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4"/>
  </p:sldMasterIdLst>
  <p:notesMasterIdLst>
    <p:notesMasterId r:id="rId20"/>
  </p:notesMasterIdLst>
  <p:sldIdLst>
    <p:sldId id="286" r:id="rId5"/>
    <p:sldId id="323" r:id="rId6"/>
    <p:sldId id="324" r:id="rId7"/>
    <p:sldId id="325" r:id="rId8"/>
    <p:sldId id="326" r:id="rId9"/>
    <p:sldId id="335" r:id="rId10"/>
    <p:sldId id="327" r:id="rId11"/>
    <p:sldId id="328" r:id="rId12"/>
    <p:sldId id="329" r:id="rId13"/>
    <p:sldId id="330" r:id="rId14"/>
    <p:sldId id="331" r:id="rId15"/>
    <p:sldId id="332" r:id="rId16"/>
    <p:sldId id="333" r:id="rId17"/>
    <p:sldId id="334" r:id="rId18"/>
    <p:sldId id="322" r:id="rId19"/>
  </p:sldIdLst>
  <p:sldSz cx="24382413" cy="13716000"/>
  <p:notesSz cx="6858000" cy="9144000"/>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0C3"/>
    <a:srgbClr val="007585"/>
    <a:srgbClr val="F25D0D"/>
    <a:srgbClr val="EA2537"/>
    <a:srgbClr val="D12258"/>
    <a:srgbClr val="A71B70"/>
    <a:srgbClr val="E5EFF0"/>
    <a:srgbClr val="46535E"/>
    <a:srgbClr val="012774"/>
    <a:srgbClr val="0051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B5033-3CA6-4CC0-974F-92C6E84FD7ED}" v="1" dt="2021-11-03T16:25:57.968"/>
  </p1510:revLst>
</p1510:revInfo>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4" autoAdjust="0"/>
    <p:restoredTop sz="94690"/>
  </p:normalViewPr>
  <p:slideViewPr>
    <p:cSldViewPr snapToGrid="0" snapToObjects="1">
      <p:cViewPr>
        <p:scale>
          <a:sx n="45" d="100"/>
          <a:sy n="45" d="100"/>
        </p:scale>
        <p:origin x="-138" y="-72"/>
      </p:cViewPr>
      <p:guideLst>
        <p:guide orient="horz" pos="4320"/>
        <p:guide pos="7679"/>
      </p:guideLst>
    </p:cSldViewPr>
  </p:slideViewPr>
  <p:notesTextViewPr>
    <p:cViewPr>
      <p:scale>
        <a:sx n="1" d="1"/>
        <a:sy n="1" d="1"/>
      </p:scale>
      <p:origin x="0" y="0"/>
    </p:cViewPr>
  </p:notesTextViewPr>
  <p:sorterViewPr>
    <p:cViewPr varScale="1">
      <p:scale>
        <a:sx n="1" d="1"/>
        <a:sy n="1" d="1"/>
      </p:scale>
      <p:origin x="0" y="-132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598D5-A3FE-0C4E-B933-B87520E8EF4C}" type="datetimeFigureOut">
              <a:rPr lang="en-GB" smtClean="0"/>
              <a:t>03/12/2021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F102A-BCD4-D14F-9CE7-7BB6C2F4C31B}" type="slidenum">
              <a:rPr lang="en-GB" smtClean="0"/>
              <a:t>‹#›</a:t>
            </a:fld>
            <a:endParaRPr lang="en-GB"/>
          </a:p>
        </p:txBody>
      </p:sp>
    </p:spTree>
    <p:extLst>
      <p:ext uri="{BB962C8B-B14F-4D97-AF65-F5344CB8AC3E}">
        <p14:creationId xmlns:p14="http://schemas.microsoft.com/office/powerpoint/2010/main" val="138916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1</a:t>
            </a:fld>
            <a:endParaRPr lang="en-GB"/>
          </a:p>
        </p:txBody>
      </p:sp>
    </p:spTree>
    <p:extLst>
      <p:ext uri="{BB962C8B-B14F-4D97-AF65-F5344CB8AC3E}">
        <p14:creationId xmlns:p14="http://schemas.microsoft.com/office/powerpoint/2010/main" val="70753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2</a:t>
            </a:fld>
            <a:endParaRPr lang="en-GB"/>
          </a:p>
        </p:txBody>
      </p:sp>
    </p:spTree>
    <p:extLst>
      <p:ext uri="{BB962C8B-B14F-4D97-AF65-F5344CB8AC3E}">
        <p14:creationId xmlns:p14="http://schemas.microsoft.com/office/powerpoint/2010/main" val="2907415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8</a:t>
            </a:fld>
            <a:endParaRPr lang="en-GB"/>
          </a:p>
        </p:txBody>
      </p:sp>
    </p:spTree>
    <p:extLst>
      <p:ext uri="{BB962C8B-B14F-4D97-AF65-F5344CB8AC3E}">
        <p14:creationId xmlns:p14="http://schemas.microsoft.com/office/powerpoint/2010/main" val="1762513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12</a:t>
            </a:fld>
            <a:endParaRPr lang="en-GB"/>
          </a:p>
        </p:txBody>
      </p:sp>
    </p:spTree>
    <p:extLst>
      <p:ext uri="{BB962C8B-B14F-4D97-AF65-F5344CB8AC3E}">
        <p14:creationId xmlns:p14="http://schemas.microsoft.com/office/powerpoint/2010/main" val="412319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AF102A-BCD4-D14F-9CE7-7BB6C2F4C31B}" type="slidenum">
              <a:rPr lang="en-GB" smtClean="0"/>
              <a:t>14</a:t>
            </a:fld>
            <a:endParaRPr lang="en-GB"/>
          </a:p>
        </p:txBody>
      </p:sp>
    </p:spTree>
    <p:extLst>
      <p:ext uri="{BB962C8B-B14F-4D97-AF65-F5344CB8AC3E}">
        <p14:creationId xmlns:p14="http://schemas.microsoft.com/office/powerpoint/2010/main" val="1165990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8.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4.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62000" y="761999"/>
            <a:ext cx="1522235" cy="575981"/>
          </a:xfrm>
          <a:prstGeom prst="rect">
            <a:avLst/>
          </a:prstGeom>
        </p:spPr>
      </p:pic>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8380413" y="0"/>
            <a:ext cx="16002000" cy="13715107"/>
          </a:xfrm>
          <a:solidFill>
            <a:schemeClr val="bg1">
              <a:lumMod val="95000"/>
            </a:schemeClr>
          </a:solidFill>
        </p:spPr>
        <p:txBody>
          <a:bodyPr tIns="5577840"/>
          <a:lstStyle>
            <a:lvl1pPr algn="ctr">
              <a:defRPr b="0">
                <a:solidFill>
                  <a:schemeClr val="tx1"/>
                </a:solidFill>
              </a:defRPr>
            </a:lvl1pPr>
          </a:lstStyle>
          <a:p>
            <a:r>
              <a:rPr lang="en-US"/>
              <a:t>Click icon to add picture</a:t>
            </a:r>
            <a:endParaRPr lang="en-GB" dirty="0"/>
          </a:p>
        </p:txBody>
      </p:sp>
      <p:sp>
        <p:nvSpPr>
          <p:cNvPr id="15" name="Footer Placeholder 3">
            <a:extLst>
              <a:ext uri="{FF2B5EF4-FFF2-40B4-BE49-F238E27FC236}">
                <a16:creationId xmlns:a16="http://schemas.microsoft.com/office/drawing/2014/main" xmlns="" id="{4B6B1ED1-5316-E04D-A8BF-883351F21FBC}"/>
              </a:ext>
            </a:extLst>
          </p:cNvPr>
          <p:cNvSpPr>
            <a:spLocks noGrp="1"/>
          </p:cNvSpPr>
          <p:nvPr>
            <p:ph type="ftr" sz="quarter" idx="3"/>
          </p:nvPr>
        </p:nvSpPr>
        <p:spPr>
          <a:xfrm>
            <a:off x="732915" y="12554568"/>
            <a:ext cx="6883909"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a:t>Legal Copy Helvetica Regular 8/9.6 AA Gray</a:t>
            </a:r>
            <a:endParaRPr lang="en-GB" dirty="0"/>
          </a:p>
        </p:txBody>
      </p:sp>
      <p:sp>
        <p:nvSpPr>
          <p:cNvPr id="17" name="Text Placeholder 4">
            <a:extLst>
              <a:ext uri="{FF2B5EF4-FFF2-40B4-BE49-F238E27FC236}">
                <a16:creationId xmlns:a16="http://schemas.microsoft.com/office/drawing/2014/main" xmlns="" id="{DF511AC0-4696-F14A-A241-063B95D00CE3}"/>
              </a:ext>
            </a:extLst>
          </p:cNvPr>
          <p:cNvSpPr>
            <a:spLocks noGrp="1"/>
          </p:cNvSpPr>
          <p:nvPr>
            <p:ph type="body" sz="quarter" idx="16" hasCustomPrompt="1"/>
          </p:nvPr>
        </p:nvSpPr>
        <p:spPr>
          <a:xfrm>
            <a:off x="732916" y="3124200"/>
            <a:ext cx="6883910" cy="8803943"/>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bg1"/>
                </a:solidFill>
              </a:defRPr>
            </a:lvl1pPr>
            <a:lvl2pPr>
              <a:lnSpc>
                <a:spcPct val="100000"/>
              </a:lnSpc>
              <a:spcBef>
                <a:spcPts val="1000"/>
              </a:spcBef>
              <a:defRPr sz="4000">
                <a:solidFill>
                  <a:schemeClr val="bg1"/>
                </a:solidFill>
              </a:defRPr>
            </a:lvl2pPr>
            <a:lvl3pPr marL="0" indent="0">
              <a:lnSpc>
                <a:spcPct val="100000"/>
              </a:lnSpc>
              <a:spcBef>
                <a:spcPts val="4000"/>
              </a:spcBef>
              <a:spcAft>
                <a:spcPts val="1000"/>
              </a:spcAft>
              <a:buNone/>
              <a:defRPr sz="2400">
                <a:solidFill>
                  <a:schemeClr val="bg1"/>
                </a:solidFill>
              </a:defRPr>
            </a:lvl3pPr>
            <a:lvl4pPr marL="0" indent="0">
              <a:lnSpc>
                <a:spcPct val="100000"/>
              </a:lnSpc>
              <a:spcBef>
                <a:spcPts val="1000"/>
              </a:spcBef>
              <a:spcAft>
                <a:spcPts val="1000"/>
              </a:spcAft>
              <a:buNone/>
              <a:tabLst/>
              <a:defRPr>
                <a:solidFill>
                  <a:schemeClr val="bg1"/>
                </a:solidFill>
              </a:defRPr>
            </a:lvl4pPr>
            <a:lvl5pPr marL="0" indent="0">
              <a:lnSpc>
                <a:spcPct val="100000"/>
              </a:lnSpc>
              <a:spcBef>
                <a:spcPts val="1000"/>
              </a:spcBef>
              <a:spcAft>
                <a:spcPts val="1000"/>
              </a:spcAft>
              <a:buNone/>
              <a:tabLst/>
              <a:defRPr>
                <a:solidFill>
                  <a:schemeClr val="bg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xmlns="" id="{6291669A-E186-4DFC-803E-999109B78BF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xmlns="" id="{75340BA6-8D61-49E8-8AF3-FFC4A830616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9" name="Graphic 8">
            <a:extLst>
              <a:ext uri="{FF2B5EF4-FFF2-40B4-BE49-F238E27FC236}">
                <a16:creationId xmlns:a16="http://schemas.microsoft.com/office/drawing/2014/main" xmlns="" id="{CDC294EF-1570-4686-8B4C-6B2B309B201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73789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subhead</a:t>
            </a:r>
            <a:endParaRPr lang="en-US" dirty="0"/>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0" name="Picture Placeholder 9">
            <a:extLst>
              <a:ext uri="{FF2B5EF4-FFF2-40B4-BE49-F238E27FC236}">
                <a16:creationId xmlns:a16="http://schemas.microsoft.com/office/drawing/2014/main" xmlns="" id="{13ABD6EA-57B1-E841-A2FC-D564D9E5FDC6}"/>
              </a:ext>
            </a:extLst>
          </p:cNvPr>
          <p:cNvSpPr>
            <a:spLocks noGrp="1"/>
          </p:cNvSpPr>
          <p:nvPr>
            <p:ph type="pic" sz="quarter" idx="14"/>
          </p:nvPr>
        </p:nvSpPr>
        <p:spPr>
          <a:xfrm>
            <a:off x="2293035" y="3124200"/>
            <a:ext cx="3796869" cy="4614325"/>
          </a:xfrm>
          <a:noFill/>
        </p:spPr>
        <p:txBody>
          <a:bodyPr/>
          <a:lstStyle>
            <a:lvl1pPr>
              <a:defRPr b="0"/>
            </a:lvl1pPr>
          </a:lstStyle>
          <a:p>
            <a:r>
              <a:rPr lang="en-US"/>
              <a:t>Click icon to add picture</a:t>
            </a:r>
            <a:endParaRPr lang="en-GB" dirty="0"/>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2264900" y="8003904"/>
            <a:ext cx="3812344" cy="2392363"/>
          </a:xfrm>
        </p:spPr>
        <p:txBody>
          <a:bodyPr/>
          <a:lstStyle>
            <a:lvl1pPr>
              <a:lnSpc>
                <a:spcPct val="100000"/>
              </a:lnSpc>
              <a:spcAft>
                <a:spcPts val="600"/>
              </a:spcAf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3" name="Picture Placeholder 9">
            <a:extLst>
              <a:ext uri="{FF2B5EF4-FFF2-40B4-BE49-F238E27FC236}">
                <a16:creationId xmlns:a16="http://schemas.microsoft.com/office/drawing/2014/main" xmlns="" id="{37A97B9B-8660-E34D-8A5E-ED215B1104FD}"/>
              </a:ext>
            </a:extLst>
          </p:cNvPr>
          <p:cNvSpPr>
            <a:spLocks noGrp="1"/>
          </p:cNvSpPr>
          <p:nvPr>
            <p:ph type="pic" sz="quarter" idx="16"/>
          </p:nvPr>
        </p:nvSpPr>
        <p:spPr>
          <a:xfrm>
            <a:off x="7620001" y="3124200"/>
            <a:ext cx="3796869" cy="4614325"/>
          </a:xfrm>
          <a:noFill/>
        </p:spPr>
        <p:txBody>
          <a:bodyPr/>
          <a:lstStyle>
            <a:lvl1pPr>
              <a:defRPr b="0"/>
            </a:lvl1pPr>
          </a:lstStyle>
          <a:p>
            <a:r>
              <a:rPr lang="en-US"/>
              <a:t>Click icon to add picture</a:t>
            </a:r>
            <a:endParaRPr lang="en-GB" dirty="0"/>
          </a:p>
        </p:txBody>
      </p:sp>
      <p:sp>
        <p:nvSpPr>
          <p:cNvPr id="14" name="Text Placeholder 11">
            <a:extLst>
              <a:ext uri="{FF2B5EF4-FFF2-40B4-BE49-F238E27FC236}">
                <a16:creationId xmlns:a16="http://schemas.microsoft.com/office/drawing/2014/main" xmlns="" id="{9BEC9BDE-AEC9-004B-A6D3-C047F4216329}"/>
              </a:ext>
            </a:extLst>
          </p:cNvPr>
          <p:cNvSpPr>
            <a:spLocks noGrp="1"/>
          </p:cNvSpPr>
          <p:nvPr>
            <p:ph type="body" sz="quarter" idx="17" hasCustomPrompt="1"/>
          </p:nvPr>
        </p:nvSpPr>
        <p:spPr>
          <a:xfrm>
            <a:off x="7596555"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5" name="Picture Placeholder 9">
            <a:extLst>
              <a:ext uri="{FF2B5EF4-FFF2-40B4-BE49-F238E27FC236}">
                <a16:creationId xmlns:a16="http://schemas.microsoft.com/office/drawing/2014/main" xmlns="" id="{1591472C-0982-C04B-B734-610F55B85769}"/>
              </a:ext>
            </a:extLst>
          </p:cNvPr>
          <p:cNvSpPr>
            <a:spLocks noGrp="1"/>
          </p:cNvSpPr>
          <p:nvPr>
            <p:ph type="pic" sz="quarter" idx="18"/>
          </p:nvPr>
        </p:nvSpPr>
        <p:spPr>
          <a:xfrm>
            <a:off x="12946967" y="3124200"/>
            <a:ext cx="3796869" cy="4614325"/>
          </a:xfrm>
          <a:noFill/>
        </p:spPr>
        <p:txBody>
          <a:bodyPr/>
          <a:lstStyle>
            <a:lvl1pPr>
              <a:defRPr b="0"/>
            </a:lvl1pPr>
          </a:lstStyle>
          <a:p>
            <a:r>
              <a:rPr lang="en-US"/>
              <a:t>Click icon to add picture</a:t>
            </a:r>
            <a:endParaRPr lang="en-GB" dirty="0"/>
          </a:p>
        </p:txBody>
      </p:sp>
      <p:sp>
        <p:nvSpPr>
          <p:cNvPr id="16" name="Text Placeholder 11">
            <a:extLst>
              <a:ext uri="{FF2B5EF4-FFF2-40B4-BE49-F238E27FC236}">
                <a16:creationId xmlns:a16="http://schemas.microsoft.com/office/drawing/2014/main" xmlns="" id="{960251DD-ACC3-EA47-91CA-CB389DDF49AA}"/>
              </a:ext>
            </a:extLst>
          </p:cNvPr>
          <p:cNvSpPr>
            <a:spLocks noGrp="1"/>
          </p:cNvSpPr>
          <p:nvPr>
            <p:ph type="body" sz="quarter" idx="19" hasCustomPrompt="1"/>
          </p:nvPr>
        </p:nvSpPr>
        <p:spPr>
          <a:xfrm>
            <a:off x="12928210"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7" name="Picture Placeholder 9">
            <a:extLst>
              <a:ext uri="{FF2B5EF4-FFF2-40B4-BE49-F238E27FC236}">
                <a16:creationId xmlns:a16="http://schemas.microsoft.com/office/drawing/2014/main" xmlns="" id="{313F46F7-0EF6-244D-A236-B4BEBB2D08F1}"/>
              </a:ext>
            </a:extLst>
          </p:cNvPr>
          <p:cNvSpPr>
            <a:spLocks noGrp="1"/>
          </p:cNvSpPr>
          <p:nvPr>
            <p:ph type="pic" sz="quarter" idx="20"/>
          </p:nvPr>
        </p:nvSpPr>
        <p:spPr>
          <a:xfrm>
            <a:off x="18273933" y="3124200"/>
            <a:ext cx="3796869" cy="4614325"/>
          </a:xfrm>
          <a:noFill/>
        </p:spPr>
        <p:txBody>
          <a:bodyPr/>
          <a:lstStyle>
            <a:lvl1pPr>
              <a:defRPr b="0"/>
            </a:lvl1pPr>
          </a:lstStyle>
          <a:p>
            <a:r>
              <a:rPr lang="en-US"/>
              <a:t>Click icon to add picture</a:t>
            </a:r>
            <a:endParaRPr lang="en-GB" dirty="0"/>
          </a:p>
        </p:txBody>
      </p:sp>
      <p:sp>
        <p:nvSpPr>
          <p:cNvPr id="18" name="Text Placeholder 11">
            <a:extLst>
              <a:ext uri="{FF2B5EF4-FFF2-40B4-BE49-F238E27FC236}">
                <a16:creationId xmlns:a16="http://schemas.microsoft.com/office/drawing/2014/main" xmlns="" id="{143326D2-32A3-424F-A62C-215653886E75}"/>
              </a:ext>
            </a:extLst>
          </p:cNvPr>
          <p:cNvSpPr>
            <a:spLocks noGrp="1"/>
          </p:cNvSpPr>
          <p:nvPr>
            <p:ph type="body" sz="quarter" idx="21" hasCustomPrompt="1"/>
          </p:nvPr>
        </p:nvSpPr>
        <p:spPr>
          <a:xfrm>
            <a:off x="18245798" y="8003904"/>
            <a:ext cx="3812344" cy="2392363"/>
          </a:xfrm>
        </p:spPr>
        <p:txBody>
          <a:bodyPr/>
          <a:lstStyle>
            <a:lvl1pPr marL="0" marR="0" indent="0" algn="l" defTabSz="1828709"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tx1"/>
                </a:solidFill>
              </a:defRPr>
            </a:lvl1pPr>
            <a:lvl2pPr>
              <a:lnSpc>
                <a:spcPct val="117000"/>
              </a:lnSpc>
              <a:spcAft>
                <a:spcPts val="1000"/>
              </a:spcAft>
              <a:defRPr>
                <a:solidFill>
                  <a:schemeClr val="tx1"/>
                </a:solidFill>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Name First level, Job title second level</a:t>
            </a:r>
          </a:p>
          <a:p>
            <a:pPr lvl="1"/>
            <a:r>
              <a:rPr lang="en-GB" dirty="0"/>
              <a:t>Second level</a:t>
            </a:r>
          </a:p>
        </p:txBody>
      </p:sp>
      <p:sp>
        <p:nvSpPr>
          <p:cNvPr id="19" name="Title 18">
            <a:extLst>
              <a:ext uri="{FF2B5EF4-FFF2-40B4-BE49-F238E27FC236}">
                <a16:creationId xmlns:a16="http://schemas.microsoft.com/office/drawing/2014/main" xmlns="" id="{57B7E86D-DAE6-8745-948F-8FCF64B1EEF4}"/>
              </a:ext>
            </a:extLst>
          </p:cNvPr>
          <p:cNvSpPr>
            <a:spLocks noGrp="1"/>
          </p:cNvSpPr>
          <p:nvPr>
            <p:ph type="title" hasCustomPrompt="1"/>
          </p:nvPr>
        </p:nvSpPr>
        <p:spPr/>
        <p:txBody>
          <a:bodyPr/>
          <a:lstStyle/>
          <a:p>
            <a:r>
              <a:rPr lang="en-GB" dirty="0"/>
              <a:t>Speakers – click to add title</a:t>
            </a:r>
          </a:p>
        </p:txBody>
      </p:sp>
    </p:spTree>
    <p:extLst>
      <p:ext uri="{BB962C8B-B14F-4D97-AF65-F5344CB8AC3E}">
        <p14:creationId xmlns:p14="http://schemas.microsoft.com/office/powerpoint/2010/main" val="233199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2" name="Text Placeholder 11">
            <a:extLst>
              <a:ext uri="{FF2B5EF4-FFF2-40B4-BE49-F238E27FC236}">
                <a16:creationId xmlns:a16="http://schemas.microsoft.com/office/drawing/2014/main" xmlns="" id="{6610D141-49A2-A047-8FB7-140EBDBBC4B0}"/>
              </a:ext>
            </a:extLst>
          </p:cNvPr>
          <p:cNvSpPr>
            <a:spLocks noGrp="1"/>
          </p:cNvSpPr>
          <p:nvPr>
            <p:ph type="body" sz="quarter" idx="15" hasCustomPrompt="1"/>
          </p:nvPr>
        </p:nvSpPr>
        <p:spPr>
          <a:xfrm>
            <a:off x="2250832"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19" name="Text Placeholder 2">
            <a:extLst>
              <a:ext uri="{FF2B5EF4-FFF2-40B4-BE49-F238E27FC236}">
                <a16:creationId xmlns:a16="http://schemas.microsoft.com/office/drawing/2014/main" xmlns="" id="{E49045D9-F474-534B-B66E-E6ADDDF84880}"/>
              </a:ext>
            </a:extLst>
          </p:cNvPr>
          <p:cNvSpPr>
            <a:spLocks noGrp="1"/>
          </p:cNvSpPr>
          <p:nvPr>
            <p:ph type="body" idx="1" hasCustomPrompt="1"/>
          </p:nvPr>
        </p:nvSpPr>
        <p:spPr>
          <a:xfrm>
            <a:off x="2049556"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0" name="Text Placeholder 2">
            <a:extLst>
              <a:ext uri="{FF2B5EF4-FFF2-40B4-BE49-F238E27FC236}">
                <a16:creationId xmlns:a16="http://schemas.microsoft.com/office/drawing/2014/main" xmlns="" id="{54251FBB-F5DB-CF4D-9F5D-7C56555892F7}"/>
              </a:ext>
            </a:extLst>
          </p:cNvPr>
          <p:cNvSpPr>
            <a:spLocks noGrp="1"/>
          </p:cNvSpPr>
          <p:nvPr>
            <p:ph type="body" idx="16" hasCustomPrompt="1"/>
          </p:nvPr>
        </p:nvSpPr>
        <p:spPr>
          <a:xfrm>
            <a:off x="740569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1" name="Text Placeholder 2">
            <a:extLst>
              <a:ext uri="{FF2B5EF4-FFF2-40B4-BE49-F238E27FC236}">
                <a16:creationId xmlns:a16="http://schemas.microsoft.com/office/drawing/2014/main" xmlns="" id="{F79A4968-9A45-1F43-9FBF-F939A432017B}"/>
              </a:ext>
            </a:extLst>
          </p:cNvPr>
          <p:cNvSpPr>
            <a:spLocks noGrp="1"/>
          </p:cNvSpPr>
          <p:nvPr>
            <p:ph type="body" idx="17" hasCustomPrompt="1"/>
          </p:nvPr>
        </p:nvSpPr>
        <p:spPr>
          <a:xfrm>
            <a:off x="12761826" y="2945890"/>
            <a:ext cx="4214896" cy="1647824"/>
          </a:xfrm>
        </p:spPr>
        <p:txBody>
          <a:bodyPr anchor="t"/>
          <a:lstStyle>
            <a:lvl1pPr marL="0" indent="0" algn="ctr">
              <a:spcAft>
                <a:spcPts val="0"/>
              </a:spcAft>
              <a:buNone/>
              <a:defRPr sz="10000" b="0" i="0" spc="-100" baseline="0">
                <a:solidFill>
                  <a:schemeClr val="accent2"/>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2" name="Text Placeholder 2">
            <a:extLst>
              <a:ext uri="{FF2B5EF4-FFF2-40B4-BE49-F238E27FC236}">
                <a16:creationId xmlns:a16="http://schemas.microsoft.com/office/drawing/2014/main" xmlns="" id="{81177350-D59D-1A4B-866F-F6B33BFE23C9}"/>
              </a:ext>
            </a:extLst>
          </p:cNvPr>
          <p:cNvSpPr>
            <a:spLocks noGrp="1"/>
          </p:cNvSpPr>
          <p:nvPr>
            <p:ph type="body" idx="18" hasCustomPrompt="1"/>
          </p:nvPr>
        </p:nvSpPr>
        <p:spPr>
          <a:xfrm>
            <a:off x="18117961" y="2945890"/>
            <a:ext cx="4214896" cy="1647824"/>
          </a:xfrm>
        </p:spPr>
        <p:txBody>
          <a:bodyPr anchor="t"/>
          <a:lstStyle>
            <a:lvl1pPr marL="0" indent="0" algn="ctr">
              <a:spcAft>
                <a:spcPts val="0"/>
              </a:spcAft>
              <a:buNone/>
              <a:defRPr sz="10000" b="0" i="0" spc="-100" baseline="0">
                <a:solidFill>
                  <a:schemeClr val="tx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00:00</a:t>
            </a:r>
          </a:p>
        </p:txBody>
      </p:sp>
      <p:sp>
        <p:nvSpPr>
          <p:cNvPr id="23" name="Text Placeholder 11">
            <a:extLst>
              <a:ext uri="{FF2B5EF4-FFF2-40B4-BE49-F238E27FC236}">
                <a16:creationId xmlns:a16="http://schemas.microsoft.com/office/drawing/2014/main" xmlns="" id="{CFCF217A-3A08-6B4F-B3FF-408C4E3EF83E}"/>
              </a:ext>
            </a:extLst>
          </p:cNvPr>
          <p:cNvSpPr>
            <a:spLocks noGrp="1"/>
          </p:cNvSpPr>
          <p:nvPr>
            <p:ph type="body" sz="quarter" idx="19" hasCustomPrompt="1"/>
          </p:nvPr>
        </p:nvSpPr>
        <p:spPr>
          <a:xfrm>
            <a:off x="7582488"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24" name="Text Placeholder 11">
            <a:extLst>
              <a:ext uri="{FF2B5EF4-FFF2-40B4-BE49-F238E27FC236}">
                <a16:creationId xmlns:a16="http://schemas.microsoft.com/office/drawing/2014/main" xmlns="" id="{2A7FD1F4-E4CD-AF49-AF5B-9130F9B4A088}"/>
              </a:ext>
            </a:extLst>
          </p:cNvPr>
          <p:cNvSpPr>
            <a:spLocks noGrp="1"/>
          </p:cNvSpPr>
          <p:nvPr>
            <p:ph type="body" sz="quarter" idx="20" hasCustomPrompt="1"/>
          </p:nvPr>
        </p:nvSpPr>
        <p:spPr>
          <a:xfrm>
            <a:off x="12914144"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2"/>
                </a:solidFill>
              </a:defRPr>
            </a:lvl3pPr>
            <a:lvl4pPr>
              <a:lnSpc>
                <a:spcPct val="117000"/>
              </a:lnSpc>
              <a:defRPr>
                <a:solidFill>
                  <a:schemeClr val="tx2"/>
                </a:solidFill>
              </a:defRPr>
            </a:lvl4pPr>
            <a:lvl5pPr>
              <a:lnSpc>
                <a:spcPct val="117000"/>
              </a:lnSpc>
              <a:defRPr>
                <a:solidFill>
                  <a:schemeClr val="tx2"/>
                </a:solidFill>
              </a:defRPr>
            </a:lvl5pPr>
          </a:lstStyle>
          <a:p>
            <a:pPr lvl="0"/>
            <a:r>
              <a:rPr lang="en-GB" dirty="0"/>
              <a:t>Type a subheading – First level. Type text Second level</a:t>
            </a:r>
          </a:p>
          <a:p>
            <a:pPr lvl="1"/>
            <a:r>
              <a:rPr lang="en-GB" dirty="0"/>
              <a:t>Second level</a:t>
            </a:r>
          </a:p>
        </p:txBody>
      </p:sp>
      <p:sp>
        <p:nvSpPr>
          <p:cNvPr id="25" name="Text Placeholder 11">
            <a:extLst>
              <a:ext uri="{FF2B5EF4-FFF2-40B4-BE49-F238E27FC236}">
                <a16:creationId xmlns:a16="http://schemas.microsoft.com/office/drawing/2014/main" xmlns="" id="{5C32491C-7CCF-1342-BDE0-FE357B42D453}"/>
              </a:ext>
            </a:extLst>
          </p:cNvPr>
          <p:cNvSpPr>
            <a:spLocks noGrp="1"/>
          </p:cNvSpPr>
          <p:nvPr>
            <p:ph type="body" sz="quarter" idx="21" hasCustomPrompt="1"/>
          </p:nvPr>
        </p:nvSpPr>
        <p:spPr>
          <a:xfrm>
            <a:off x="18245799" y="4537442"/>
            <a:ext cx="3812344" cy="2392363"/>
          </a:xfrm>
        </p:spPr>
        <p:txBody>
          <a:bodyPr/>
          <a:lstStyle>
            <a:lvl1pPr>
              <a:lnSpc>
                <a:spcPct val="100000"/>
              </a:lnSpc>
              <a:spcAft>
                <a:spcPts val="1200"/>
              </a:spcAft>
              <a:defRPr>
                <a:solidFill>
                  <a:schemeClr val="tx1"/>
                </a:solidFill>
              </a:defRPr>
            </a:lvl1pPr>
            <a:lvl2pPr>
              <a:lnSpc>
                <a:spcPct val="117000"/>
              </a:lnSpc>
              <a:spcAft>
                <a:spcPts val="1000"/>
              </a:spcAft>
              <a:defRPr b="0" i="0">
                <a:solidFill>
                  <a:schemeClr val="tx1"/>
                </a:solidFill>
                <a:latin typeface="Helvetica Now Text" panose="020B0504030202020204" pitchFamily="34" charset="77"/>
              </a:defRPr>
            </a:lvl2pPr>
            <a:lvl3pPr>
              <a:lnSpc>
                <a:spcPct val="117000"/>
              </a:lnSpc>
              <a:defRPr>
                <a:solidFill>
                  <a:schemeClr val="tx1"/>
                </a:solidFill>
              </a:defRPr>
            </a:lvl3pPr>
            <a:lvl4pPr>
              <a:lnSpc>
                <a:spcPct val="117000"/>
              </a:lnSpc>
              <a:defRPr>
                <a:solidFill>
                  <a:schemeClr val="tx1"/>
                </a:solidFill>
              </a:defRPr>
            </a:lvl4pPr>
            <a:lvl5pPr>
              <a:lnSpc>
                <a:spcPct val="117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Type a subheading – First level. Type text Second level</a:t>
            </a:r>
          </a:p>
          <a:p>
            <a:pPr lvl="1"/>
            <a:r>
              <a:rPr lang="en-GB" dirty="0"/>
              <a:t>Second level</a:t>
            </a:r>
          </a:p>
        </p:txBody>
      </p:sp>
      <p:sp>
        <p:nvSpPr>
          <p:cNvPr id="5" name="Title 4">
            <a:extLst>
              <a:ext uri="{FF2B5EF4-FFF2-40B4-BE49-F238E27FC236}">
                <a16:creationId xmlns:a16="http://schemas.microsoft.com/office/drawing/2014/main" xmlns="" id="{CE94A118-9ACE-1944-A522-D064A28911A7}"/>
              </a:ext>
            </a:extLst>
          </p:cNvPr>
          <p:cNvSpPr>
            <a:spLocks noGrp="1"/>
          </p:cNvSpPr>
          <p:nvPr>
            <p:ph type="title" hasCustomPrompt="1"/>
          </p:nvPr>
        </p:nvSpPr>
        <p:spPr/>
        <p:txBody>
          <a:bodyPr/>
          <a:lstStyle/>
          <a:p>
            <a:r>
              <a:rPr lang="en-GB" dirty="0"/>
              <a:t>Agenda – click to add title</a:t>
            </a:r>
          </a:p>
        </p:txBody>
      </p:sp>
    </p:spTree>
    <p:extLst>
      <p:ext uri="{BB962C8B-B14F-4D97-AF65-F5344CB8AC3E}">
        <p14:creationId xmlns:p14="http://schemas.microsoft.com/office/powerpoint/2010/main" val="312402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allout">
    <p:bg>
      <p:bgPr>
        <a:solidFill>
          <a:srgbClr val="E5E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762000" y="7006886"/>
            <a:ext cx="19048413" cy="1571225"/>
          </a:xfrm>
        </p:spPr>
        <p:txBody>
          <a:bodyPr anchor="t">
            <a:noAutofit/>
          </a:bodyPr>
          <a:lstStyle>
            <a:lvl1pPr algn="l">
              <a:lnSpc>
                <a:spcPct val="100000"/>
              </a:lnSpc>
              <a:defRPr sz="3200" b="0" i="0">
                <a:solidFill>
                  <a:schemeClr val="tx1"/>
                </a:solidFill>
                <a:latin typeface="Helvetica Now Text" panose="020B0504030202020204" pitchFamily="34" charset="77"/>
              </a:defRPr>
            </a:lvl1pPr>
          </a:lstStyle>
          <a:p>
            <a:r>
              <a:rPr lang="en-GB" dirty="0"/>
              <a:t>Click to edit callout subhead</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p>
            <a:r>
              <a:rPr lang="en-GB" dirty="0"/>
              <a:t>Legal Copy Helvetica Regular 8/9.6 Black</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762000" y="1752600"/>
            <a:ext cx="19048413" cy="4956514"/>
          </a:xfrm>
        </p:spPr>
        <p:txBody>
          <a:bodyPr wrap="square" anchor="b" anchorCtr="0">
            <a:noAutofit/>
          </a:bodyPr>
          <a:lstStyle>
            <a:lvl1pPr marL="0" indent="0" algn="l">
              <a:lnSpc>
                <a:spcPct val="100000"/>
              </a:lnSpc>
              <a:spcAft>
                <a:spcPts val="0"/>
              </a:spcAft>
              <a:buNone/>
              <a:defRPr sz="8800" b="0" i="0">
                <a:solidFill>
                  <a:schemeClr val="tx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US" dirty="0"/>
              <a:t>Click to enter Callout</a:t>
            </a:r>
          </a:p>
        </p:txBody>
      </p:sp>
    </p:spTree>
    <p:extLst>
      <p:ext uri="{BB962C8B-B14F-4D97-AF65-F5344CB8AC3E}">
        <p14:creationId xmlns:p14="http://schemas.microsoft.com/office/powerpoint/2010/main" val="262860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2284413" y="3124200"/>
            <a:ext cx="21334412"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549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2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2284413" y="3124200"/>
            <a:ext cx="990679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xmlns="" id="{C4727DAE-2E97-A443-B677-9D8220C5E4C4}"/>
              </a:ext>
            </a:extLst>
          </p:cNvPr>
          <p:cNvSpPr>
            <a:spLocks noGrp="1"/>
          </p:cNvSpPr>
          <p:nvPr>
            <p:ph sz="quarter" idx="15"/>
          </p:nvPr>
        </p:nvSpPr>
        <p:spPr>
          <a:xfrm>
            <a:off x="12952413" y="3124200"/>
            <a:ext cx="10666413" cy="887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1796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3co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4" name="Content Placeholder 3">
            <a:extLst>
              <a:ext uri="{FF2B5EF4-FFF2-40B4-BE49-F238E27FC236}">
                <a16:creationId xmlns:a16="http://schemas.microsoft.com/office/drawing/2014/main" xmlns="" id="{12088575-1D1D-854D-BCD8-AF60B4C07CF7}"/>
              </a:ext>
            </a:extLst>
          </p:cNvPr>
          <p:cNvSpPr>
            <a:spLocks noGrp="1"/>
          </p:cNvSpPr>
          <p:nvPr>
            <p:ph sz="quarter" idx="14"/>
          </p:nvPr>
        </p:nvSpPr>
        <p:spPr>
          <a:xfrm>
            <a:off x="228441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xmlns="" id="{3D3C49DE-9CF0-D64E-B027-761F00728619}"/>
              </a:ext>
            </a:extLst>
          </p:cNvPr>
          <p:cNvSpPr>
            <a:spLocks noGrp="1"/>
          </p:cNvSpPr>
          <p:nvPr>
            <p:ph sz="quarter" idx="15"/>
          </p:nvPr>
        </p:nvSpPr>
        <p:spPr>
          <a:xfrm>
            <a:off x="9914923" y="3124200"/>
            <a:ext cx="6854825"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xmlns="" id="{D748340F-E610-DD45-9760-F316BD6985AA}"/>
              </a:ext>
            </a:extLst>
          </p:cNvPr>
          <p:cNvSpPr>
            <a:spLocks noGrp="1"/>
          </p:cNvSpPr>
          <p:nvPr>
            <p:ph sz="quarter" idx="16"/>
          </p:nvPr>
        </p:nvSpPr>
        <p:spPr>
          <a:xfrm>
            <a:off x="17545434" y="3124200"/>
            <a:ext cx="6073391" cy="886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156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ats/infographics/table - long title and sub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2260381" y="3121471"/>
            <a:ext cx="21372512" cy="461665"/>
          </a:xfrm>
        </p:spPr>
        <p:txBody>
          <a:bodyPr wrap="square">
            <a:spAutoFit/>
          </a:bodyPr>
          <a:lstStyle>
            <a:lvl1pPr marL="0" indent="0" algn="l">
              <a:spcAft>
                <a:spcPts val="0"/>
              </a:spcAft>
              <a:buNone/>
              <a:defRPr sz="3000" b="1"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subtitle</a:t>
            </a:r>
            <a:endParaRPr lang="en-US" dirty="0"/>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8C0D9B07-E9B2-C449-9FDC-719C9006FBB6}"/>
              </a:ext>
            </a:extLst>
          </p:cNvPr>
          <p:cNvSpPr>
            <a:spLocks noGrp="1"/>
          </p:cNvSpPr>
          <p:nvPr>
            <p:ph type="title" hasCustomPrompt="1"/>
          </p:nvPr>
        </p:nvSpPr>
        <p:spPr/>
        <p:txBody>
          <a:bodyPr/>
          <a:lstStyle/>
          <a:p>
            <a:r>
              <a:rPr lang="en-GB" dirty="0"/>
              <a:t>Stats or infographics – click to add title</a:t>
            </a:r>
          </a:p>
        </p:txBody>
      </p:sp>
    </p:spTree>
    <p:extLst>
      <p:ext uri="{BB962C8B-B14F-4D97-AF65-F5344CB8AC3E}">
        <p14:creationId xmlns:p14="http://schemas.microsoft.com/office/powerpoint/2010/main" val="126539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dirty="0"/>
              <a:t>Graphs/infographics/tables – click to add title</a:t>
            </a:r>
          </a:p>
        </p:txBody>
      </p:sp>
    </p:spTree>
    <p:extLst>
      <p:ext uri="{BB962C8B-B14F-4D97-AF65-F5344CB8AC3E}">
        <p14:creationId xmlns:p14="http://schemas.microsoft.com/office/powerpoint/2010/main" val="414591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pPr/>
              <a:t>‹#›</a:t>
            </a:fld>
            <a:endParaRPr lang="en-GB" dirty="0"/>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GB" dirty="0"/>
              <a:t>Graphs/infographics/tables – click to add title</a:t>
            </a:r>
          </a:p>
        </p:txBody>
      </p:sp>
      <p:sp>
        <p:nvSpPr>
          <p:cNvPr id="7" name="Footer Placeholder 3">
            <a:extLst>
              <a:ext uri="{FF2B5EF4-FFF2-40B4-BE49-F238E27FC236}">
                <a16:creationId xmlns:a16="http://schemas.microsoft.com/office/drawing/2014/main" xmlns="" id="{F4320E87-12F0-46F5-A488-9424C59375E1}"/>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Tree>
    <p:extLst>
      <p:ext uri="{BB962C8B-B14F-4D97-AF65-F5344CB8AC3E}">
        <p14:creationId xmlns:p14="http://schemas.microsoft.com/office/powerpoint/2010/main" val="2186186815"/>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and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4413" y="3123964"/>
            <a:ext cx="6096000" cy="8879145"/>
          </a:xfrm>
        </p:spPr>
        <p:txBody>
          <a:bodyPr/>
          <a:lstStyle>
            <a:lvl1pPr>
              <a:defRPr>
                <a:solidFill>
                  <a:schemeClr val="tx2"/>
                </a:solidFill>
              </a:defRPr>
            </a:lvl1pPr>
            <a:lvl2pPr>
              <a:defRPr>
                <a:solidFill>
                  <a:schemeClr val="tx1"/>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dirty="0"/>
              <a:t>Type a subheading – First level. Type text Second level</a:t>
            </a:r>
          </a:p>
          <a:p>
            <a:pPr lvl="1"/>
            <a:r>
              <a:rPr lang="en-GB" dirty="0"/>
              <a:t>Second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2246313" y="1686568"/>
            <a:ext cx="2180104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a:xfrm>
            <a:off x="2246313" y="936384"/>
            <a:ext cx="21801042" cy="800219"/>
          </a:xfrm>
        </p:spPr>
        <p:txBody>
          <a:bodyPr/>
          <a:lstStyle/>
          <a:p>
            <a:r>
              <a:rPr lang="en-GB" dirty="0"/>
              <a:t>Click to add title</a:t>
            </a:r>
          </a:p>
        </p:txBody>
      </p:sp>
      <p:sp>
        <p:nvSpPr>
          <p:cNvPr id="4" name="Text Placeholder 3">
            <a:extLst>
              <a:ext uri="{FF2B5EF4-FFF2-40B4-BE49-F238E27FC236}">
                <a16:creationId xmlns:a16="http://schemas.microsoft.com/office/drawing/2014/main" xmlns="" id="{6AF2102A-8DDB-5D4A-B5F4-F105419B0B6E}"/>
              </a:ext>
            </a:extLst>
          </p:cNvPr>
          <p:cNvSpPr>
            <a:spLocks noGrp="1"/>
          </p:cNvSpPr>
          <p:nvPr>
            <p:ph type="body" sz="quarter" idx="14" hasCustomPrompt="1"/>
          </p:nvPr>
        </p:nvSpPr>
        <p:spPr>
          <a:xfrm>
            <a:off x="19810615" y="4254845"/>
            <a:ext cx="3119882" cy="4889155"/>
          </a:xfrm>
        </p:spPr>
        <p:txBody>
          <a:bodyPr/>
          <a:lstStyle>
            <a:lvl1pPr marL="208800" indent="-208800">
              <a:lnSpc>
                <a:spcPct val="100000"/>
              </a:lnSpc>
              <a:spcAft>
                <a:spcPts val="500"/>
              </a:spcAft>
              <a:buFont typeface="+mj-lt"/>
              <a:buAutoNum type="arabicPeriod"/>
              <a:tabLst/>
              <a:defRPr sz="1000" b="0" i="0">
                <a:solidFill>
                  <a:schemeClr val="tx1"/>
                </a:solidFill>
                <a:latin typeface="Helvetica Now Text" panose="020B0504030202020204" pitchFamily="34" charset="77"/>
              </a:defRPr>
            </a:lvl1pPr>
            <a:lvl2pPr>
              <a:lnSpc>
                <a:spcPct val="100000"/>
              </a:lnSpc>
              <a:spcAft>
                <a:spcPts val="500"/>
              </a:spcAft>
              <a:defRPr sz="1000">
                <a:solidFill>
                  <a:schemeClr val="tx1"/>
                </a:solidFill>
              </a:defRPr>
            </a:lvl2pPr>
            <a:lvl3pPr marL="201613" indent="-201613">
              <a:lnSpc>
                <a:spcPct val="100000"/>
              </a:lnSpc>
              <a:spcAft>
                <a:spcPts val="500"/>
              </a:spcAft>
              <a:tabLst/>
              <a:defRPr sz="1000">
                <a:solidFill>
                  <a:schemeClr val="tx1"/>
                </a:solidFill>
              </a:defRPr>
            </a:lvl3pPr>
            <a:lvl4pPr marL="374650" indent="-165100">
              <a:lnSpc>
                <a:spcPct val="100000"/>
              </a:lnSpc>
              <a:spcAft>
                <a:spcPts val="500"/>
              </a:spcAft>
              <a:tabLst/>
              <a:defRPr sz="1000">
                <a:solidFill>
                  <a:schemeClr val="tx1"/>
                </a:solidFill>
              </a:defRPr>
            </a:lvl4pPr>
            <a:lvl5pPr marL="581025" indent="-203200">
              <a:lnSpc>
                <a:spcPct val="100000"/>
              </a:lnSpc>
              <a:spcAft>
                <a:spcPts val="500"/>
              </a:spcAft>
              <a:tabLst/>
              <a:defRPr sz="1000">
                <a:solidFill>
                  <a:schemeClr val="tx1"/>
                </a:solidFill>
              </a:defRPr>
            </a:lvl5pPr>
          </a:lstStyle>
          <a:p>
            <a:pPr lvl="0"/>
            <a:r>
              <a:rPr lang="en-GB" dirty="0"/>
              <a:t>Type a a list or notes – First level</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9848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b="0"/>
            </a:lvl1pPr>
          </a:lstStyle>
          <a:p>
            <a:r>
              <a:rPr lang="en-US"/>
              <a:t>Click icon to add picture</a:t>
            </a:r>
            <a:endParaRPr lang="en-GB" dirty="0"/>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dirty="0"/>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2392845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 and a Statem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dirty="0"/>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6A3461B2-75BA-9241-8F86-93C9471093BF}"/>
              </a:ext>
            </a:extLst>
          </p:cNvPr>
          <p:cNvSpPr>
            <a:spLocks noGrp="1"/>
          </p:cNvSpPr>
          <p:nvPr>
            <p:ph type="title" hasCustomPrompt="1"/>
          </p:nvPr>
        </p:nvSpPr>
        <p:spPr/>
        <p:txBody>
          <a:bodyPr/>
          <a:lstStyle/>
          <a:p>
            <a:r>
              <a:rPr lang="en-US" dirty="0"/>
              <a:t>Click to add title</a:t>
            </a:r>
            <a:endParaRPr lang="en-GB" dirty="0"/>
          </a:p>
        </p:txBody>
      </p:sp>
      <p:sp>
        <p:nvSpPr>
          <p:cNvPr id="11" name="Text Placeholder 10">
            <a:extLst>
              <a:ext uri="{FF2B5EF4-FFF2-40B4-BE49-F238E27FC236}">
                <a16:creationId xmlns:a16="http://schemas.microsoft.com/office/drawing/2014/main" xmlns="" id="{04AD07C5-4AC5-0847-BB1D-A611D2FFA5E5}"/>
              </a:ext>
            </a:extLst>
          </p:cNvPr>
          <p:cNvSpPr>
            <a:spLocks noGrp="1"/>
          </p:cNvSpPr>
          <p:nvPr>
            <p:ph type="body" sz="quarter" idx="14" hasCustomPrompt="1"/>
          </p:nvPr>
        </p:nvSpPr>
        <p:spPr>
          <a:xfrm>
            <a:off x="2284412" y="4328452"/>
            <a:ext cx="13712825" cy="5615648"/>
          </a:xfrm>
        </p:spPr>
        <p:txBody>
          <a:bodyPr/>
          <a:lstStyle>
            <a:lvl1pPr>
              <a:spcAft>
                <a:spcPts val="1800"/>
              </a:spcAft>
              <a:defRPr sz="5200" b="0" i="0">
                <a:solidFill>
                  <a:schemeClr val="tx1"/>
                </a:solidFill>
                <a:latin typeface="Helvetica Now Text" panose="020B0504030202020204" pitchFamily="34" charset="77"/>
              </a:defRPr>
            </a:lvl1pPr>
            <a:lvl2pPr>
              <a:lnSpc>
                <a:spcPct val="100000"/>
              </a:lnSpc>
              <a:defRPr sz="3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statement – First level. </a:t>
            </a:r>
            <a:r>
              <a:rPr lang="en-US" dirty="0"/>
              <a:t>Type Author name – Second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Graphic 12">
            <a:extLst>
              <a:ext uri="{FF2B5EF4-FFF2-40B4-BE49-F238E27FC236}">
                <a16:creationId xmlns:a16="http://schemas.microsoft.com/office/drawing/2014/main" xmlns="" id="{A9BB17E7-401E-184B-9F87-B7BC8F05293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276344" y="3192779"/>
            <a:ext cx="800219" cy="800219"/>
          </a:xfrm>
          <a:prstGeom prst="rect">
            <a:avLst/>
          </a:prstGeom>
        </p:spPr>
      </p:pic>
      <p:pic>
        <p:nvPicPr>
          <p:cNvPr id="7" name="Graphic 6">
            <a:extLst>
              <a:ext uri="{FF2B5EF4-FFF2-40B4-BE49-F238E27FC236}">
                <a16:creationId xmlns:a16="http://schemas.microsoft.com/office/drawing/2014/main" xmlns="" id="{52E2AFBC-6ABB-4EED-ACC1-794B5A7A71A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76344" y="3192779"/>
            <a:ext cx="800219" cy="800219"/>
          </a:xfrm>
          <a:prstGeom prst="rect">
            <a:avLst/>
          </a:prstGeom>
        </p:spPr>
      </p:pic>
      <p:pic>
        <p:nvPicPr>
          <p:cNvPr id="9" name="Graphic 8">
            <a:extLst>
              <a:ext uri="{FF2B5EF4-FFF2-40B4-BE49-F238E27FC236}">
                <a16:creationId xmlns:a16="http://schemas.microsoft.com/office/drawing/2014/main" xmlns="" id="{511D52FE-5000-418C-9A8E-3E1400D26F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76344" y="3192779"/>
            <a:ext cx="800219" cy="800219"/>
          </a:xfrm>
          <a:prstGeom prst="rect">
            <a:avLst/>
          </a:prstGeom>
        </p:spPr>
      </p:pic>
      <p:pic>
        <p:nvPicPr>
          <p:cNvPr id="10" name="Graphic 9">
            <a:extLst>
              <a:ext uri="{FF2B5EF4-FFF2-40B4-BE49-F238E27FC236}">
                <a16:creationId xmlns:a16="http://schemas.microsoft.com/office/drawing/2014/main" xmlns="" id="{84AF1C63-4301-406B-AAF7-C988694E33A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2276344" y="3192779"/>
            <a:ext cx="800219" cy="800219"/>
          </a:xfrm>
          <a:prstGeom prst="rect">
            <a:avLst/>
          </a:prstGeom>
        </p:spPr>
      </p:pic>
    </p:spTree>
    <p:extLst>
      <p:ext uri="{BB962C8B-B14F-4D97-AF65-F5344CB8AC3E}">
        <p14:creationId xmlns:p14="http://schemas.microsoft.com/office/powerpoint/2010/main" val="399376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246313" y="3003061"/>
            <a:ext cx="91836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a subheading</a:t>
            </a:r>
          </a:p>
        </p:txBody>
      </p:sp>
      <p:sp>
        <p:nvSpPr>
          <p:cNvPr id="9" name="Slide Number Placeholder 8"/>
          <p:cNvSpPr>
            <a:spLocks noGrp="1"/>
          </p:cNvSpPr>
          <p:nvPr>
            <p:ph type="sldNum" sz="quarter" idx="12"/>
          </p:nvPr>
        </p:nvSpPr>
        <p:spPr/>
        <p:txBody>
          <a:bodyPr/>
          <a:lstStyle/>
          <a:p>
            <a:fld id="{91D568E7-61F5-D04E-995D-81EF41C01A2A}" type="slidenum">
              <a:rPr lang="en-GB" smtClean="0"/>
              <a:t>‹#›</a:t>
            </a:fld>
            <a:endParaRPr lang="en-GB"/>
          </a:p>
        </p:txBody>
      </p:sp>
      <p:sp>
        <p:nvSpPr>
          <p:cNvPr id="8" name="Footer Placeholder 3">
            <a:extLst>
              <a:ext uri="{FF2B5EF4-FFF2-40B4-BE49-F238E27FC236}">
                <a16:creationId xmlns:a16="http://schemas.microsoft.com/office/drawing/2014/main" xmlns="" id="{F187AB40-3171-FE41-90BE-9608605351B5}"/>
              </a:ext>
            </a:extLst>
          </p:cNvPr>
          <p:cNvSpPr>
            <a:spLocks noGrp="1"/>
          </p:cNvSpPr>
          <p:nvPr>
            <p:ph type="ftr" sz="quarter" idx="1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4" name="Title 3">
            <a:extLst>
              <a:ext uri="{FF2B5EF4-FFF2-40B4-BE49-F238E27FC236}">
                <a16:creationId xmlns:a16="http://schemas.microsoft.com/office/drawing/2014/main" xmlns="" id="{3C323A1D-0DF6-D04A-99CF-6DDF3BC3DD22}"/>
              </a:ext>
            </a:extLst>
          </p:cNvPr>
          <p:cNvSpPr>
            <a:spLocks noGrp="1"/>
          </p:cNvSpPr>
          <p:nvPr>
            <p:ph type="title" hasCustomPrompt="1"/>
          </p:nvPr>
        </p:nvSpPr>
        <p:spPr/>
        <p:txBody>
          <a:bodyPr/>
          <a:lstStyle/>
          <a:p>
            <a:r>
              <a:rPr lang="en-US" dirty="0"/>
              <a:t>Click to add title</a:t>
            </a:r>
            <a:endParaRPr lang="en-GB" dirty="0"/>
          </a:p>
        </p:txBody>
      </p:sp>
      <p:sp>
        <p:nvSpPr>
          <p:cNvPr id="10" name="Text Placeholder 2">
            <a:extLst>
              <a:ext uri="{FF2B5EF4-FFF2-40B4-BE49-F238E27FC236}">
                <a16:creationId xmlns:a16="http://schemas.microsoft.com/office/drawing/2014/main" xmlns="" id="{967649EE-8531-9141-870B-101EFCCD3878}"/>
              </a:ext>
            </a:extLst>
          </p:cNvPr>
          <p:cNvSpPr>
            <a:spLocks noGrp="1"/>
          </p:cNvSpPr>
          <p:nvPr>
            <p:ph type="body" idx="14" hasCustomPrompt="1"/>
          </p:nvPr>
        </p:nvSpPr>
        <p:spPr>
          <a:xfrm>
            <a:off x="12191206" y="3003061"/>
            <a:ext cx="9183687" cy="1647824"/>
          </a:xfrm>
        </p:spPr>
        <p:txBody>
          <a:bodyPr anchor="b"/>
          <a:lstStyle>
            <a:lvl1pPr marL="0" indent="0">
              <a:spcAft>
                <a:spcPts val="0"/>
              </a:spcAft>
              <a:buNone/>
              <a:defRPr sz="52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a subheading</a:t>
            </a:r>
          </a:p>
        </p:txBody>
      </p:sp>
      <p:sp>
        <p:nvSpPr>
          <p:cNvPr id="12" name="Text Placeholder 2">
            <a:extLst>
              <a:ext uri="{FF2B5EF4-FFF2-40B4-BE49-F238E27FC236}">
                <a16:creationId xmlns:a16="http://schemas.microsoft.com/office/drawing/2014/main" xmlns="" id="{5B75A3A2-24D3-6E4A-84F3-47A419B343DD}"/>
              </a:ext>
            </a:extLst>
          </p:cNvPr>
          <p:cNvSpPr>
            <a:spLocks noGrp="1"/>
          </p:cNvSpPr>
          <p:nvPr>
            <p:ph type="body" idx="15" hasCustomPrompt="1"/>
          </p:nvPr>
        </p:nvSpPr>
        <p:spPr>
          <a:xfrm>
            <a:off x="2246313" y="4928451"/>
            <a:ext cx="9183687" cy="1647824"/>
          </a:xfrm>
        </p:spPr>
        <p:txBody>
          <a:bodyPr anchor="t"/>
          <a:lstStyle>
            <a:lvl1pPr marL="0" indent="0">
              <a:spcAft>
                <a:spcPts val="1400"/>
              </a:spcAft>
              <a:buNone/>
              <a:defRPr sz="36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3" name="Text Placeholder 2">
            <a:extLst>
              <a:ext uri="{FF2B5EF4-FFF2-40B4-BE49-F238E27FC236}">
                <a16:creationId xmlns:a16="http://schemas.microsoft.com/office/drawing/2014/main" xmlns="" id="{7718535F-994E-C146-A1F5-CB4A2CB3BE57}"/>
              </a:ext>
            </a:extLst>
          </p:cNvPr>
          <p:cNvSpPr>
            <a:spLocks noGrp="1"/>
          </p:cNvSpPr>
          <p:nvPr>
            <p:ph type="body" idx="16" hasCustomPrompt="1"/>
          </p:nvPr>
        </p:nvSpPr>
        <p:spPr>
          <a:xfrm>
            <a:off x="12191206" y="4928451"/>
            <a:ext cx="9183687" cy="1647824"/>
          </a:xfrm>
        </p:spPr>
        <p:txBody>
          <a:bodyPr anchor="t"/>
          <a:lstStyle>
            <a:lvl1pPr marL="0" marR="0" indent="0" algn="l" defTabSz="1828709" rtl="0" eaLnBrk="1" fontAlgn="auto" latinLnBrk="0" hangingPunct="1">
              <a:lnSpc>
                <a:spcPct val="100000"/>
              </a:lnSpc>
              <a:spcBef>
                <a:spcPts val="0"/>
              </a:spcBef>
              <a:spcAft>
                <a:spcPts val="1400"/>
              </a:spcAft>
              <a:buClrTx/>
              <a:buSzTx/>
              <a:buFont typeface="Arial" panose="020B0604020202020204" pitchFamily="34" charset="0"/>
              <a:buNone/>
              <a:tabLst/>
              <a:defRPr sz="36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marL="0" marR="0" lvl="0" indent="0" algn="l" defTabSz="1828709" rtl="0" eaLnBrk="1" fontAlgn="auto" latinLnBrk="0" hangingPunct="1">
              <a:lnSpc>
                <a:spcPct val="100000"/>
              </a:lnSpc>
              <a:spcBef>
                <a:spcPts val="0"/>
              </a:spcBef>
              <a:spcAft>
                <a:spcPts val="140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195568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and infographic">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61264" y="3123964"/>
            <a:ext cx="469470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3785062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10" name="Text Placeholder 2">
            <a:extLst>
              <a:ext uri="{FF2B5EF4-FFF2-40B4-BE49-F238E27FC236}">
                <a16:creationId xmlns:a16="http://schemas.microsoft.com/office/drawing/2014/main" xmlns="" id="{B4141CF5-C122-744F-857C-AA1004915627}"/>
              </a:ext>
            </a:extLst>
          </p:cNvPr>
          <p:cNvSpPr>
            <a:spLocks noGrp="1"/>
          </p:cNvSpPr>
          <p:nvPr>
            <p:ph type="body" idx="15" hasCustomPrompt="1"/>
          </p:nvPr>
        </p:nvSpPr>
        <p:spPr>
          <a:xfrm>
            <a:off x="1288944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12942481"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3" name="Text Placeholder 2">
            <a:extLst>
              <a:ext uri="{FF2B5EF4-FFF2-40B4-BE49-F238E27FC236}">
                <a16:creationId xmlns:a16="http://schemas.microsoft.com/office/drawing/2014/main" xmlns="" id="{49273EFD-3DDE-2F47-97FB-1C15769A515C}"/>
              </a:ext>
            </a:extLst>
          </p:cNvPr>
          <p:cNvSpPr>
            <a:spLocks noGrp="1"/>
          </p:cNvSpPr>
          <p:nvPr>
            <p:ph type="body" idx="18" hasCustomPrompt="1"/>
          </p:nvPr>
        </p:nvSpPr>
        <p:spPr>
          <a:xfrm>
            <a:off x="18248024" y="4391839"/>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4" name="Text Placeholder 2">
            <a:extLst>
              <a:ext uri="{FF2B5EF4-FFF2-40B4-BE49-F238E27FC236}">
                <a16:creationId xmlns:a16="http://schemas.microsoft.com/office/drawing/2014/main" xmlns="" id="{1051634F-5956-984C-AD6F-7C778C53277A}"/>
              </a:ext>
            </a:extLst>
          </p:cNvPr>
          <p:cNvSpPr>
            <a:spLocks noGrp="1"/>
          </p:cNvSpPr>
          <p:nvPr>
            <p:ph type="body" idx="19" hasCustomPrompt="1"/>
          </p:nvPr>
        </p:nvSpPr>
        <p:spPr>
          <a:xfrm>
            <a:off x="18287206" y="6086623"/>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6" name="Text Placeholder 2">
            <a:extLst>
              <a:ext uri="{FF2B5EF4-FFF2-40B4-BE49-F238E27FC236}">
                <a16:creationId xmlns:a16="http://schemas.microsoft.com/office/drawing/2014/main" xmlns="" id="{34CAA191-4F71-C849-9E26-C6A68608B721}"/>
              </a:ext>
            </a:extLst>
          </p:cNvPr>
          <p:cNvSpPr>
            <a:spLocks noGrp="1"/>
          </p:cNvSpPr>
          <p:nvPr>
            <p:ph type="body" idx="21" hasCustomPrompt="1"/>
          </p:nvPr>
        </p:nvSpPr>
        <p:spPr>
          <a:xfrm>
            <a:off x="12889444" y="9268638"/>
            <a:ext cx="3871381" cy="1647824"/>
          </a:xfrm>
        </p:spPr>
        <p:txBody>
          <a:bodyPr wrap="none" anchor="t"/>
          <a:lstStyle>
            <a:lvl1pPr marL="0" indent="0">
              <a:spcAft>
                <a:spcPts val="0"/>
              </a:spcAft>
              <a:buNone/>
              <a:defRPr sz="12000" b="0" i="0" spc="-1000" baseline="0">
                <a:solidFill>
                  <a:schemeClr val="accent1"/>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17" name="Text Placeholder 2">
            <a:extLst>
              <a:ext uri="{FF2B5EF4-FFF2-40B4-BE49-F238E27FC236}">
                <a16:creationId xmlns:a16="http://schemas.microsoft.com/office/drawing/2014/main" xmlns="" id="{52122151-25C4-CE4D-BDB4-2A7224A1EE0D}"/>
              </a:ext>
            </a:extLst>
          </p:cNvPr>
          <p:cNvSpPr>
            <a:spLocks noGrp="1"/>
          </p:cNvSpPr>
          <p:nvPr>
            <p:ph type="body" idx="22" hasCustomPrompt="1"/>
          </p:nvPr>
        </p:nvSpPr>
        <p:spPr>
          <a:xfrm>
            <a:off x="12942481"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19" name="Text Placeholder 2">
            <a:extLst>
              <a:ext uri="{FF2B5EF4-FFF2-40B4-BE49-F238E27FC236}">
                <a16:creationId xmlns:a16="http://schemas.microsoft.com/office/drawing/2014/main" xmlns="" id="{7D663243-01E6-4C4B-B90D-EC423A714AA6}"/>
              </a:ext>
            </a:extLst>
          </p:cNvPr>
          <p:cNvSpPr>
            <a:spLocks noGrp="1"/>
          </p:cNvSpPr>
          <p:nvPr>
            <p:ph type="body" idx="24" hasCustomPrompt="1"/>
          </p:nvPr>
        </p:nvSpPr>
        <p:spPr>
          <a:xfrm>
            <a:off x="18248024" y="9268638"/>
            <a:ext cx="3871381" cy="1647824"/>
          </a:xfrm>
        </p:spPr>
        <p:txBody>
          <a:bodyPr wrap="none" anchor="t"/>
          <a:lstStyle>
            <a:lvl1pPr marL="0" indent="0">
              <a:spcAft>
                <a:spcPts val="0"/>
              </a:spcAft>
              <a:buNone/>
              <a:defRPr sz="12000" b="0" i="0" spc="-1000" baseline="0">
                <a:solidFill>
                  <a:schemeClr val="accent4"/>
                </a:solidFill>
                <a:latin typeface="Helvetica Now Text Light" panose="020B0404030202020204" pitchFamily="34" charset="77"/>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0" name="Text Placeholder 2">
            <a:extLst>
              <a:ext uri="{FF2B5EF4-FFF2-40B4-BE49-F238E27FC236}">
                <a16:creationId xmlns:a16="http://schemas.microsoft.com/office/drawing/2014/main" xmlns="" id="{B017BDB7-EC1E-A74A-A6D6-463400318A5C}"/>
              </a:ext>
            </a:extLst>
          </p:cNvPr>
          <p:cNvSpPr>
            <a:spLocks noGrp="1"/>
          </p:cNvSpPr>
          <p:nvPr>
            <p:ph type="body" idx="25" hasCustomPrompt="1"/>
          </p:nvPr>
        </p:nvSpPr>
        <p:spPr>
          <a:xfrm>
            <a:off x="18287206" y="10963422"/>
            <a:ext cx="3871381" cy="345479"/>
          </a:xfrm>
        </p:spPr>
        <p:txBody>
          <a:bodyPr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1" name="Text Placeholder 2">
            <a:extLst>
              <a:ext uri="{FF2B5EF4-FFF2-40B4-BE49-F238E27FC236}">
                <a16:creationId xmlns:a16="http://schemas.microsoft.com/office/drawing/2014/main" xmlns="" id="{003838F2-65DE-3C49-9956-BA8976557CF3}"/>
              </a:ext>
            </a:extLst>
          </p:cNvPr>
          <p:cNvSpPr>
            <a:spLocks noGrp="1"/>
          </p:cNvSpPr>
          <p:nvPr>
            <p:ph type="body" idx="14" hasCustomPrompt="1"/>
          </p:nvPr>
        </p:nvSpPr>
        <p:spPr>
          <a:xfrm>
            <a:off x="12929040"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2" name="Text Placeholder 2">
            <a:extLst>
              <a:ext uri="{FF2B5EF4-FFF2-40B4-BE49-F238E27FC236}">
                <a16:creationId xmlns:a16="http://schemas.microsoft.com/office/drawing/2014/main" xmlns="" id="{212AE347-42B7-6847-8450-27FA8B440BA4}"/>
              </a:ext>
            </a:extLst>
          </p:cNvPr>
          <p:cNvSpPr>
            <a:spLocks noGrp="1"/>
          </p:cNvSpPr>
          <p:nvPr>
            <p:ph type="body" idx="17" hasCustomPrompt="1"/>
          </p:nvPr>
        </p:nvSpPr>
        <p:spPr>
          <a:xfrm>
            <a:off x="18260324" y="3095828"/>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3" name="Text Placeholder 2">
            <a:extLst>
              <a:ext uri="{FF2B5EF4-FFF2-40B4-BE49-F238E27FC236}">
                <a16:creationId xmlns:a16="http://schemas.microsoft.com/office/drawing/2014/main" xmlns="" id="{90257A75-8571-B849-AF0B-8DD2D2B8AD36}"/>
              </a:ext>
            </a:extLst>
          </p:cNvPr>
          <p:cNvSpPr>
            <a:spLocks noGrp="1"/>
          </p:cNvSpPr>
          <p:nvPr>
            <p:ph type="body" idx="20" hasCustomPrompt="1"/>
          </p:nvPr>
        </p:nvSpPr>
        <p:spPr>
          <a:xfrm>
            <a:off x="12929040"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t>
            </a:r>
            <a:br>
              <a:rPr lang="en-GB" dirty="0"/>
            </a:br>
            <a:r>
              <a:rPr lang="en-GB" dirty="0"/>
              <a:t>add text</a:t>
            </a:r>
          </a:p>
        </p:txBody>
      </p:sp>
      <p:sp>
        <p:nvSpPr>
          <p:cNvPr id="24" name="Text Placeholder 2">
            <a:extLst>
              <a:ext uri="{FF2B5EF4-FFF2-40B4-BE49-F238E27FC236}">
                <a16:creationId xmlns:a16="http://schemas.microsoft.com/office/drawing/2014/main" xmlns="" id="{25E49900-118F-CD48-A42D-869AF2F28CA7}"/>
              </a:ext>
            </a:extLst>
          </p:cNvPr>
          <p:cNvSpPr>
            <a:spLocks noGrp="1"/>
          </p:cNvSpPr>
          <p:nvPr>
            <p:ph type="body" idx="23" hasCustomPrompt="1"/>
          </p:nvPr>
        </p:nvSpPr>
        <p:spPr>
          <a:xfrm>
            <a:off x="18260324" y="7972627"/>
            <a:ext cx="3871381" cy="1231106"/>
          </a:xfrm>
        </p:spPr>
        <p:txBody>
          <a:bodyPr wrap="square" anchor="b">
            <a:spAutoFit/>
          </a:bodyPr>
          <a:lstStyle>
            <a:lvl1pPr marL="0" indent="0">
              <a:spcAft>
                <a:spcPts val="0"/>
              </a:spcAft>
              <a:buNone/>
              <a:defRPr sz="4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a:t>
            </a:r>
            <a:br>
              <a:rPr lang="en-GB" dirty="0"/>
            </a:br>
            <a:r>
              <a:rPr lang="en-GB" dirty="0"/>
              <a:t>add text</a:t>
            </a:r>
          </a:p>
        </p:txBody>
      </p:sp>
      <p:sp>
        <p:nvSpPr>
          <p:cNvPr id="26" name="Content Placeholder 2">
            <a:extLst>
              <a:ext uri="{FF2B5EF4-FFF2-40B4-BE49-F238E27FC236}">
                <a16:creationId xmlns:a16="http://schemas.microsoft.com/office/drawing/2014/main" xmlns="" id="{358F7CBF-9194-8A48-AC58-659219153433}"/>
              </a:ext>
            </a:extLst>
          </p:cNvPr>
          <p:cNvSpPr>
            <a:spLocks noGrp="1"/>
          </p:cNvSpPr>
          <p:nvPr>
            <p:ph idx="26" hasCustomPrompt="1"/>
          </p:nvPr>
        </p:nvSpPr>
        <p:spPr>
          <a:xfrm>
            <a:off x="2261264" y="3123964"/>
            <a:ext cx="9178668" cy="8879145"/>
          </a:xfrm>
        </p:spPr>
        <p:txBody>
          <a:bodyPr/>
          <a:lstStyle>
            <a:lvl1pPr>
              <a:lnSpc>
                <a:spcPct val="117000"/>
              </a:lnSpc>
              <a:spcAft>
                <a:spcPts val="800"/>
              </a:spcAft>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5081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4 col Content and dat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9" name="Text Placeholder 2">
            <a:extLst>
              <a:ext uri="{FF2B5EF4-FFF2-40B4-BE49-F238E27FC236}">
                <a16:creationId xmlns:a16="http://schemas.microsoft.com/office/drawing/2014/main" xmlns="" id="{16642512-3957-EF43-9667-13221E404F43}"/>
              </a:ext>
            </a:extLst>
          </p:cNvPr>
          <p:cNvSpPr>
            <a:spLocks noGrp="1"/>
          </p:cNvSpPr>
          <p:nvPr>
            <p:ph type="body" idx="14" hasCustomPrompt="1"/>
          </p:nvPr>
        </p:nvSpPr>
        <p:spPr>
          <a:xfrm>
            <a:off x="2263149"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11" name="Text Placeholder 2">
            <a:extLst>
              <a:ext uri="{FF2B5EF4-FFF2-40B4-BE49-F238E27FC236}">
                <a16:creationId xmlns:a16="http://schemas.microsoft.com/office/drawing/2014/main" xmlns="" id="{4D8E5C98-2D5C-FA4E-B19C-E4FD1AF623D6}"/>
              </a:ext>
            </a:extLst>
          </p:cNvPr>
          <p:cNvSpPr>
            <a:spLocks noGrp="1"/>
          </p:cNvSpPr>
          <p:nvPr>
            <p:ph type="body" idx="16" hasCustomPrompt="1"/>
          </p:nvPr>
        </p:nvSpPr>
        <p:spPr>
          <a:xfrm>
            <a:off x="2284413"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1" name="Text Placeholder 2">
            <a:extLst>
              <a:ext uri="{FF2B5EF4-FFF2-40B4-BE49-F238E27FC236}">
                <a16:creationId xmlns:a16="http://schemas.microsoft.com/office/drawing/2014/main" xmlns="" id="{FDAEB2EA-AE24-1443-9762-CED602863704}"/>
              </a:ext>
            </a:extLst>
          </p:cNvPr>
          <p:cNvSpPr>
            <a:spLocks noGrp="1"/>
          </p:cNvSpPr>
          <p:nvPr>
            <p:ph type="body" idx="17" hasCustomPrompt="1"/>
          </p:nvPr>
        </p:nvSpPr>
        <p:spPr>
          <a:xfrm>
            <a:off x="2263149"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2" name="Text Placeholder 2">
            <a:extLst>
              <a:ext uri="{FF2B5EF4-FFF2-40B4-BE49-F238E27FC236}">
                <a16:creationId xmlns:a16="http://schemas.microsoft.com/office/drawing/2014/main" xmlns="" id="{7D2B43BB-F80F-E94B-9590-490166D84912}"/>
              </a:ext>
            </a:extLst>
          </p:cNvPr>
          <p:cNvSpPr>
            <a:spLocks noGrp="1"/>
          </p:cNvSpPr>
          <p:nvPr>
            <p:ph type="body" idx="18" hasCustomPrompt="1"/>
          </p:nvPr>
        </p:nvSpPr>
        <p:spPr>
          <a:xfrm>
            <a:off x="2284413"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3" name="Text Placeholder 2">
            <a:extLst>
              <a:ext uri="{FF2B5EF4-FFF2-40B4-BE49-F238E27FC236}">
                <a16:creationId xmlns:a16="http://schemas.microsoft.com/office/drawing/2014/main" xmlns="" id="{5D11586B-BB88-E841-BDE0-C232DC44FD95}"/>
              </a:ext>
            </a:extLst>
          </p:cNvPr>
          <p:cNvSpPr>
            <a:spLocks noGrp="1"/>
          </p:cNvSpPr>
          <p:nvPr>
            <p:ph type="body" idx="19" hasCustomPrompt="1"/>
          </p:nvPr>
        </p:nvSpPr>
        <p:spPr>
          <a:xfrm>
            <a:off x="7587317"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24" name="Text Placeholder 2">
            <a:extLst>
              <a:ext uri="{FF2B5EF4-FFF2-40B4-BE49-F238E27FC236}">
                <a16:creationId xmlns:a16="http://schemas.microsoft.com/office/drawing/2014/main" xmlns="" id="{59FB3666-1E87-CB46-90C6-24A9ED043E99}"/>
              </a:ext>
            </a:extLst>
          </p:cNvPr>
          <p:cNvSpPr>
            <a:spLocks noGrp="1"/>
          </p:cNvSpPr>
          <p:nvPr>
            <p:ph type="body" idx="20" hasCustomPrompt="1"/>
          </p:nvPr>
        </p:nvSpPr>
        <p:spPr>
          <a:xfrm>
            <a:off x="7608581"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5" name="Text Placeholder 2">
            <a:extLst>
              <a:ext uri="{FF2B5EF4-FFF2-40B4-BE49-F238E27FC236}">
                <a16:creationId xmlns:a16="http://schemas.microsoft.com/office/drawing/2014/main" xmlns="" id="{71D06E88-E1C6-554B-ACB2-1388ECCFC477}"/>
              </a:ext>
            </a:extLst>
          </p:cNvPr>
          <p:cNvSpPr>
            <a:spLocks noGrp="1"/>
          </p:cNvSpPr>
          <p:nvPr>
            <p:ph type="body" idx="21" hasCustomPrompt="1"/>
          </p:nvPr>
        </p:nvSpPr>
        <p:spPr>
          <a:xfrm>
            <a:off x="7587317"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26" name="Text Placeholder 2">
            <a:extLst>
              <a:ext uri="{FF2B5EF4-FFF2-40B4-BE49-F238E27FC236}">
                <a16:creationId xmlns:a16="http://schemas.microsoft.com/office/drawing/2014/main" xmlns="" id="{04E1B498-F789-6B4C-929F-448D3A7E09A9}"/>
              </a:ext>
            </a:extLst>
          </p:cNvPr>
          <p:cNvSpPr>
            <a:spLocks noGrp="1"/>
          </p:cNvSpPr>
          <p:nvPr>
            <p:ph type="body" idx="22" hasCustomPrompt="1"/>
          </p:nvPr>
        </p:nvSpPr>
        <p:spPr>
          <a:xfrm>
            <a:off x="7608581"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7" name="Text Placeholder 2">
            <a:extLst>
              <a:ext uri="{FF2B5EF4-FFF2-40B4-BE49-F238E27FC236}">
                <a16:creationId xmlns:a16="http://schemas.microsoft.com/office/drawing/2014/main" xmlns="" id="{703D466C-3718-F242-B9DF-2DB7662AB580}"/>
              </a:ext>
            </a:extLst>
          </p:cNvPr>
          <p:cNvSpPr>
            <a:spLocks noGrp="1"/>
          </p:cNvSpPr>
          <p:nvPr>
            <p:ph type="body" idx="23" hasCustomPrompt="1"/>
          </p:nvPr>
        </p:nvSpPr>
        <p:spPr>
          <a:xfrm>
            <a:off x="12911485"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28" name="Text Placeholder 2">
            <a:extLst>
              <a:ext uri="{FF2B5EF4-FFF2-40B4-BE49-F238E27FC236}">
                <a16:creationId xmlns:a16="http://schemas.microsoft.com/office/drawing/2014/main" xmlns="" id="{B73F0385-ED67-AD4D-8608-C489961D5B62}"/>
              </a:ext>
            </a:extLst>
          </p:cNvPr>
          <p:cNvSpPr>
            <a:spLocks noGrp="1"/>
          </p:cNvSpPr>
          <p:nvPr>
            <p:ph type="body" idx="24" hasCustomPrompt="1"/>
          </p:nvPr>
        </p:nvSpPr>
        <p:spPr>
          <a:xfrm>
            <a:off x="12932749"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29" name="Text Placeholder 2">
            <a:extLst>
              <a:ext uri="{FF2B5EF4-FFF2-40B4-BE49-F238E27FC236}">
                <a16:creationId xmlns:a16="http://schemas.microsoft.com/office/drawing/2014/main" xmlns="" id="{ADFBF102-F707-8A41-9092-931F5DD49E87}"/>
              </a:ext>
            </a:extLst>
          </p:cNvPr>
          <p:cNvSpPr>
            <a:spLocks noGrp="1"/>
          </p:cNvSpPr>
          <p:nvPr>
            <p:ph type="body" idx="25" hasCustomPrompt="1"/>
          </p:nvPr>
        </p:nvSpPr>
        <p:spPr>
          <a:xfrm>
            <a:off x="12911485"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30" name="Text Placeholder 2">
            <a:extLst>
              <a:ext uri="{FF2B5EF4-FFF2-40B4-BE49-F238E27FC236}">
                <a16:creationId xmlns:a16="http://schemas.microsoft.com/office/drawing/2014/main" xmlns="" id="{572CE571-3876-B640-86F0-2ECB5F3F94B7}"/>
              </a:ext>
            </a:extLst>
          </p:cNvPr>
          <p:cNvSpPr>
            <a:spLocks noGrp="1"/>
          </p:cNvSpPr>
          <p:nvPr>
            <p:ph type="body" idx="26" hasCustomPrompt="1"/>
          </p:nvPr>
        </p:nvSpPr>
        <p:spPr>
          <a:xfrm>
            <a:off x="12932749"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31" name="Text Placeholder 2">
            <a:extLst>
              <a:ext uri="{FF2B5EF4-FFF2-40B4-BE49-F238E27FC236}">
                <a16:creationId xmlns:a16="http://schemas.microsoft.com/office/drawing/2014/main" xmlns="" id="{3284B7DF-717C-CE45-BCC4-A7884A8632E7}"/>
              </a:ext>
            </a:extLst>
          </p:cNvPr>
          <p:cNvSpPr>
            <a:spLocks noGrp="1"/>
          </p:cNvSpPr>
          <p:nvPr>
            <p:ph type="body" idx="27" hasCustomPrompt="1"/>
          </p:nvPr>
        </p:nvSpPr>
        <p:spPr>
          <a:xfrm>
            <a:off x="18235653" y="3127725"/>
            <a:ext cx="4568825" cy="461665"/>
          </a:xfrm>
        </p:spPr>
        <p:txBody>
          <a:bodyPr wrap="square" anchor="t">
            <a:spAutoFit/>
          </a:bodyPr>
          <a:lstStyle>
            <a:lvl1pPr marL="0" indent="0">
              <a:spcAft>
                <a:spcPts val="0"/>
              </a:spcAft>
              <a:buNone/>
              <a:defRPr sz="30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Click to add text</a:t>
            </a:r>
          </a:p>
        </p:txBody>
      </p:sp>
      <p:sp>
        <p:nvSpPr>
          <p:cNvPr id="32" name="Text Placeholder 2">
            <a:extLst>
              <a:ext uri="{FF2B5EF4-FFF2-40B4-BE49-F238E27FC236}">
                <a16:creationId xmlns:a16="http://schemas.microsoft.com/office/drawing/2014/main" xmlns="" id="{FCD03DDE-4D27-E546-B96D-0ED1DF019ACA}"/>
              </a:ext>
            </a:extLst>
          </p:cNvPr>
          <p:cNvSpPr>
            <a:spLocks noGrp="1"/>
          </p:cNvSpPr>
          <p:nvPr>
            <p:ph type="body" idx="28" hasCustomPrompt="1"/>
          </p:nvPr>
        </p:nvSpPr>
        <p:spPr>
          <a:xfrm>
            <a:off x="18256917" y="3749555"/>
            <a:ext cx="4568825" cy="1885701"/>
          </a:xfrm>
        </p:spPr>
        <p:txBody>
          <a:bodyPr wrap="square" anchor="t">
            <a:no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
        <p:nvSpPr>
          <p:cNvPr id="33" name="Text Placeholder 2">
            <a:extLst>
              <a:ext uri="{FF2B5EF4-FFF2-40B4-BE49-F238E27FC236}">
                <a16:creationId xmlns:a16="http://schemas.microsoft.com/office/drawing/2014/main" xmlns="" id="{7FA2519B-6FFC-4340-BAFA-E118D8DC4800}"/>
              </a:ext>
            </a:extLst>
          </p:cNvPr>
          <p:cNvSpPr>
            <a:spLocks noGrp="1"/>
          </p:cNvSpPr>
          <p:nvPr>
            <p:ph type="body" idx="29" hasCustomPrompt="1"/>
          </p:nvPr>
        </p:nvSpPr>
        <p:spPr>
          <a:xfrm>
            <a:off x="18235653" y="6615204"/>
            <a:ext cx="4590089" cy="861774"/>
          </a:xfrm>
        </p:spPr>
        <p:txBody>
          <a:bodyPr wrap="square" anchor="b">
            <a:spAutoFit/>
          </a:bodyPr>
          <a:lstStyle>
            <a:lvl1pPr marL="0" indent="0">
              <a:spcAft>
                <a:spcPts val="0"/>
              </a:spcAft>
              <a:buNone/>
              <a:defRPr sz="5600" b="1">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dirty="0"/>
              <a:t>00</a:t>
            </a:r>
          </a:p>
        </p:txBody>
      </p:sp>
      <p:sp>
        <p:nvSpPr>
          <p:cNvPr id="34" name="Text Placeholder 2">
            <a:extLst>
              <a:ext uri="{FF2B5EF4-FFF2-40B4-BE49-F238E27FC236}">
                <a16:creationId xmlns:a16="http://schemas.microsoft.com/office/drawing/2014/main" xmlns="" id="{B8BADAC4-27A3-4E45-B1B1-1007DA629489}"/>
              </a:ext>
            </a:extLst>
          </p:cNvPr>
          <p:cNvSpPr>
            <a:spLocks noGrp="1"/>
          </p:cNvSpPr>
          <p:nvPr>
            <p:ph type="body" idx="30" hasCustomPrompt="1"/>
          </p:nvPr>
        </p:nvSpPr>
        <p:spPr>
          <a:xfrm>
            <a:off x="18256917" y="7534745"/>
            <a:ext cx="4568825" cy="345479"/>
          </a:xfrm>
        </p:spPr>
        <p:txBody>
          <a:bodyPr wrap="square" anchor="t">
            <a:spAutoFit/>
          </a:bodyPr>
          <a:lstStyle>
            <a:lvl1pPr marL="0" indent="0">
              <a:lnSpc>
                <a:spcPct val="117000"/>
              </a:lnSpc>
              <a:spcAft>
                <a:spcPts val="0"/>
              </a:spcAft>
              <a:buNone/>
              <a:defRPr sz="2000" b="0">
                <a:solidFill>
                  <a:schemeClr val="tx1"/>
                </a:solidFill>
              </a:defRPr>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dirty="0"/>
              <a:t>Click to add text</a:t>
            </a:r>
          </a:p>
        </p:txBody>
      </p:sp>
    </p:spTree>
    <p:extLst>
      <p:ext uri="{BB962C8B-B14F-4D97-AF65-F5344CB8AC3E}">
        <p14:creationId xmlns:p14="http://schemas.microsoft.com/office/powerpoint/2010/main" val="58979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4 col content,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35" name="Text Placeholder 11">
            <a:extLst>
              <a:ext uri="{FF2B5EF4-FFF2-40B4-BE49-F238E27FC236}">
                <a16:creationId xmlns:a16="http://schemas.microsoft.com/office/drawing/2014/main" xmlns="" id="{3E0C490C-6E46-DA4D-9C35-2B312B0DAD82}"/>
              </a:ext>
            </a:extLst>
          </p:cNvPr>
          <p:cNvSpPr>
            <a:spLocks noGrp="1"/>
          </p:cNvSpPr>
          <p:nvPr>
            <p:ph type="body" sz="quarter" idx="15" hasCustomPrompt="1"/>
          </p:nvPr>
        </p:nvSpPr>
        <p:spPr>
          <a:xfrm>
            <a:off x="2264900"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6" name="Text Placeholder 11">
            <a:extLst>
              <a:ext uri="{FF2B5EF4-FFF2-40B4-BE49-F238E27FC236}">
                <a16:creationId xmlns:a16="http://schemas.microsoft.com/office/drawing/2014/main" xmlns="" id="{323CF613-4B78-124C-8431-E69133B251B2}"/>
              </a:ext>
            </a:extLst>
          </p:cNvPr>
          <p:cNvSpPr>
            <a:spLocks noGrp="1"/>
          </p:cNvSpPr>
          <p:nvPr>
            <p:ph type="body" sz="quarter" idx="16" hasCustomPrompt="1"/>
          </p:nvPr>
        </p:nvSpPr>
        <p:spPr>
          <a:xfrm>
            <a:off x="7633313"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7" name="Text Placeholder 11">
            <a:extLst>
              <a:ext uri="{FF2B5EF4-FFF2-40B4-BE49-F238E27FC236}">
                <a16:creationId xmlns:a16="http://schemas.microsoft.com/office/drawing/2014/main" xmlns="" id="{E44EDEBE-67F4-2647-AFFF-D1E705C4BADC}"/>
              </a:ext>
            </a:extLst>
          </p:cNvPr>
          <p:cNvSpPr>
            <a:spLocks noGrp="1"/>
          </p:cNvSpPr>
          <p:nvPr>
            <p:ph type="body" sz="quarter" idx="17" hasCustomPrompt="1"/>
          </p:nvPr>
        </p:nvSpPr>
        <p:spPr>
          <a:xfrm>
            <a:off x="12932569"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marL="1108075" indent="-239713">
              <a:lnSpc>
                <a:spcPct val="117000"/>
              </a:lnSpc>
              <a:spcAft>
                <a:spcPts val="2600"/>
              </a:spcAft>
              <a:tabLst/>
              <a:defRPr b="0" i="0">
                <a:solidFill>
                  <a:schemeClr val="tx2"/>
                </a:solidFill>
                <a:latin typeface="Helvetica Now Text" panose="020B0504030202020204" pitchFamily="34" charset="77"/>
              </a:defRPr>
            </a:lvl6pPr>
            <a:lvl7pPr>
              <a:defRPr>
                <a:solidFill>
                  <a:schemeClr val="tx2"/>
                </a:solidFill>
              </a:defRPr>
            </a:lvl7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8" name="Text Placeholder 11">
            <a:extLst>
              <a:ext uri="{FF2B5EF4-FFF2-40B4-BE49-F238E27FC236}">
                <a16:creationId xmlns:a16="http://schemas.microsoft.com/office/drawing/2014/main" xmlns="" id="{F47A09BB-CBFA-0D4E-B2BB-868F53588A20}"/>
              </a:ext>
            </a:extLst>
          </p:cNvPr>
          <p:cNvSpPr>
            <a:spLocks noGrp="1"/>
          </p:cNvSpPr>
          <p:nvPr>
            <p:ph type="body" sz="quarter" idx="18" hasCustomPrompt="1"/>
          </p:nvPr>
        </p:nvSpPr>
        <p:spPr>
          <a:xfrm>
            <a:off x="19046825" y="3140793"/>
            <a:ext cx="4588338" cy="5206794"/>
          </a:xfrm>
        </p:spPr>
        <p:txBody>
          <a:bodyPr/>
          <a:lstStyle>
            <a:lvl1pPr>
              <a:lnSpc>
                <a:spcPct val="100000"/>
              </a:lnSpc>
              <a:spcAft>
                <a:spcPts val="1400"/>
              </a:spcAft>
              <a:defRPr>
                <a:solidFill>
                  <a:schemeClr val="tx1"/>
                </a:solidFill>
              </a:defRPr>
            </a:lvl1pPr>
            <a:lvl2pPr>
              <a:lnSpc>
                <a:spcPct val="117000"/>
              </a:lnSpc>
              <a:spcAft>
                <a:spcPts val="2600"/>
              </a:spcAft>
              <a:defRPr b="0" i="0">
                <a:solidFill>
                  <a:schemeClr val="tx1"/>
                </a:solidFill>
                <a:latin typeface="Helvetica Now Text" panose="020B0504030202020204" pitchFamily="34" charset="77"/>
              </a:defRPr>
            </a:lvl2pPr>
            <a:lvl3pPr>
              <a:lnSpc>
                <a:spcPct val="117000"/>
              </a:lnSpc>
              <a:spcAft>
                <a:spcPts val="2600"/>
              </a:spcAft>
              <a:defRPr b="0" i="0">
                <a:solidFill>
                  <a:schemeClr val="tx1"/>
                </a:solidFill>
                <a:latin typeface="Helvetica Now Text" panose="020B0504030202020204" pitchFamily="34" charset="77"/>
              </a:defRPr>
            </a:lvl3pPr>
            <a:lvl4pPr>
              <a:lnSpc>
                <a:spcPct val="117000"/>
              </a:lnSpc>
              <a:spcAft>
                <a:spcPts val="2600"/>
              </a:spcAft>
              <a:defRPr b="0" i="0">
                <a:solidFill>
                  <a:schemeClr val="tx1"/>
                </a:solidFill>
                <a:latin typeface="Helvetica Now Text" panose="020B0504030202020204" pitchFamily="34" charset="77"/>
              </a:defRPr>
            </a:lvl4pPr>
            <a:lvl5pPr>
              <a:lnSpc>
                <a:spcPct val="117000"/>
              </a:lnSpc>
              <a:spcAft>
                <a:spcPts val="2600"/>
              </a:spcAft>
              <a:defRPr b="0" i="0">
                <a:solidFill>
                  <a:schemeClr val="tx1"/>
                </a:solidFill>
                <a:latin typeface="Helvetica Now Text" panose="020B0504030202020204" pitchFamily="34" charset="77"/>
              </a:defRPr>
            </a:lvl5pPr>
            <a:lvl6pPr indent="-241200">
              <a:lnSpc>
                <a:spcPct val="117000"/>
              </a:lnSpc>
              <a:spcAft>
                <a:spcPts val="2600"/>
              </a:spcAft>
              <a:defRPr b="0" i="0">
                <a:solidFill>
                  <a:schemeClr val="tx2"/>
                </a:solidFill>
                <a:latin typeface="Helvetica Now Text" panose="020B0504030202020204" pitchFamily="34" charset="77"/>
              </a:defRPr>
            </a:lvl6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9472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2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US"/>
              <a:t>Click icon to add picture</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2246313" y="936384"/>
            <a:ext cx="13750925"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subhead</a:t>
            </a:r>
            <a:endParaRPr lang="en-US" dirty="0"/>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2261760"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a:extLst>
              <a:ext uri="{FF2B5EF4-FFF2-40B4-BE49-F238E27FC236}">
                <a16:creationId xmlns:a16="http://schemas.microsoft.com/office/drawing/2014/main" xmlns="" id="{E8CCE00E-6A41-1C48-A182-3BE9BB39784F}"/>
              </a:ext>
            </a:extLst>
          </p:cNvPr>
          <p:cNvSpPr>
            <a:spLocks noGrp="1"/>
          </p:cNvSpPr>
          <p:nvPr>
            <p:ph type="body" sz="quarter" idx="15" hasCustomPrompt="1"/>
          </p:nvPr>
        </p:nvSpPr>
        <p:spPr>
          <a:xfrm>
            <a:off x="9120125" y="3126481"/>
            <a:ext cx="6184333" cy="886256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9226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1 col content and 1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16760825" y="0"/>
            <a:ext cx="7621588" cy="13716000"/>
          </a:xfrm>
        </p:spPr>
        <p:txBody>
          <a:bodyPr tIns="5669280"/>
          <a:lstStyle>
            <a:lvl1pPr algn="ctr">
              <a:defRPr b="0"/>
            </a:lvl1pPr>
          </a:lstStyle>
          <a:p>
            <a:r>
              <a:rPr lang="en-US"/>
              <a:t>Click icon to add picture</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2246313" y="936384"/>
            <a:ext cx="13750925"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3" y="1686568"/>
            <a:ext cx="13750925"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9" name="Text Placeholder 8">
            <a:extLst>
              <a:ext uri="{FF2B5EF4-FFF2-40B4-BE49-F238E27FC236}">
                <a16:creationId xmlns:a16="http://schemas.microsoft.com/office/drawing/2014/main" xmlns="" id="{C9E4C97E-00D5-394C-B6B1-5D95FD196B6C}"/>
              </a:ext>
            </a:extLst>
          </p:cNvPr>
          <p:cNvSpPr>
            <a:spLocks noGrp="1"/>
          </p:cNvSpPr>
          <p:nvPr>
            <p:ph type="body" sz="quarter" idx="14" hasCustomPrompt="1"/>
          </p:nvPr>
        </p:nvSpPr>
        <p:spPr>
          <a:xfrm>
            <a:off x="2261761" y="3126481"/>
            <a:ext cx="13735478" cy="8902951"/>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46883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1 col content and 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33F0F45A-F682-2D49-8730-9963CCAA667F}"/>
              </a:ext>
            </a:extLst>
          </p:cNvPr>
          <p:cNvSpPr>
            <a:spLocks noGrp="1"/>
          </p:cNvSpPr>
          <p:nvPr>
            <p:ph type="pic" sz="quarter" idx="16"/>
          </p:nvPr>
        </p:nvSpPr>
        <p:spPr>
          <a:xfrm>
            <a:off x="10666414" y="0"/>
            <a:ext cx="13716000" cy="13716000"/>
          </a:xfrm>
        </p:spPr>
        <p:txBody>
          <a:bodyPr tIns="5669280"/>
          <a:lstStyle>
            <a:lvl1pPr algn="ctr">
              <a:defRPr b="0"/>
            </a:lvl1pPr>
          </a:lstStyle>
          <a:p>
            <a:r>
              <a:rPr lang="en-US"/>
              <a:t>Click icon to add picture</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itle 4">
            <a:extLst>
              <a:ext uri="{FF2B5EF4-FFF2-40B4-BE49-F238E27FC236}">
                <a16:creationId xmlns:a16="http://schemas.microsoft.com/office/drawing/2014/main" xmlns="" id="{E3C57073-C7EE-2841-80E1-0655BC165A7C}"/>
              </a:ext>
            </a:extLst>
          </p:cNvPr>
          <p:cNvSpPr>
            <a:spLocks noGrp="1"/>
          </p:cNvSpPr>
          <p:nvPr>
            <p:ph type="title" hasCustomPrompt="1"/>
          </p:nvPr>
        </p:nvSpPr>
        <p:spPr>
          <a:xfrm>
            <a:off x="2246314" y="936384"/>
            <a:ext cx="7656511" cy="800219"/>
          </a:xfrm>
        </p:spPr>
        <p:txBody>
          <a:bodyPr/>
          <a:lstStyle/>
          <a:p>
            <a:r>
              <a:rPr lang="en-US" dirty="0"/>
              <a:t>Click to add title</a:t>
            </a:r>
            <a:endParaRPr lang="en-GB" dirty="0"/>
          </a:p>
        </p:txBody>
      </p:sp>
      <p:sp>
        <p:nvSpPr>
          <p:cNvPr id="8" name="Subtitle 2">
            <a:extLst>
              <a:ext uri="{FF2B5EF4-FFF2-40B4-BE49-F238E27FC236}">
                <a16:creationId xmlns:a16="http://schemas.microsoft.com/office/drawing/2014/main" xmlns="" id="{962223A4-0309-D041-BC7E-1B4B70A5FBB9}"/>
              </a:ext>
            </a:extLst>
          </p:cNvPr>
          <p:cNvSpPr>
            <a:spLocks noGrp="1"/>
          </p:cNvSpPr>
          <p:nvPr>
            <p:ph type="subTitle" idx="13" hasCustomPrompt="1"/>
          </p:nvPr>
        </p:nvSpPr>
        <p:spPr>
          <a:xfrm>
            <a:off x="2246314" y="1686568"/>
            <a:ext cx="7656511"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
        <p:nvSpPr>
          <p:cNvPr id="10" name="Text Placeholder 8">
            <a:extLst>
              <a:ext uri="{FF2B5EF4-FFF2-40B4-BE49-F238E27FC236}">
                <a16:creationId xmlns:a16="http://schemas.microsoft.com/office/drawing/2014/main" xmlns="" id="{847EF4F2-8463-C345-BD26-41417596A8BA}"/>
              </a:ext>
            </a:extLst>
          </p:cNvPr>
          <p:cNvSpPr>
            <a:spLocks noGrp="1"/>
          </p:cNvSpPr>
          <p:nvPr>
            <p:ph type="body" sz="quarter" idx="14" hasCustomPrompt="1"/>
          </p:nvPr>
        </p:nvSpPr>
        <p:spPr>
          <a:xfrm>
            <a:off x="2261761" y="3126481"/>
            <a:ext cx="6877478" cy="8902951"/>
          </a:xfrm>
        </p:spPr>
        <p:txBody>
          <a:body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0796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0" name="Text Placeholder 9">
            <a:extLst>
              <a:ext uri="{FF2B5EF4-FFF2-40B4-BE49-F238E27FC236}">
                <a16:creationId xmlns:a16="http://schemas.microsoft.com/office/drawing/2014/main" xmlns="" id="{C1B5DE5E-701C-F94A-8940-19FE453292C7}"/>
              </a:ext>
            </a:extLst>
          </p:cNvPr>
          <p:cNvSpPr>
            <a:spLocks noGrp="1"/>
          </p:cNvSpPr>
          <p:nvPr>
            <p:ph type="body" sz="quarter" idx="14" hasCustomPrompt="1"/>
          </p:nvPr>
        </p:nvSpPr>
        <p:spPr>
          <a:xfrm>
            <a:off x="2270932" y="3115610"/>
            <a:ext cx="6109482" cy="345479"/>
          </a:xfrm>
        </p:spPr>
        <p:txBody>
          <a:bodyPr wrap="square">
            <a:spAutoFit/>
          </a:bodyPr>
          <a:lstStyle>
            <a:lvl1pPr marL="0">
              <a:lnSpc>
                <a:spcPct val="117000"/>
              </a:lnSpc>
              <a:spcAft>
                <a:spcPts val="1000"/>
              </a:spcAft>
              <a:defRPr sz="2000" b="0">
                <a:solidFill>
                  <a:schemeClr val="tx1"/>
                </a:solidFill>
              </a:defRPr>
            </a:lvl1pPr>
            <a:lvl2pPr marL="0">
              <a:lnSpc>
                <a:spcPct val="117000"/>
              </a:lnSpc>
              <a:spcAft>
                <a:spcPts val="1000"/>
              </a:spcAft>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1000"/>
              </a:spcAft>
              <a:buFont typeface="Arial" panose="020B0604020202020204" pitchFamily="34" charset="0"/>
              <a:buNone/>
              <a:tabLst/>
              <a:defRPr/>
            </a:lvl4pPr>
            <a:lvl5pPr marL="0" indent="0">
              <a:lnSpc>
                <a:spcPct val="117000"/>
              </a:lnSpc>
              <a:spcAft>
                <a:spcPts val="1000"/>
              </a:spcAft>
              <a:buFont typeface="Arial" panose="020B0604020202020204" pitchFamily="34" charset="0"/>
              <a:buNone/>
              <a:tabLst/>
              <a:defRPr/>
            </a:lvl5pPr>
          </a:lstStyle>
          <a:p>
            <a:pPr lvl="0"/>
            <a:r>
              <a:rPr lang="en-US" dirty="0"/>
              <a:t>Click to add text</a:t>
            </a:r>
          </a:p>
        </p:txBody>
      </p:sp>
      <p:sp>
        <p:nvSpPr>
          <p:cNvPr id="13" name="Text Placeholder 9">
            <a:extLst>
              <a:ext uri="{FF2B5EF4-FFF2-40B4-BE49-F238E27FC236}">
                <a16:creationId xmlns:a16="http://schemas.microsoft.com/office/drawing/2014/main" xmlns="" id="{B6F1B50A-A6CD-454A-BF8F-179FABBD814A}"/>
              </a:ext>
            </a:extLst>
          </p:cNvPr>
          <p:cNvSpPr>
            <a:spLocks noGrp="1"/>
          </p:cNvSpPr>
          <p:nvPr>
            <p:ph type="body" sz="quarter" idx="15" hasCustomPrompt="1"/>
          </p:nvPr>
        </p:nvSpPr>
        <p:spPr>
          <a:xfrm>
            <a:off x="2270932" y="554909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6" name="Text Placeholder 9">
            <a:extLst>
              <a:ext uri="{FF2B5EF4-FFF2-40B4-BE49-F238E27FC236}">
                <a16:creationId xmlns:a16="http://schemas.microsoft.com/office/drawing/2014/main" xmlns="" id="{92BB6A5F-4A27-3A45-A3A2-B24C0CFCE194}"/>
              </a:ext>
            </a:extLst>
          </p:cNvPr>
          <p:cNvSpPr>
            <a:spLocks noGrp="1"/>
          </p:cNvSpPr>
          <p:nvPr>
            <p:ph type="body" sz="quarter" idx="16" hasCustomPrompt="1"/>
          </p:nvPr>
        </p:nvSpPr>
        <p:spPr>
          <a:xfrm>
            <a:off x="2270932"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7" name="Text Placeholder 9">
            <a:extLst>
              <a:ext uri="{FF2B5EF4-FFF2-40B4-BE49-F238E27FC236}">
                <a16:creationId xmlns:a16="http://schemas.microsoft.com/office/drawing/2014/main" xmlns="" id="{F40F0EBB-2640-1C41-B3A1-4727F17E0E39}"/>
              </a:ext>
            </a:extLst>
          </p:cNvPr>
          <p:cNvSpPr>
            <a:spLocks noGrp="1"/>
          </p:cNvSpPr>
          <p:nvPr>
            <p:ph type="body" sz="quarter" idx="17" hasCustomPrompt="1"/>
          </p:nvPr>
        </p:nvSpPr>
        <p:spPr>
          <a:xfrm>
            <a:off x="2270932"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8" name="Text Placeholder 9">
            <a:extLst>
              <a:ext uri="{FF2B5EF4-FFF2-40B4-BE49-F238E27FC236}">
                <a16:creationId xmlns:a16="http://schemas.microsoft.com/office/drawing/2014/main" xmlns="" id="{1CE64662-D4B3-5249-ABA5-6779DB4C0A29}"/>
              </a:ext>
            </a:extLst>
          </p:cNvPr>
          <p:cNvSpPr>
            <a:spLocks noGrp="1"/>
          </p:cNvSpPr>
          <p:nvPr>
            <p:ph type="body" sz="quarter" idx="18" hasCustomPrompt="1"/>
          </p:nvPr>
        </p:nvSpPr>
        <p:spPr>
          <a:xfrm>
            <a:off x="6089558" y="5549094"/>
            <a:ext cx="3059893" cy="1425775"/>
          </a:xfrm>
        </p:spPr>
        <p:txBody>
          <a:bodyPr wrap="square">
            <a:spAutoFit/>
          </a:bodyPr>
          <a:lstStyle>
            <a:lvl1pPr marL="0">
              <a:lnSpc>
                <a:spcPct val="117000"/>
              </a:lnSpc>
              <a:spcBef>
                <a:spcPts val="8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19" name="Text Placeholder 9">
            <a:extLst>
              <a:ext uri="{FF2B5EF4-FFF2-40B4-BE49-F238E27FC236}">
                <a16:creationId xmlns:a16="http://schemas.microsoft.com/office/drawing/2014/main" xmlns="" id="{4A7D8163-732A-F54A-8B73-00C95459C7BD}"/>
              </a:ext>
            </a:extLst>
          </p:cNvPr>
          <p:cNvSpPr>
            <a:spLocks noGrp="1"/>
          </p:cNvSpPr>
          <p:nvPr>
            <p:ph type="body" sz="quarter" idx="19" hasCustomPrompt="1"/>
          </p:nvPr>
        </p:nvSpPr>
        <p:spPr>
          <a:xfrm>
            <a:off x="6089558" y="7350064"/>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20" name="Text Placeholder 9">
            <a:extLst>
              <a:ext uri="{FF2B5EF4-FFF2-40B4-BE49-F238E27FC236}">
                <a16:creationId xmlns:a16="http://schemas.microsoft.com/office/drawing/2014/main" xmlns="" id="{42D5C87C-08A5-3F42-8CC3-9D155CECEC9E}"/>
              </a:ext>
            </a:extLst>
          </p:cNvPr>
          <p:cNvSpPr>
            <a:spLocks noGrp="1"/>
          </p:cNvSpPr>
          <p:nvPr>
            <p:ph type="body" sz="quarter" idx="20" hasCustomPrompt="1"/>
          </p:nvPr>
        </p:nvSpPr>
        <p:spPr>
          <a:xfrm>
            <a:off x="6089558" y="9151033"/>
            <a:ext cx="3059893" cy="1425775"/>
          </a:xfrm>
        </p:spPr>
        <p:txBody>
          <a:bodyPr wrap="square">
            <a:spAutoFit/>
          </a:bodyPr>
          <a:lstStyle>
            <a:lvl1pPr marL="0">
              <a:lnSpc>
                <a:spcPct val="117000"/>
              </a:lnSpc>
              <a:spcBef>
                <a:spcPts val="1000"/>
              </a:spcBef>
              <a:spcAft>
                <a:spcPts val="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Aft>
                <a:spcPts val="1000"/>
              </a:spcAft>
              <a:buFont typeface="Arial" panose="020B0604020202020204" pitchFamily="34" charset="0"/>
              <a:buNone/>
              <a:tabLst/>
              <a:defRPr/>
            </a:lvl3pPr>
            <a:lvl4pPr marL="0" indent="0">
              <a:lnSpc>
                <a:spcPct val="117000"/>
              </a:lnSpc>
              <a:spcAft>
                <a:spcPts val="0"/>
              </a:spcAft>
              <a:buFont typeface="Arial" panose="020B0604020202020204" pitchFamily="34" charset="0"/>
              <a:buNone/>
              <a:tabLst/>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a:t>
            </a:r>
          </a:p>
          <a:p>
            <a:pPr lvl="1"/>
            <a:r>
              <a:rPr lang="en-US" dirty="0"/>
              <a:t>Second level</a:t>
            </a:r>
          </a:p>
        </p:txBody>
      </p:sp>
      <p:sp>
        <p:nvSpPr>
          <p:cNvPr id="22" name="Text Placeholder 9">
            <a:extLst>
              <a:ext uri="{FF2B5EF4-FFF2-40B4-BE49-F238E27FC236}">
                <a16:creationId xmlns:a16="http://schemas.microsoft.com/office/drawing/2014/main" xmlns="" id="{833593CB-E635-AD44-BA7D-B4DB0B562D78}"/>
              </a:ext>
            </a:extLst>
          </p:cNvPr>
          <p:cNvSpPr>
            <a:spLocks noGrp="1"/>
          </p:cNvSpPr>
          <p:nvPr>
            <p:ph type="body" sz="quarter" idx="21" hasCustomPrompt="1"/>
          </p:nvPr>
        </p:nvSpPr>
        <p:spPr>
          <a:xfrm>
            <a:off x="9890712" y="3115610"/>
            <a:ext cx="6168815" cy="2197525"/>
          </a:xfrm>
        </p:spPr>
        <p:txBody>
          <a:bodyPr wrap="square">
            <a:spAutoFit/>
          </a:bodyPr>
          <a:lstStyle>
            <a:lvl1pPr marL="0">
              <a:lnSpc>
                <a:spcPct val="117000"/>
              </a:lnSpc>
              <a:spcBef>
                <a:spcPts val="0"/>
              </a:spcBef>
              <a:spcAft>
                <a:spcPts val="800"/>
              </a:spcAft>
              <a:defRPr sz="2000" b="1">
                <a:solidFill>
                  <a:schemeClr val="tx1"/>
                </a:solidFill>
              </a:defRPr>
            </a:lvl1pPr>
            <a:lvl2pPr marL="0">
              <a:lnSpc>
                <a:spcPct val="117000"/>
              </a:lnSpc>
              <a:spcAft>
                <a:spcPts val="1000"/>
              </a:spcAft>
              <a:defRPr>
                <a:solidFill>
                  <a:schemeClr val="tx1"/>
                </a:solidFill>
              </a:defRPr>
            </a:lvl2pPr>
            <a:lvl3pPr marL="0" indent="0">
              <a:lnSpc>
                <a:spcPct val="117000"/>
              </a:lnSpc>
              <a:spcBef>
                <a:spcPts val="1000"/>
              </a:spcBef>
              <a:spcAft>
                <a:spcPts val="500"/>
              </a:spcAft>
              <a:buFont typeface="Arial" panose="020B0604020202020204" pitchFamily="34" charset="0"/>
              <a:buNone/>
              <a:tabLst/>
              <a:defRPr sz="1000" b="1" i="0">
                <a:solidFill>
                  <a:schemeClr val="tx1"/>
                </a:solidFill>
                <a:latin typeface="Helvetica Now Text" panose="020B0504030202020204" pitchFamily="34" charset="77"/>
              </a:defRPr>
            </a:lvl3pPr>
            <a:lvl4pPr marL="0" indent="0">
              <a:lnSpc>
                <a:spcPct val="100000"/>
              </a:lnSpc>
              <a:spcAft>
                <a:spcPts val="500"/>
              </a:spcAft>
              <a:buFont typeface="Arial" panose="020B0604020202020204" pitchFamily="34" charset="0"/>
              <a:buNone/>
              <a:tabLst/>
              <a:defRPr sz="1000" b="0" i="0">
                <a:solidFill>
                  <a:schemeClr val="tx1"/>
                </a:solidFill>
                <a:latin typeface="Helvetica Now Text" panose="020B0504030202020204" pitchFamily="34" charset="77"/>
              </a:defRPr>
            </a:lvl4pPr>
            <a:lvl5pPr marL="0" indent="0">
              <a:lnSpc>
                <a:spcPct val="117000"/>
              </a:lnSpc>
              <a:spcAft>
                <a:spcPts val="0"/>
              </a:spcAft>
              <a:buFont typeface="Arial" panose="020B0604020202020204" pitchFamily="34" charset="0"/>
              <a:buNone/>
              <a:tabLst/>
              <a:defRPr/>
            </a:lvl5pPr>
          </a:lstStyle>
          <a:p>
            <a:pPr lvl="0"/>
            <a:r>
              <a:rPr lang="en-US" dirty="0"/>
              <a:t>Click to add bold text First level. Click to add text Second level. Click to add small text bold Third level. Click to add small text Fourth level </a:t>
            </a:r>
          </a:p>
          <a:p>
            <a:pPr lvl="1"/>
            <a:r>
              <a:rPr lang="en-US" dirty="0"/>
              <a:t>Second level</a:t>
            </a:r>
          </a:p>
          <a:p>
            <a:pPr lvl="2"/>
            <a:r>
              <a:rPr lang="en-US" dirty="0"/>
              <a:t>Third level</a:t>
            </a:r>
          </a:p>
          <a:p>
            <a:pPr lvl="3"/>
            <a:r>
              <a:rPr lang="en-US" dirty="0"/>
              <a:t>Fourth level</a:t>
            </a:r>
          </a:p>
        </p:txBody>
      </p:sp>
      <p:sp>
        <p:nvSpPr>
          <p:cNvPr id="14" name="Title 4">
            <a:extLst>
              <a:ext uri="{FF2B5EF4-FFF2-40B4-BE49-F238E27FC236}">
                <a16:creationId xmlns:a16="http://schemas.microsoft.com/office/drawing/2014/main" xmlns="" id="{A616470C-5D44-1543-BC17-F6DB941BB05A}"/>
              </a:ext>
            </a:extLst>
          </p:cNvPr>
          <p:cNvSpPr>
            <a:spLocks noGrp="1"/>
          </p:cNvSpPr>
          <p:nvPr>
            <p:ph type="title" hasCustomPrompt="1"/>
          </p:nvPr>
        </p:nvSpPr>
        <p:spPr>
          <a:xfrm>
            <a:off x="2246313" y="936384"/>
            <a:ext cx="21372512" cy="800219"/>
          </a:xfrm>
        </p:spPr>
        <p:txBody>
          <a:bodyPr/>
          <a:lstStyle/>
          <a:p>
            <a:r>
              <a:rPr lang="en-US" dirty="0"/>
              <a:t>Contacts – click to add title</a:t>
            </a:r>
            <a:endParaRPr lang="en-GB" dirty="0"/>
          </a:p>
        </p:txBody>
      </p:sp>
      <p:sp>
        <p:nvSpPr>
          <p:cNvPr id="15" name="Subtitle 2">
            <a:extLst>
              <a:ext uri="{FF2B5EF4-FFF2-40B4-BE49-F238E27FC236}">
                <a16:creationId xmlns:a16="http://schemas.microsoft.com/office/drawing/2014/main" xmlns="" id="{56B70E86-3214-1440-AB9C-6ABFB8CFCF04}"/>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192562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_imag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248F69B-50B5-0F42-982D-7D61C2BD5FB9}"/>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62000" y="761999"/>
            <a:ext cx="1522235" cy="575981"/>
          </a:xfrm>
          <a:prstGeom prst="rect">
            <a:avLst/>
          </a:prstGeom>
        </p:spPr>
      </p:pic>
      <p:sp>
        <p:nvSpPr>
          <p:cNvPr id="14" name="Footer Placeholder 3">
            <a:extLst>
              <a:ext uri="{FF2B5EF4-FFF2-40B4-BE49-F238E27FC236}">
                <a16:creationId xmlns:a16="http://schemas.microsoft.com/office/drawing/2014/main" xmlns="" id="{30289A73-F916-7D49-91A7-392E2BAF8B2D}"/>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2"/>
                </a:solidFill>
                <a:latin typeface="Helvetica Now Text" panose="020B0504030202020204" pitchFamily="34" charset="77"/>
              </a:defRPr>
            </a:lvl1pPr>
          </a:lstStyle>
          <a:p>
            <a:r>
              <a:rPr lang="en-GB" dirty="0"/>
              <a:t>Legal Copy Helvetica Regular 8/9.6 Black</a:t>
            </a:r>
          </a:p>
        </p:txBody>
      </p:sp>
      <p:sp>
        <p:nvSpPr>
          <p:cNvPr id="16" name="Text Placeholder 4">
            <a:extLst>
              <a:ext uri="{FF2B5EF4-FFF2-40B4-BE49-F238E27FC236}">
                <a16:creationId xmlns:a16="http://schemas.microsoft.com/office/drawing/2014/main" xmlns="" id="{C47AFE81-DA8A-134F-B52C-C13A80B71350}"/>
              </a:ext>
            </a:extLst>
          </p:cNvPr>
          <p:cNvSpPr>
            <a:spLocks noGrp="1"/>
          </p:cNvSpPr>
          <p:nvPr>
            <p:ph type="body" sz="quarter" idx="16" hasCustomPrompt="1"/>
          </p:nvPr>
        </p:nvSpPr>
        <p:spPr>
          <a:xfrm>
            <a:off x="16728291" y="3124200"/>
            <a:ext cx="6883910" cy="8877300"/>
          </a:xfrm>
        </p:spPr>
        <p:txBody>
          <a:bodyPr/>
          <a:lstStyle>
            <a:lvl1pPr marL="0" marR="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marL="0" marR="0" lvl="0" indent="0" algn="l" defTabSz="1828709" rtl="0" eaLnBrk="1" fontAlgn="auto" latinLnBrk="0" hangingPunct="1">
              <a:lnSpc>
                <a:spcPct val="100000"/>
              </a:lnSpc>
              <a:spcBef>
                <a:spcPts val="1400"/>
              </a:spcBef>
              <a:spcAft>
                <a:spcPts val="1400"/>
              </a:spcAft>
              <a:buClrTx/>
              <a:buSzTx/>
              <a:buFont typeface="Arial" panose="020B0604020202020204" pitchFamily="34" charset="0"/>
              <a:buNone/>
              <a:tabLst/>
              <a:defRPr/>
            </a:pPr>
            <a:r>
              <a:rPr lang="en-GB" dirty="0"/>
              <a:t>First level – title. Second level – subtitle. 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xmlns="" id="{8AAF5851-9237-4AF8-BB90-A948C545F03C}"/>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xmlns="" id="{3038456F-3E12-4DE0-8D61-3C910A6032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sp>
        <p:nvSpPr>
          <p:cNvPr id="10" name="Rectangle 9">
            <a:extLst>
              <a:ext uri="{FF2B5EF4-FFF2-40B4-BE49-F238E27FC236}">
                <a16:creationId xmlns:a16="http://schemas.microsoft.com/office/drawing/2014/main" xmlns="" id="{FBDFCDF2-258B-4C47-BE14-60CE51275425}"/>
              </a:ext>
            </a:extLst>
          </p:cNvPr>
          <p:cNvSpPr/>
          <p:nvPr/>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xmlns="" id="{DD6B64E5-2431-4AF8-9F50-C56A041F07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sp>
        <p:nvSpPr>
          <p:cNvPr id="15" name="Rectangle 14">
            <a:extLst>
              <a:ext uri="{FF2B5EF4-FFF2-40B4-BE49-F238E27FC236}">
                <a16:creationId xmlns:a16="http://schemas.microsoft.com/office/drawing/2014/main" xmlns="" id="{A603655F-5CB9-48CB-ADB1-B9BBA380D74E}"/>
              </a:ext>
            </a:extLst>
          </p:cNvPr>
          <p:cNvSpPr/>
          <p:nvPr userDrawn="1"/>
        </p:nvSpPr>
        <p:spPr>
          <a:xfrm>
            <a:off x="0" y="0"/>
            <a:ext cx="304323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xmlns="" id="{869101C5-430B-47D2-B860-13B2CFDFFB93}"/>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18" name="Picture Placeholder 10">
            <a:extLst>
              <a:ext uri="{FF2B5EF4-FFF2-40B4-BE49-F238E27FC236}">
                <a16:creationId xmlns:a16="http://schemas.microsoft.com/office/drawing/2014/main" xmlns="" id="{B2AE95DD-6549-F74E-B4A5-F644AEF2E169}"/>
              </a:ext>
            </a:extLst>
          </p:cNvPr>
          <p:cNvPicPr>
            <a:picLocks noChangeAspect="1"/>
          </p:cNvPicPr>
          <p:nvPr userDrawn="1"/>
        </p:nvPicPr>
        <p:blipFill rotWithShape="1">
          <a:blip r:embed="rId6"/>
          <a:srcRect t="55" b="55"/>
          <a:stretch/>
        </p:blipFill>
        <p:spPr>
          <a:xfrm>
            <a:off x="3001215" y="-893"/>
            <a:ext cx="12966486" cy="13715107"/>
          </a:xfrm>
          <a:prstGeom prst="rect">
            <a:avLst/>
          </a:prstGeom>
        </p:spPr>
      </p:pic>
    </p:spTree>
    <p:extLst>
      <p:ext uri="{BB962C8B-B14F-4D97-AF65-F5344CB8AC3E}">
        <p14:creationId xmlns:p14="http://schemas.microsoft.com/office/powerpoint/2010/main" val="2264797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Discuss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91D568E7-61F5-D04E-995D-81EF41C01A2A}" type="slidenum">
              <a:rPr lang="en-GB" smtClean="0"/>
              <a:pPr/>
              <a:t>‹#›</a:t>
            </a:fld>
            <a:endParaRPr lang="en-GB" dirty="0"/>
          </a:p>
        </p:txBody>
      </p:sp>
      <p:sp>
        <p:nvSpPr>
          <p:cNvPr id="7" name="Footer Placeholder 3">
            <a:extLst>
              <a:ext uri="{FF2B5EF4-FFF2-40B4-BE49-F238E27FC236}">
                <a16:creationId xmlns:a16="http://schemas.microsoft.com/office/drawing/2014/main" xmlns="" id="{87BEC2EE-DF3F-614E-88A6-0E37009C4E63}"/>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25" name="Text Placeholder 24">
            <a:extLst>
              <a:ext uri="{FF2B5EF4-FFF2-40B4-BE49-F238E27FC236}">
                <a16:creationId xmlns:a16="http://schemas.microsoft.com/office/drawing/2014/main" xmlns="" id="{4E910327-66FD-5940-AD7F-B69B8A244A9F}"/>
              </a:ext>
            </a:extLst>
          </p:cNvPr>
          <p:cNvSpPr>
            <a:spLocks noGrp="1"/>
          </p:cNvSpPr>
          <p:nvPr>
            <p:ph type="body" sz="quarter" idx="14" hasCustomPrompt="1"/>
          </p:nvPr>
        </p:nvSpPr>
        <p:spPr>
          <a:xfrm>
            <a:off x="2297239"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4">
            <a:extLst>
              <a:ext uri="{FF2B5EF4-FFF2-40B4-BE49-F238E27FC236}">
                <a16:creationId xmlns:a16="http://schemas.microsoft.com/office/drawing/2014/main" xmlns="" id="{72E2517E-1DD9-2A41-A8C4-BC4A9768F3B4}"/>
              </a:ext>
            </a:extLst>
          </p:cNvPr>
          <p:cNvSpPr>
            <a:spLocks noGrp="1"/>
          </p:cNvSpPr>
          <p:nvPr>
            <p:ph type="body" sz="quarter" idx="15" hasCustomPrompt="1"/>
          </p:nvPr>
        </p:nvSpPr>
        <p:spPr>
          <a:xfrm>
            <a:off x="7624826"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24">
            <a:extLst>
              <a:ext uri="{FF2B5EF4-FFF2-40B4-BE49-F238E27FC236}">
                <a16:creationId xmlns:a16="http://schemas.microsoft.com/office/drawing/2014/main" xmlns="" id="{0F228426-CF81-2046-8520-D8823BD034F9}"/>
              </a:ext>
            </a:extLst>
          </p:cNvPr>
          <p:cNvSpPr>
            <a:spLocks noGrp="1"/>
          </p:cNvSpPr>
          <p:nvPr>
            <p:ph type="body" sz="quarter" idx="16" hasCustomPrompt="1"/>
          </p:nvPr>
        </p:nvSpPr>
        <p:spPr>
          <a:xfrm>
            <a:off x="12952413"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Type a subheading – First level. Type text Second level. Type bullet Third, Fourth and Fifth level </a:t>
            </a: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24">
            <a:extLst>
              <a:ext uri="{FF2B5EF4-FFF2-40B4-BE49-F238E27FC236}">
                <a16:creationId xmlns:a16="http://schemas.microsoft.com/office/drawing/2014/main" xmlns="" id="{BE23F920-5C18-B34A-8211-35DA063D9C52}"/>
              </a:ext>
            </a:extLst>
          </p:cNvPr>
          <p:cNvSpPr>
            <a:spLocks noGrp="1"/>
          </p:cNvSpPr>
          <p:nvPr>
            <p:ph type="body" sz="quarter" idx="17"/>
          </p:nvPr>
        </p:nvSpPr>
        <p:spPr>
          <a:xfrm>
            <a:off x="18280000" y="4908613"/>
            <a:ext cx="3848100" cy="2921000"/>
          </a:xfrm>
        </p:spPr>
        <p:txBody>
          <a:bodyPr/>
          <a:lstStyle>
            <a:lvl1pPr>
              <a:spcAft>
                <a:spcPts val="80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xmlns="" id="{7B4A37B2-4A9E-0843-BCD6-4733431C4A9F}"/>
              </a:ext>
            </a:extLst>
          </p:cNvPr>
          <p:cNvSpPr>
            <a:spLocks noGrp="1"/>
          </p:cNvSpPr>
          <p:nvPr>
            <p:ph type="title" hasCustomPrompt="1"/>
          </p:nvPr>
        </p:nvSpPr>
        <p:spPr/>
        <p:txBody>
          <a:bodyPr/>
          <a:lstStyle/>
          <a:p>
            <a:r>
              <a:rPr lang="en-GB" dirty="0"/>
              <a:t>Click to add title</a:t>
            </a:r>
          </a:p>
        </p:txBody>
      </p:sp>
      <p:sp>
        <p:nvSpPr>
          <p:cNvPr id="12" name="Subtitle 2">
            <a:extLst>
              <a:ext uri="{FF2B5EF4-FFF2-40B4-BE49-F238E27FC236}">
                <a16:creationId xmlns:a16="http://schemas.microsoft.com/office/drawing/2014/main" xmlns="" id="{F5CCAC0F-B7AD-3249-877F-A0604EDE6319}"/>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tx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Click to add subhead</a:t>
            </a:r>
            <a:endParaRPr lang="en-US" dirty="0"/>
          </a:p>
        </p:txBody>
      </p:sp>
    </p:spTree>
    <p:extLst>
      <p:ext uri="{BB962C8B-B14F-4D97-AF65-F5344CB8AC3E}">
        <p14:creationId xmlns:p14="http://schemas.microsoft.com/office/powerpoint/2010/main" val="3999620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xmlns="" id="{078AE1F3-A300-D249-985E-B8178B030478}"/>
              </a:ext>
            </a:extLst>
          </p:cNvPr>
          <p:cNvSpPr>
            <a:spLocks noGrp="1"/>
          </p:cNvSpPr>
          <p:nvPr>
            <p:ph type="media" sz="quarter" idx="10"/>
          </p:nvPr>
        </p:nvSpPr>
        <p:spPr>
          <a:xfrm>
            <a:off x="-1" y="0"/>
            <a:ext cx="24382413" cy="13716000"/>
          </a:xfrm>
          <a:solidFill>
            <a:schemeClr val="tx1"/>
          </a:solidFill>
        </p:spPr>
        <p:txBody>
          <a:bodyPr tIns="548640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2603581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Question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a:xfrm>
            <a:off x="2252459" y="2975248"/>
            <a:ext cx="10598568" cy="1384995"/>
          </a:xfrm>
        </p:spPr>
        <p:txBody>
          <a:bodyPr/>
          <a:lstStyle>
            <a:lvl1pPr>
              <a:defRPr sz="9000">
                <a:solidFill>
                  <a:schemeClr val="bg1"/>
                </a:solidFill>
              </a:defRPr>
            </a:lvl1pPr>
          </a:lstStyle>
          <a:p>
            <a:r>
              <a:rPr lang="en-US" dirty="0"/>
              <a:t>Click add title</a:t>
            </a:r>
            <a:endParaRPr lang="en-GB" dirty="0"/>
          </a:p>
        </p:txBody>
      </p:sp>
    </p:spTree>
    <p:extLst>
      <p:ext uri="{BB962C8B-B14F-4D97-AF65-F5344CB8AC3E}">
        <p14:creationId xmlns:p14="http://schemas.microsoft.com/office/powerpoint/2010/main" val="1483525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act us">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White</a:t>
            </a:r>
          </a:p>
        </p:txBody>
      </p:sp>
      <p:sp>
        <p:nvSpPr>
          <p:cNvPr id="5" name="Text Placeholder 4">
            <a:extLst>
              <a:ext uri="{FF2B5EF4-FFF2-40B4-BE49-F238E27FC236}">
                <a16:creationId xmlns:a16="http://schemas.microsoft.com/office/drawing/2014/main" xmlns="" id="{76B40883-779E-2041-96B2-246837E86362}"/>
              </a:ext>
            </a:extLst>
          </p:cNvPr>
          <p:cNvSpPr>
            <a:spLocks noGrp="1"/>
          </p:cNvSpPr>
          <p:nvPr>
            <p:ph type="body" sz="quarter" idx="13" hasCustomPrompt="1"/>
          </p:nvPr>
        </p:nvSpPr>
        <p:spPr>
          <a:xfrm>
            <a:off x="2268013" y="3122245"/>
            <a:ext cx="6112400" cy="7797800"/>
          </a:xfrm>
        </p:spPr>
        <p:txBody>
          <a:bodyPr/>
          <a:lstStyle>
            <a:lvl1pPr>
              <a:lnSpc>
                <a:spcPct val="115000"/>
              </a:lnSpc>
              <a:spcBef>
                <a:spcPts val="2500"/>
              </a:spcBef>
              <a:spcAft>
                <a:spcPts val="600"/>
              </a:spcAft>
              <a:defRPr sz="2000" b="1" i="0">
                <a:solidFill>
                  <a:schemeClr val="bg1"/>
                </a:solidFill>
                <a:latin typeface="Helvetica Now Text" panose="020B0504030202020204" pitchFamily="34" charset="77"/>
              </a:defRPr>
            </a:lvl1pPr>
            <a:lvl2pPr>
              <a:lnSpc>
                <a:spcPct val="100000"/>
              </a:lnSpc>
              <a:spcAft>
                <a:spcPts val="0"/>
              </a:spcAft>
              <a:defRPr sz="1800">
                <a:solidFill>
                  <a:schemeClr val="bg1"/>
                </a:solidFill>
              </a:defRPr>
            </a:lvl2pPr>
            <a:lvl3pPr marL="0" indent="0">
              <a:lnSpc>
                <a:spcPct val="115000"/>
              </a:lnSpc>
              <a:buNone/>
              <a:tabLst/>
              <a:defRPr sz="1000">
                <a:solidFill>
                  <a:schemeClr val="bg1"/>
                </a:solidFill>
              </a:defRPr>
            </a:lvl3pPr>
            <a:lvl4pPr marL="0" indent="0">
              <a:buNone/>
              <a:tabLst/>
              <a:defRPr>
                <a:solidFill>
                  <a:schemeClr val="bg1"/>
                </a:solidFill>
              </a:defRPr>
            </a:lvl4pPr>
            <a:lvl5pPr marL="0" indent="0">
              <a:buNone/>
              <a:tabLst/>
              <a:defRPr>
                <a:solidFill>
                  <a:schemeClr val="bg1"/>
                </a:solidFill>
              </a:defRPr>
            </a:lvl5pPr>
          </a:lstStyle>
          <a:p>
            <a:pPr lvl="0"/>
            <a:r>
              <a:rPr lang="en-US" dirty="0"/>
              <a:t>Click to add bold text First Level. Click to add text Second level. Click to add small text Third level</a:t>
            </a:r>
          </a:p>
          <a:p>
            <a:pPr lvl="1"/>
            <a:r>
              <a:rPr lang="en-US" dirty="0"/>
              <a:t>Second level</a:t>
            </a:r>
          </a:p>
          <a:p>
            <a:pPr lvl="2"/>
            <a:r>
              <a:rPr lang="en-US" dirty="0"/>
              <a:t>Third level</a:t>
            </a:r>
          </a:p>
        </p:txBody>
      </p:sp>
    </p:spTree>
    <p:extLst>
      <p:ext uri="{BB962C8B-B14F-4D97-AF65-F5344CB8AC3E}">
        <p14:creationId xmlns:p14="http://schemas.microsoft.com/office/powerpoint/2010/main" val="67409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0">
            <a:extLst>
              <a:ext uri="{FF2B5EF4-FFF2-40B4-BE49-F238E27FC236}">
                <a16:creationId xmlns:a16="http://schemas.microsoft.com/office/drawing/2014/main" xmlns="" id="{6C3C968F-382E-D845-A447-BA8A7CEE9E68}"/>
              </a:ext>
            </a:extLst>
          </p:cNvPr>
          <p:cNvSpPr>
            <a:spLocks noGrp="1"/>
          </p:cNvSpPr>
          <p:nvPr>
            <p:ph type="pic" sz="quarter" idx="13"/>
          </p:nvPr>
        </p:nvSpPr>
        <p:spPr>
          <a:xfrm>
            <a:off x="10666413" y="0"/>
            <a:ext cx="13716000" cy="13715107"/>
          </a:xfrm>
          <a:solidFill>
            <a:schemeClr val="bg1">
              <a:lumMod val="95000"/>
            </a:schemeClr>
          </a:solidFill>
        </p:spPr>
        <p:txBody>
          <a:bodyPr tIns="5577840"/>
          <a:lstStyle>
            <a:lvl1pPr algn="ctr">
              <a:defRPr b="0"/>
            </a:lvl1pPr>
          </a:lstStyle>
          <a:p>
            <a:r>
              <a:rPr lang="en-US"/>
              <a:t>Click icon to add picture</a:t>
            </a:r>
            <a:endParaRPr lang="en-GB" dirty="0"/>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733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_image">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xmlns="" id="{72D04E61-2D3B-9343-8D58-063CF0CCE7B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496791" y="761999"/>
            <a:ext cx="1522235" cy="575981"/>
          </a:xfrm>
          <a:prstGeom prst="rect">
            <a:avLst/>
          </a:prstGeom>
        </p:spPr>
      </p:pic>
      <p:sp>
        <p:nvSpPr>
          <p:cNvPr id="10" name="Rectangle 9">
            <a:extLst>
              <a:ext uri="{FF2B5EF4-FFF2-40B4-BE49-F238E27FC236}">
                <a16:creationId xmlns:a16="http://schemas.microsoft.com/office/drawing/2014/main" xmlns="" id="{04D167EB-636E-2F49-8D89-130717900AF3}"/>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3">
            <a:extLst>
              <a:ext uri="{FF2B5EF4-FFF2-40B4-BE49-F238E27FC236}">
                <a16:creationId xmlns:a16="http://schemas.microsoft.com/office/drawing/2014/main" xmlns="" id="{A92F0540-6983-A44E-ADEC-5C865A728096}"/>
              </a:ext>
            </a:extLst>
          </p:cNvPr>
          <p:cNvSpPr>
            <a:spLocks noGrp="1"/>
          </p:cNvSpPr>
          <p:nvPr>
            <p:ph type="ftr" sz="quarter" idx="3"/>
          </p:nvPr>
        </p:nvSpPr>
        <p:spPr>
          <a:xfrm>
            <a:off x="1496791" y="12554568"/>
            <a:ext cx="7642447" cy="730250"/>
          </a:xfrm>
          <a:prstGeom prst="rect">
            <a:avLst/>
          </a:prstGeom>
        </p:spPr>
        <p:txBody>
          <a:bodyPr vert="horz" wrap="square" lIns="0" tIns="0" rIns="0" bIns="0" rtlCol="0" anchor="ctr"/>
          <a:lstStyle>
            <a:lvl1pPr marL="0" marR="0" indent="0" algn="l"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8" name="Text Placeholder 4">
            <a:extLst>
              <a:ext uri="{FF2B5EF4-FFF2-40B4-BE49-F238E27FC236}">
                <a16:creationId xmlns:a16="http://schemas.microsoft.com/office/drawing/2014/main" xmlns="" id="{FCC3EC69-B9C7-4C47-85A4-98ABD550A2DB}"/>
              </a:ext>
            </a:extLst>
          </p:cNvPr>
          <p:cNvSpPr>
            <a:spLocks noGrp="1"/>
          </p:cNvSpPr>
          <p:nvPr>
            <p:ph type="body" sz="quarter" idx="16" hasCustomPrompt="1"/>
          </p:nvPr>
        </p:nvSpPr>
        <p:spPr>
          <a:xfrm>
            <a:off x="1496791" y="3124200"/>
            <a:ext cx="7642447"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 Second level – subtitle. Third level – date</a:t>
            </a:r>
          </a:p>
          <a:p>
            <a:pPr lvl="1"/>
            <a:r>
              <a:rPr lang="en-GB" dirty="0"/>
              <a:t>Second level </a:t>
            </a:r>
          </a:p>
          <a:p>
            <a:pPr lvl="2"/>
            <a:r>
              <a:rPr lang="en-GB" dirty="0"/>
              <a:t>Third level – date</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xmlns="" id="{09E8FF82-9FAC-4581-9739-8ED0F45E39D0}"/>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55B47DCA-40C1-444E-9D66-A19EA7134745}"/>
              </a:ext>
            </a:extLst>
          </p:cNvPr>
          <p:cNvSpPr/>
          <p:nvPr/>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72A54C3F-2C4A-434B-BA94-298A23CFAE6A}"/>
              </a:ext>
            </a:extLst>
          </p:cNvPr>
          <p:cNvSpPr/>
          <p:nvPr userDrawn="1"/>
        </p:nvSpPr>
        <p:spPr>
          <a:xfrm>
            <a:off x="0" y="0"/>
            <a:ext cx="757442"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Placeholder 36">
            <a:extLst>
              <a:ext uri="{FF2B5EF4-FFF2-40B4-BE49-F238E27FC236}">
                <a16:creationId xmlns:a16="http://schemas.microsoft.com/office/drawing/2014/main" xmlns="" id="{A8B9D7FD-619E-2340-849E-CBE5236E20E1}"/>
              </a:ext>
            </a:extLst>
          </p:cNvPr>
          <p:cNvPicPr>
            <a:picLocks noChangeAspect="1"/>
          </p:cNvPicPr>
          <p:nvPr userDrawn="1"/>
        </p:nvPicPr>
        <p:blipFill rotWithShape="1">
          <a:blip r:embed="rId4"/>
          <a:srcRect l="41934" r="-6"/>
          <a:stretch/>
        </p:blipFill>
        <p:spPr>
          <a:xfrm>
            <a:off x="10666413" y="0"/>
            <a:ext cx="13716000" cy="13715107"/>
          </a:xfrm>
          <a:prstGeom prst="rect">
            <a:avLst/>
          </a:prstGeom>
        </p:spPr>
      </p:pic>
    </p:spTree>
    <p:extLst>
      <p:ext uri="{BB962C8B-B14F-4D97-AF65-F5344CB8AC3E}">
        <p14:creationId xmlns:p14="http://schemas.microsoft.com/office/powerpoint/2010/main" val="114529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4">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596380-44AA-9B4A-A70A-B6B7382B02B8}"/>
              </a:ext>
            </a:extLst>
          </p:cNvPr>
          <p:cNvSpPr>
            <a:spLocks noGrp="1"/>
          </p:cNvSpPr>
          <p:nvPr>
            <p:ph type="pic" sz="quarter" idx="13"/>
          </p:nvPr>
        </p:nvSpPr>
        <p:spPr>
          <a:xfrm>
            <a:off x="3044825" y="0"/>
            <a:ext cx="12966486" cy="13715107"/>
          </a:xfrm>
          <a:solidFill>
            <a:schemeClr val="bg1">
              <a:lumMod val="95000"/>
            </a:schemeClr>
          </a:solidFill>
        </p:spPr>
        <p:txBody>
          <a:bodyPr tIns="5669280"/>
          <a:lstStyle>
            <a:lvl1pPr algn="ctr">
              <a:defRPr/>
            </a:lvl1pPr>
          </a:lstStyle>
          <a:p>
            <a:r>
              <a:rPr lang="en-US"/>
              <a:t>Click icon to add picture</a:t>
            </a:r>
            <a:endParaRPr lang="en-GB"/>
          </a:p>
        </p:txBody>
      </p:sp>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a:t>
            </a:r>
            <a:br>
              <a:rPr lang="en-GB" dirty="0"/>
            </a:br>
            <a:r>
              <a:rPr lang="en-GB" dirty="0"/>
              <a:t>Second level – subtitle</a:t>
            </a:r>
            <a:br>
              <a:rPr lang="en-GB" dirty="0"/>
            </a:br>
            <a:r>
              <a:rPr lang="en-GB" dirty="0"/>
              <a:t>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spTree>
    <p:extLst>
      <p:ext uri="{BB962C8B-B14F-4D97-AF65-F5344CB8AC3E}">
        <p14:creationId xmlns:p14="http://schemas.microsoft.com/office/powerpoint/2010/main" val="382437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_imag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8E1BD47D-8051-FF49-996A-97F39DAA8F5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62000" y="761999"/>
            <a:ext cx="1522235" cy="575981"/>
          </a:xfrm>
          <a:prstGeom prst="rect">
            <a:avLst/>
          </a:prstGeom>
        </p:spPr>
      </p:pic>
      <p:sp>
        <p:nvSpPr>
          <p:cNvPr id="9" name="Footer Placeholder 3">
            <a:extLst>
              <a:ext uri="{FF2B5EF4-FFF2-40B4-BE49-F238E27FC236}">
                <a16:creationId xmlns:a16="http://schemas.microsoft.com/office/drawing/2014/main" xmlns="" id="{E6D85B0E-0EBF-7145-BA52-997F84B0DB8C}"/>
              </a:ext>
            </a:extLst>
          </p:cNvPr>
          <p:cNvSpPr>
            <a:spLocks noGrp="1"/>
          </p:cNvSpPr>
          <p:nvPr>
            <p:ph type="ftr" sz="quarter" idx="3"/>
          </p:nvPr>
        </p:nvSpPr>
        <p:spPr>
          <a:xfrm>
            <a:off x="16728291" y="12554568"/>
            <a:ext cx="6899365"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sp>
        <p:nvSpPr>
          <p:cNvPr id="12" name="Text Placeholder 4">
            <a:extLst>
              <a:ext uri="{FF2B5EF4-FFF2-40B4-BE49-F238E27FC236}">
                <a16:creationId xmlns:a16="http://schemas.microsoft.com/office/drawing/2014/main" xmlns="" id="{8EFE0667-A6DC-BB45-B75C-FD044D4032C7}"/>
              </a:ext>
            </a:extLst>
          </p:cNvPr>
          <p:cNvSpPr>
            <a:spLocks noGrp="1"/>
          </p:cNvSpPr>
          <p:nvPr>
            <p:ph type="body" sz="quarter" idx="16" hasCustomPrompt="1"/>
          </p:nvPr>
        </p:nvSpPr>
        <p:spPr>
          <a:xfrm>
            <a:off x="16728291" y="3124200"/>
            <a:ext cx="6883910" cy="8877300"/>
          </a:xfrm>
        </p:spPr>
        <p:txBody>
          <a:bodyPr/>
          <a:lstStyle>
            <a:lvl1pPr>
              <a:spcBef>
                <a:spcPts val="1400"/>
              </a:spcBef>
              <a:defRPr sz="6000">
                <a:solidFill>
                  <a:schemeClr val="tx1"/>
                </a:solidFill>
              </a:defRPr>
            </a:lvl1pPr>
            <a:lvl2pPr>
              <a:lnSpc>
                <a:spcPct val="100000"/>
              </a:lnSpc>
              <a:spcBef>
                <a:spcPts val="1000"/>
              </a:spcBef>
              <a:defRPr sz="4000">
                <a:solidFill>
                  <a:schemeClr val="tx1"/>
                </a:solidFill>
              </a:defRPr>
            </a:lvl2pPr>
            <a:lvl3pPr marL="0" indent="0">
              <a:lnSpc>
                <a:spcPct val="100000"/>
              </a:lnSpc>
              <a:spcBef>
                <a:spcPts val="4000"/>
              </a:spcBef>
              <a:spcAft>
                <a:spcPts val="1000"/>
              </a:spcAft>
              <a:buNone/>
              <a:defRPr sz="2400">
                <a:solidFill>
                  <a:schemeClr val="tx1"/>
                </a:solidFill>
              </a:defRPr>
            </a:lvl3pPr>
            <a:lvl4pPr marL="0" indent="0">
              <a:lnSpc>
                <a:spcPct val="100000"/>
              </a:lnSpc>
              <a:spcBef>
                <a:spcPts val="1000"/>
              </a:spcBef>
              <a:spcAft>
                <a:spcPts val="1000"/>
              </a:spcAft>
              <a:buNone/>
              <a:tabLst/>
              <a:defRPr>
                <a:solidFill>
                  <a:schemeClr val="tx1"/>
                </a:solidFill>
              </a:defRPr>
            </a:lvl4pPr>
            <a:lvl5pPr marL="0" indent="0">
              <a:lnSpc>
                <a:spcPct val="100000"/>
              </a:lnSpc>
              <a:spcBef>
                <a:spcPts val="1000"/>
              </a:spcBef>
              <a:spcAft>
                <a:spcPts val="1000"/>
              </a:spcAft>
              <a:buNone/>
              <a:tabLst/>
              <a:defRPr>
                <a:solidFill>
                  <a:schemeClr val="tx1"/>
                </a:solidFill>
              </a:defRPr>
            </a:lvl5pPr>
          </a:lstStyle>
          <a:p>
            <a:pPr lvl="0"/>
            <a:r>
              <a:rPr lang="en-GB" dirty="0"/>
              <a:t>First level – title</a:t>
            </a:r>
            <a:br>
              <a:rPr lang="en-GB" dirty="0"/>
            </a:br>
            <a:r>
              <a:rPr lang="en-GB" dirty="0"/>
              <a:t>Second level – subtitle</a:t>
            </a:r>
            <a:br>
              <a:rPr lang="en-GB" dirty="0"/>
            </a:br>
            <a:r>
              <a:rPr lang="en-GB" dirty="0"/>
              <a:t>Third level – date</a:t>
            </a:r>
          </a:p>
          <a:p>
            <a:pPr lvl="1"/>
            <a:r>
              <a:rPr lang="en-GB" dirty="0"/>
              <a:t>Second level</a:t>
            </a:r>
          </a:p>
          <a:p>
            <a:pPr lvl="2"/>
            <a:r>
              <a:rPr lang="en-GB" dirty="0"/>
              <a:t>Third level – date</a:t>
            </a:r>
          </a:p>
          <a:p>
            <a:pPr lvl="3"/>
            <a:r>
              <a:rPr lang="en-GB" dirty="0"/>
              <a:t>Fourth level</a:t>
            </a:r>
          </a:p>
          <a:p>
            <a:pPr lvl="4"/>
            <a:r>
              <a:rPr lang="en-GB" dirty="0"/>
              <a:t>Fifth level</a:t>
            </a:r>
          </a:p>
        </p:txBody>
      </p:sp>
      <p:pic>
        <p:nvPicPr>
          <p:cNvPr id="6" name="Graphic 5">
            <a:extLst>
              <a:ext uri="{FF2B5EF4-FFF2-40B4-BE49-F238E27FC236}">
                <a16:creationId xmlns:a16="http://schemas.microsoft.com/office/drawing/2014/main" xmlns="" id="{49E251BA-D576-4F2D-A8CA-DDB830A0D18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7" name="Graphic 6">
            <a:extLst>
              <a:ext uri="{FF2B5EF4-FFF2-40B4-BE49-F238E27FC236}">
                <a16:creationId xmlns:a16="http://schemas.microsoft.com/office/drawing/2014/main" xmlns="" id="{89E63ECD-EC64-4F43-A0E7-73EE81CABFD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10" name="Graphic 9">
            <a:extLst>
              <a:ext uri="{FF2B5EF4-FFF2-40B4-BE49-F238E27FC236}">
                <a16:creationId xmlns:a16="http://schemas.microsoft.com/office/drawing/2014/main" xmlns="" id="{993F7E65-547E-4AF2-918B-72EBCE47627E}"/>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2000" y="761999"/>
            <a:ext cx="1522235" cy="575981"/>
          </a:xfrm>
          <a:prstGeom prst="rect">
            <a:avLst/>
          </a:prstGeom>
        </p:spPr>
      </p:pic>
      <p:pic>
        <p:nvPicPr>
          <p:cNvPr id="14" name="Picture Placeholder 9">
            <a:extLst>
              <a:ext uri="{FF2B5EF4-FFF2-40B4-BE49-F238E27FC236}">
                <a16:creationId xmlns:a16="http://schemas.microsoft.com/office/drawing/2014/main" xmlns="" id="{B7999D87-449E-B548-A4B0-E7455602C6A4}"/>
              </a:ext>
            </a:extLst>
          </p:cNvPr>
          <p:cNvPicPr>
            <a:picLocks noChangeAspect="1"/>
          </p:cNvPicPr>
          <p:nvPr userDrawn="1"/>
        </p:nvPicPr>
        <p:blipFill rotWithShape="1">
          <a:blip r:embed="rId6"/>
          <a:srcRect t="55" b="55"/>
          <a:stretch/>
        </p:blipFill>
        <p:spPr>
          <a:xfrm>
            <a:off x="3044825" y="-1"/>
            <a:ext cx="12966486" cy="13715107"/>
          </a:xfrm>
          <a:prstGeom prst="rect">
            <a:avLst/>
          </a:prstGeom>
        </p:spPr>
      </p:pic>
    </p:spTree>
    <p:extLst>
      <p:ext uri="{BB962C8B-B14F-4D97-AF65-F5344CB8AC3E}">
        <p14:creationId xmlns:p14="http://schemas.microsoft.com/office/powerpoint/2010/main" val="195849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Slide">
    <p:bg>
      <p:bgPr>
        <a:solidFill>
          <a:srgbClr val="E5EFF0"/>
        </a:solidFill>
        <a:effectLst/>
      </p:bgPr>
    </p:bg>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xmlns="" id="{5BB202A0-3E3B-F343-940D-EC8DA58AFD3D}"/>
              </a:ext>
            </a:extLst>
          </p:cNvPr>
          <p:cNvSpPr>
            <a:spLocks noGrp="1"/>
          </p:cNvSpPr>
          <p:nvPr>
            <p:ph type="pic" sz="quarter" idx="14"/>
          </p:nvPr>
        </p:nvSpPr>
        <p:spPr>
          <a:xfrm>
            <a:off x="9902825" y="0"/>
            <a:ext cx="14479588" cy="13715107"/>
          </a:xfrm>
          <a:noFill/>
        </p:spPr>
        <p:txBody>
          <a:bodyPr tIns="5669280"/>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xmlns="" id="{B7F3DFE6-CF7F-6941-BD95-6D8F3550836E}"/>
              </a:ext>
            </a:extLst>
          </p:cNvPr>
          <p:cNvSpPr>
            <a:spLocks noGrp="1"/>
          </p:cNvSpPr>
          <p:nvPr>
            <p:ph type="title" hasCustomPrompt="1"/>
          </p:nvPr>
        </p:nvSpPr>
        <p:spPr>
          <a:xfrm>
            <a:off x="721920" y="5141571"/>
            <a:ext cx="8409890" cy="1868998"/>
          </a:xfrm>
        </p:spPr>
        <p:txBody>
          <a:bodyPr anchor="t">
            <a:noAutofit/>
          </a:bodyPr>
          <a:lstStyle>
            <a:lvl1pPr algn="l">
              <a:lnSpc>
                <a:spcPct val="100000"/>
              </a:lnSpc>
              <a:defRPr sz="5000" b="0" i="0">
                <a:solidFill>
                  <a:schemeClr val="tx1"/>
                </a:solidFill>
                <a:latin typeface="Helvetica Now Text" panose="020B0504030202020204" pitchFamily="34" charset="77"/>
              </a:defRPr>
            </a:lvl1pPr>
          </a:lstStyle>
          <a:p>
            <a:r>
              <a:rPr lang="en-GB" dirty="0"/>
              <a:t>Click to edit </a:t>
            </a:r>
            <a:br>
              <a:rPr lang="en-GB" dirty="0"/>
            </a:br>
            <a:r>
              <a:rPr lang="en-GB" dirty="0"/>
              <a:t>Divider title</a:t>
            </a:r>
          </a:p>
        </p:txBody>
      </p:sp>
      <p:sp>
        <p:nvSpPr>
          <p:cNvPr id="3" name="Slide Number Placeholder 2">
            <a:extLst>
              <a:ext uri="{FF2B5EF4-FFF2-40B4-BE49-F238E27FC236}">
                <a16:creationId xmlns:a16="http://schemas.microsoft.com/office/drawing/2014/main" xmlns="" id="{777E01A6-7CA0-C146-AFF9-40B8146B8884}"/>
              </a:ext>
            </a:extLst>
          </p:cNvPr>
          <p:cNvSpPr>
            <a:spLocks noGrp="1"/>
          </p:cNvSpPr>
          <p:nvPr>
            <p:ph type="sldNum" sz="quarter" idx="10"/>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4" name="Footer Placeholder 3">
            <a:extLst>
              <a:ext uri="{FF2B5EF4-FFF2-40B4-BE49-F238E27FC236}">
                <a16:creationId xmlns:a16="http://schemas.microsoft.com/office/drawing/2014/main" xmlns="" id="{3F7AED66-6F74-7547-9E21-115ADD7A8E24}"/>
              </a:ext>
            </a:extLst>
          </p:cNvPr>
          <p:cNvSpPr>
            <a:spLocks noGrp="1"/>
          </p:cNvSpPr>
          <p:nvPr>
            <p:ph type="ftr" sz="quarter" idx="11"/>
          </p:nvPr>
        </p:nvSpPr>
        <p:spPr/>
        <p:txBody>
          <a:bodyPr/>
          <a:lstStyle>
            <a:lvl1pPr>
              <a:defRPr>
                <a:solidFill>
                  <a:schemeClr val="bg1"/>
                </a:solidFill>
              </a:defRPr>
            </a:lvl1pPr>
          </a:lstStyle>
          <a:p>
            <a:r>
              <a:rPr lang="en-GB" dirty="0"/>
              <a:t>Legal Copy Helvetica Regular 8/9.6 White</a:t>
            </a:r>
          </a:p>
        </p:txBody>
      </p:sp>
      <p:sp>
        <p:nvSpPr>
          <p:cNvPr id="7" name="Subtitle 2">
            <a:extLst>
              <a:ext uri="{FF2B5EF4-FFF2-40B4-BE49-F238E27FC236}">
                <a16:creationId xmlns:a16="http://schemas.microsoft.com/office/drawing/2014/main" xmlns="" id="{71AC1B24-C527-8C44-89B1-BA739F2AB5F4}"/>
              </a:ext>
            </a:extLst>
          </p:cNvPr>
          <p:cNvSpPr>
            <a:spLocks noGrp="1"/>
          </p:cNvSpPr>
          <p:nvPr>
            <p:ph type="subTitle" idx="13" hasCustomPrompt="1"/>
          </p:nvPr>
        </p:nvSpPr>
        <p:spPr>
          <a:xfrm>
            <a:off x="465310" y="1049902"/>
            <a:ext cx="8569128" cy="4091669"/>
          </a:xfrm>
        </p:spPr>
        <p:txBody>
          <a:bodyPr wrap="square">
            <a:noAutofit/>
          </a:bodyPr>
          <a:lstStyle>
            <a:lvl1pPr marL="0" indent="0" algn="l">
              <a:spcAft>
                <a:spcPts val="0"/>
              </a:spcAft>
              <a:buNone/>
              <a:defRPr sz="30800" b="0" i="0">
                <a:solidFill>
                  <a:schemeClr val="accent1"/>
                </a:solidFill>
                <a:latin typeface="Helvetica Now Text Light" panose="020B04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dirty="0"/>
              <a:t>0</a:t>
            </a:r>
            <a:endParaRPr lang="en-US" dirty="0"/>
          </a:p>
        </p:txBody>
      </p:sp>
    </p:spTree>
    <p:extLst>
      <p:ext uri="{BB962C8B-B14F-4D97-AF65-F5344CB8AC3E}">
        <p14:creationId xmlns:p14="http://schemas.microsoft.com/office/powerpoint/2010/main" val="342116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 dark b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7" name="Subtitle 2">
            <a:extLst>
              <a:ext uri="{FF2B5EF4-FFF2-40B4-BE49-F238E27FC236}">
                <a16:creationId xmlns:a16="http://schemas.microsoft.com/office/drawing/2014/main" xmlns="" id="{ECDBD03C-CBFE-EF48-9EDC-2C836516482D}"/>
              </a:ext>
            </a:extLst>
          </p:cNvPr>
          <p:cNvSpPr>
            <a:spLocks noGrp="1"/>
          </p:cNvSpPr>
          <p:nvPr>
            <p:ph type="subTitle" idx="13" hasCustomPrompt="1"/>
          </p:nvPr>
        </p:nvSpPr>
        <p:spPr>
          <a:xfrm>
            <a:off x="2246313" y="1686568"/>
            <a:ext cx="21372512" cy="615553"/>
          </a:xfrm>
        </p:spPr>
        <p:txBody>
          <a:bodyPr wrap="square">
            <a:spAutoFit/>
          </a:bodyPr>
          <a:lstStyle>
            <a:lvl1pPr marL="0" indent="0" algn="l">
              <a:buNone/>
              <a:defRPr sz="4000" b="0" i="0">
                <a:solidFill>
                  <a:schemeClr val="bg1"/>
                </a:solidFill>
                <a:latin typeface="Helvetica Now Text" panose="020B0504030202020204" pitchFamily="34"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pPr lvl="0"/>
            <a:r>
              <a:rPr lang="en-GB" dirty="0"/>
              <a:t>Click to add subtitle</a:t>
            </a:r>
            <a:endParaRPr lang="en-US" dirty="0"/>
          </a:p>
        </p:txBody>
      </p:sp>
      <p:sp>
        <p:nvSpPr>
          <p:cNvPr id="8" name="Footer Placeholder 3">
            <a:extLst>
              <a:ext uri="{FF2B5EF4-FFF2-40B4-BE49-F238E27FC236}">
                <a16:creationId xmlns:a16="http://schemas.microsoft.com/office/drawing/2014/main" xmlns="" id="{D427D5A5-7168-2B41-BED8-8002CFCE658E}"/>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bg1"/>
                </a:solidFill>
                <a:latin typeface="Helvetica Now Text" panose="020B0504030202020204" pitchFamily="34" charset="77"/>
              </a:defRPr>
            </a:lvl1pPr>
          </a:lstStyle>
          <a:p>
            <a:r>
              <a:rPr lang="en-GB" dirty="0"/>
              <a:t>Legal Copy Helvetica Regular 8/9.6 Black</a:t>
            </a:r>
          </a:p>
        </p:txBody>
      </p:sp>
      <p:sp>
        <p:nvSpPr>
          <p:cNvPr id="9" name="Text Placeholder 8">
            <a:extLst>
              <a:ext uri="{FF2B5EF4-FFF2-40B4-BE49-F238E27FC236}">
                <a16:creationId xmlns:a16="http://schemas.microsoft.com/office/drawing/2014/main" xmlns="" id="{0DD1AB83-01DE-0A49-98C3-4736CB7E9B49}"/>
              </a:ext>
            </a:extLst>
          </p:cNvPr>
          <p:cNvSpPr>
            <a:spLocks noGrp="1"/>
          </p:cNvSpPr>
          <p:nvPr>
            <p:ph type="body" sz="quarter" idx="14" hasCustomPrompt="1"/>
          </p:nvPr>
        </p:nvSpPr>
        <p:spPr>
          <a:xfrm>
            <a:off x="2269609"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00	Type number then a tab, then the contents text. Make the numbers bold</a:t>
            </a:r>
          </a:p>
        </p:txBody>
      </p:sp>
      <p:sp>
        <p:nvSpPr>
          <p:cNvPr id="12" name="Text Placeholder 8">
            <a:extLst>
              <a:ext uri="{FF2B5EF4-FFF2-40B4-BE49-F238E27FC236}">
                <a16:creationId xmlns:a16="http://schemas.microsoft.com/office/drawing/2014/main" xmlns="" id="{FE7811F0-B8DA-4A4B-AB9D-AC55F824C77B}"/>
              </a:ext>
            </a:extLst>
          </p:cNvPr>
          <p:cNvSpPr>
            <a:spLocks noGrp="1"/>
          </p:cNvSpPr>
          <p:nvPr>
            <p:ph type="body" sz="quarter" idx="15" hasCustomPrompt="1"/>
          </p:nvPr>
        </p:nvSpPr>
        <p:spPr>
          <a:xfrm>
            <a:off x="7622052" y="3131432"/>
            <a:ext cx="3630613" cy="3726568"/>
          </a:xfrm>
        </p:spPr>
        <p:txBody>
          <a:bodyPr/>
          <a:lstStyle>
            <a:lvl1pPr marL="712788" indent="-712788">
              <a:spcAft>
                <a:spcPts val="0"/>
              </a:spcAft>
              <a:tabLst/>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00	Type number then a tab, then the contents text. Make the numbers bold</a:t>
            </a:r>
          </a:p>
        </p:txBody>
      </p:sp>
      <p:sp>
        <p:nvSpPr>
          <p:cNvPr id="13" name="Title 12">
            <a:extLst>
              <a:ext uri="{FF2B5EF4-FFF2-40B4-BE49-F238E27FC236}">
                <a16:creationId xmlns:a16="http://schemas.microsoft.com/office/drawing/2014/main" xmlns="" id="{513CAF65-B379-374D-A4D7-0FDEC13CB190}"/>
              </a:ext>
            </a:extLst>
          </p:cNvPr>
          <p:cNvSpPr>
            <a:spLocks noGrp="1"/>
          </p:cNvSpPr>
          <p:nvPr>
            <p:ph type="title" hasCustomPrompt="1"/>
          </p:nvPr>
        </p:nvSpPr>
        <p:spPr/>
        <p:txBody>
          <a:bodyPr/>
          <a:lstStyle>
            <a:lvl1pPr>
              <a:defRPr>
                <a:solidFill>
                  <a:schemeClr val="bg1"/>
                </a:solidFill>
              </a:defRPr>
            </a:lvl1pPr>
          </a:lstStyle>
          <a:p>
            <a:r>
              <a:rPr lang="en-GB" dirty="0"/>
              <a:t>Contents – click to add title</a:t>
            </a:r>
          </a:p>
        </p:txBody>
      </p:sp>
    </p:spTree>
    <p:extLst>
      <p:ext uri="{BB962C8B-B14F-4D97-AF65-F5344CB8AC3E}">
        <p14:creationId xmlns:p14="http://schemas.microsoft.com/office/powerpoint/2010/main" val="371629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6313" y="936384"/>
            <a:ext cx="21372512" cy="80021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2261263" y="3123964"/>
            <a:ext cx="21357562" cy="887914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2817394" y="12522200"/>
            <a:ext cx="807577" cy="730250"/>
          </a:xfrm>
          <a:prstGeom prst="rect">
            <a:avLst/>
          </a:prstGeom>
        </p:spPr>
        <p:txBody>
          <a:bodyPr vert="horz" lIns="0" tIns="0" rIns="0" bIns="0" rtlCol="0" anchor="ctr">
            <a:noAutofit/>
          </a:bodyPr>
          <a:lstStyle>
            <a:lvl1pPr algn="r">
              <a:defRPr sz="1600" b="0" i="0">
                <a:solidFill>
                  <a:schemeClr val="tx1"/>
                </a:solidFill>
                <a:latin typeface="Helvetica Now Text" panose="020B0504030202020204" pitchFamily="34" charset="77"/>
              </a:defRPr>
            </a:lvl1pPr>
          </a:lstStyle>
          <a:p>
            <a:fld id="{91D568E7-61F5-D04E-995D-81EF41C01A2A}" type="slidenum">
              <a:rPr lang="en-GB" smtClean="0"/>
              <a:pPr/>
              <a:t>‹#›</a:t>
            </a:fld>
            <a:endParaRPr lang="en-GB" dirty="0"/>
          </a:p>
        </p:txBody>
      </p:sp>
      <p:pic>
        <p:nvPicPr>
          <p:cNvPr id="11" name="Graphic 10">
            <a:extLst>
              <a:ext uri="{FF2B5EF4-FFF2-40B4-BE49-F238E27FC236}">
                <a16:creationId xmlns:a16="http://schemas.microsoft.com/office/drawing/2014/main" xmlns="" id="{557DFC23-30F6-2F4F-B859-0F55E0D7550E}"/>
              </a:ext>
            </a:extLst>
          </p:cNvPr>
          <p:cNvPicPr>
            <a:picLocks noChangeAspect="1"/>
          </p:cNvPicPr>
          <p:nvPr/>
        </p:nvPicPr>
        <p:blipFill>
          <a:blip r:embed="rId35">
            <a:extLst>
              <a:ext uri="{96DAC541-7B7A-43D3-8B79-37D633B846F1}">
                <asvg:svgBlip xmlns:asvg="http://schemas.microsoft.com/office/drawing/2016/SVG/main" xmlns="" r:embed="rId36"/>
              </a:ext>
            </a:extLst>
          </a:blip>
          <a:stretch>
            <a:fillRect/>
          </a:stretch>
        </p:blipFill>
        <p:spPr>
          <a:xfrm>
            <a:off x="758328" y="12483997"/>
            <a:ext cx="1265103" cy="478688"/>
          </a:xfrm>
          <a:prstGeom prst="rect">
            <a:avLst/>
          </a:prstGeom>
        </p:spPr>
      </p:pic>
      <p:sp>
        <p:nvSpPr>
          <p:cNvPr id="4" name="Footer Placeholder 3">
            <a:extLst>
              <a:ext uri="{FF2B5EF4-FFF2-40B4-BE49-F238E27FC236}">
                <a16:creationId xmlns:a16="http://schemas.microsoft.com/office/drawing/2014/main" xmlns="" id="{669AB973-A2B1-A840-82A8-D85DCE1A2D09}"/>
              </a:ext>
            </a:extLst>
          </p:cNvPr>
          <p:cNvSpPr>
            <a:spLocks noGrp="1"/>
          </p:cNvSpPr>
          <p:nvPr>
            <p:ph type="ftr" sz="quarter" idx="3"/>
          </p:nvPr>
        </p:nvSpPr>
        <p:spPr>
          <a:xfrm>
            <a:off x="12023125" y="12554568"/>
            <a:ext cx="10077288" cy="730250"/>
          </a:xfrm>
          <a:prstGeom prst="rect">
            <a:avLst/>
          </a:prstGeom>
        </p:spPr>
        <p:txBody>
          <a:bodyPr vert="horz" wrap="square" lIns="0" tIns="0" rIns="0" bIns="0" rtlCol="0" anchor="ctr"/>
          <a:lstStyle>
            <a:lvl1pPr marL="0" marR="0" indent="0" algn="r" defTabSz="1828709" rtl="0" eaLnBrk="1" fontAlgn="auto" latinLnBrk="0" hangingPunct="1">
              <a:lnSpc>
                <a:spcPct val="100000"/>
              </a:lnSpc>
              <a:spcBef>
                <a:spcPts val="0"/>
              </a:spcBef>
              <a:spcAft>
                <a:spcPts val="0"/>
              </a:spcAft>
              <a:buClrTx/>
              <a:buSzTx/>
              <a:buFontTx/>
              <a:buNone/>
              <a:tabLst/>
              <a:defRPr sz="800" b="0" i="0">
                <a:solidFill>
                  <a:schemeClr val="tx1"/>
                </a:solidFill>
                <a:latin typeface="Helvetica Now Text" panose="020B0504030202020204" pitchFamily="34" charset="77"/>
              </a:defRPr>
            </a:lvl1pPr>
          </a:lstStyle>
          <a:p>
            <a:r>
              <a:rPr lang="en-GB" dirty="0"/>
              <a:t>Legal Copy Helvetica Regular 8/9.6 Black</a:t>
            </a:r>
          </a:p>
        </p:txBody>
      </p:sp>
      <p:pic>
        <p:nvPicPr>
          <p:cNvPr id="7" name="Graphic 6">
            <a:extLst>
              <a:ext uri="{FF2B5EF4-FFF2-40B4-BE49-F238E27FC236}">
                <a16:creationId xmlns:a16="http://schemas.microsoft.com/office/drawing/2014/main" xmlns="" id="{790E6EBC-7759-48E5-82ED-7C1B773BFAA3}"/>
              </a:ext>
            </a:extLst>
          </p:cNvPr>
          <p:cNvPicPr>
            <a:picLocks noChangeAspect="1"/>
          </p:cNvPicPr>
          <p:nvPr/>
        </p:nvPicPr>
        <p:blipFill>
          <a:blip r:embed="rId37">
            <a:extLst>
              <a:ext uri="{96DAC541-7B7A-43D3-8B79-37D633B846F1}">
                <asvg:svgBlip xmlns:asvg="http://schemas.microsoft.com/office/drawing/2016/SVG/main" xmlns="" r:embed="rId38"/>
              </a:ext>
            </a:extLst>
          </a:blip>
          <a:stretch>
            <a:fillRect/>
          </a:stretch>
        </p:blipFill>
        <p:spPr>
          <a:xfrm>
            <a:off x="758328" y="12483997"/>
            <a:ext cx="1265103" cy="478688"/>
          </a:xfrm>
          <a:prstGeom prst="rect">
            <a:avLst/>
          </a:prstGeom>
        </p:spPr>
      </p:pic>
      <p:pic>
        <p:nvPicPr>
          <p:cNvPr id="8" name="Graphic 7">
            <a:extLst>
              <a:ext uri="{FF2B5EF4-FFF2-40B4-BE49-F238E27FC236}">
                <a16:creationId xmlns:a16="http://schemas.microsoft.com/office/drawing/2014/main" xmlns="" id="{867E754D-C158-4209-A383-3E65F7D7D1C2}"/>
              </a:ext>
            </a:extLst>
          </p:cNvPr>
          <p:cNvPicPr>
            <a:picLocks noChangeAspect="1"/>
          </p:cNvPicPr>
          <p:nvPr/>
        </p:nvPicPr>
        <p:blipFill>
          <a:blip r:embed="rId37">
            <a:extLst>
              <a:ext uri="{96DAC541-7B7A-43D3-8B79-37D633B846F1}">
                <asvg:svgBlip xmlns:asvg="http://schemas.microsoft.com/office/drawing/2016/SVG/main" xmlns="" r:embed="rId38"/>
              </a:ext>
            </a:extLst>
          </a:blip>
          <a:stretch>
            <a:fillRect/>
          </a:stretch>
        </p:blipFill>
        <p:spPr>
          <a:xfrm>
            <a:off x="758328" y="12483997"/>
            <a:ext cx="1265103" cy="478688"/>
          </a:xfrm>
          <a:prstGeom prst="rect">
            <a:avLst/>
          </a:prstGeom>
        </p:spPr>
      </p:pic>
      <p:pic>
        <p:nvPicPr>
          <p:cNvPr id="9" name="Graphic 8">
            <a:extLst>
              <a:ext uri="{FF2B5EF4-FFF2-40B4-BE49-F238E27FC236}">
                <a16:creationId xmlns:a16="http://schemas.microsoft.com/office/drawing/2014/main" xmlns="" id="{A6E678AC-A5A0-4B8B-B473-0FD963208D2D}"/>
              </a:ext>
            </a:extLst>
          </p:cNvPr>
          <p:cNvPicPr>
            <a:picLocks noChangeAspect="1"/>
          </p:cNvPicPr>
          <p:nvPr userDrawn="1"/>
        </p:nvPicPr>
        <p:blipFill>
          <a:blip r:embed="rId37">
            <a:extLst>
              <a:ext uri="{96DAC541-7B7A-43D3-8B79-37D633B846F1}">
                <asvg:svgBlip xmlns:asvg="http://schemas.microsoft.com/office/drawing/2016/SVG/main" xmlns="" r:embed="rId38"/>
              </a:ext>
            </a:extLst>
          </a:blip>
          <a:stretch>
            <a:fillRect/>
          </a:stretch>
        </p:blipFill>
        <p:spPr>
          <a:xfrm>
            <a:off x="758328" y="12483997"/>
            <a:ext cx="1265103" cy="478688"/>
          </a:xfrm>
          <a:prstGeom prst="rect">
            <a:avLst/>
          </a:prstGeom>
        </p:spPr>
      </p:pic>
    </p:spTree>
    <p:extLst>
      <p:ext uri="{BB962C8B-B14F-4D97-AF65-F5344CB8AC3E}">
        <p14:creationId xmlns:p14="http://schemas.microsoft.com/office/powerpoint/2010/main" val="24246990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75" r:id="rId3"/>
    <p:sldLayoutId id="2147483747" r:id="rId4"/>
    <p:sldLayoutId id="2147483776" r:id="rId5"/>
    <p:sldLayoutId id="2147483748" r:id="rId6"/>
    <p:sldLayoutId id="2147483777" r:id="rId7"/>
    <p:sldLayoutId id="2147483749" r:id="rId8"/>
    <p:sldLayoutId id="2147483750" r:id="rId9"/>
    <p:sldLayoutId id="2147483751" r:id="rId10"/>
    <p:sldLayoutId id="2147483752" r:id="rId11"/>
    <p:sldLayoutId id="2147483774" r:id="rId12"/>
    <p:sldLayoutId id="2147483770" r:id="rId13"/>
    <p:sldLayoutId id="2147483771" r:id="rId14"/>
    <p:sldLayoutId id="214748377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73" r:id="rId31"/>
    <p:sldLayoutId id="2147483768" r:id="rId32"/>
    <p:sldLayoutId id="2147483769" r:id="rId33"/>
  </p:sldLayoutIdLst>
  <p:hf hdr="0" dt="0"/>
  <p:txStyles>
    <p:titleStyle>
      <a:lvl1pPr algn="l" defTabSz="1828709" rtl="0" eaLnBrk="1" latinLnBrk="0" hangingPunct="1">
        <a:lnSpc>
          <a:spcPct val="100000"/>
        </a:lnSpc>
        <a:spcBef>
          <a:spcPct val="0"/>
        </a:spcBef>
        <a:buNone/>
        <a:defRPr sz="5200" b="1" i="0" kern="1200" spc="-30" baseline="0">
          <a:solidFill>
            <a:schemeClr val="tx1"/>
          </a:solidFill>
          <a:latin typeface="Helvetica Now Text" panose="020B0504030202020204" pitchFamily="34" charset="77"/>
          <a:ea typeface="+mj-ea"/>
          <a:cs typeface="+mj-cs"/>
        </a:defRPr>
      </a:lvl1pPr>
    </p:titleStyle>
    <p:body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03" orient="horz" pos="7560" userDrawn="1">
          <p15:clr>
            <a:srgbClr val="F26B43"/>
          </p15:clr>
        </p15:guide>
        <p15:guide id="104" pos="480" userDrawn="1">
          <p15:clr>
            <a:srgbClr val="F26B43"/>
          </p15:clr>
        </p15:guide>
        <p15:guide id="105" pos="959" userDrawn="1">
          <p15:clr>
            <a:srgbClr val="F26B43"/>
          </p15:clr>
        </p15:guide>
        <p15:guide id="106" pos="1439" userDrawn="1">
          <p15:clr>
            <a:srgbClr val="F26B43"/>
          </p15:clr>
        </p15:guide>
        <p15:guide id="107" pos="1917" userDrawn="1">
          <p15:clr>
            <a:srgbClr val="F26B43"/>
          </p15:clr>
        </p15:guide>
        <p15:guide id="108" pos="2398" userDrawn="1">
          <p15:clr>
            <a:srgbClr val="F26B43"/>
          </p15:clr>
        </p15:guide>
        <p15:guide id="109" pos="2877" userDrawn="1">
          <p15:clr>
            <a:srgbClr val="F26B43"/>
          </p15:clr>
        </p15:guide>
        <p15:guide id="110" pos="3358" userDrawn="1">
          <p15:clr>
            <a:srgbClr val="F26B43"/>
          </p15:clr>
        </p15:guide>
        <p15:guide id="111" pos="4317" userDrawn="1">
          <p15:clr>
            <a:srgbClr val="F26B43"/>
          </p15:clr>
        </p15:guide>
        <p15:guide id="112" pos="3839" userDrawn="1">
          <p15:clr>
            <a:srgbClr val="F26B43"/>
          </p15:clr>
        </p15:guide>
        <p15:guide id="113" pos="4798" userDrawn="1">
          <p15:clr>
            <a:srgbClr val="F26B43"/>
          </p15:clr>
        </p15:guide>
        <p15:guide id="114" pos="5279" userDrawn="1">
          <p15:clr>
            <a:srgbClr val="F26B43"/>
          </p15:clr>
        </p15:guide>
        <p15:guide id="115" pos="5757" userDrawn="1">
          <p15:clr>
            <a:srgbClr val="F26B43"/>
          </p15:clr>
        </p15:guide>
        <p15:guide id="116" pos="6238" userDrawn="1">
          <p15:clr>
            <a:srgbClr val="F26B43"/>
          </p15:clr>
        </p15:guide>
        <p15:guide id="117" pos="6719" userDrawn="1">
          <p15:clr>
            <a:srgbClr val="F26B43"/>
          </p15:clr>
        </p15:guide>
        <p15:guide id="118" pos="7197" userDrawn="1">
          <p15:clr>
            <a:srgbClr val="F26B43"/>
          </p15:clr>
        </p15:guide>
        <p15:guide id="119" pos="7678" userDrawn="1">
          <p15:clr>
            <a:srgbClr val="F26B43"/>
          </p15:clr>
        </p15:guide>
        <p15:guide id="120" pos="8159" userDrawn="1">
          <p15:clr>
            <a:srgbClr val="F26B43"/>
          </p15:clr>
        </p15:guide>
        <p15:guide id="121" pos="8637" userDrawn="1">
          <p15:clr>
            <a:srgbClr val="F26B43"/>
          </p15:clr>
        </p15:guide>
        <p15:guide id="122" pos="9118" userDrawn="1">
          <p15:clr>
            <a:srgbClr val="F26B43"/>
          </p15:clr>
        </p15:guide>
        <p15:guide id="123" pos="9599" userDrawn="1">
          <p15:clr>
            <a:srgbClr val="F26B43"/>
          </p15:clr>
        </p15:guide>
        <p15:guide id="124" pos="10077" userDrawn="1">
          <p15:clr>
            <a:srgbClr val="F26B43"/>
          </p15:clr>
        </p15:guide>
        <p15:guide id="125" pos="10558" userDrawn="1">
          <p15:clr>
            <a:srgbClr val="F26B43"/>
          </p15:clr>
        </p15:guide>
        <p15:guide id="126" pos="11037" userDrawn="1">
          <p15:clr>
            <a:srgbClr val="F26B43"/>
          </p15:clr>
        </p15:guide>
        <p15:guide id="127" pos="11517" userDrawn="1">
          <p15:clr>
            <a:srgbClr val="F26B43"/>
          </p15:clr>
        </p15:guide>
        <p15:guide id="128" pos="11998" userDrawn="1">
          <p15:clr>
            <a:srgbClr val="F26B43"/>
          </p15:clr>
        </p15:guide>
        <p15:guide id="129" pos="12479" userDrawn="1">
          <p15:clr>
            <a:srgbClr val="F26B43"/>
          </p15:clr>
        </p15:guide>
        <p15:guide id="130" pos="12957" userDrawn="1">
          <p15:clr>
            <a:srgbClr val="F26B43"/>
          </p15:clr>
        </p15:guide>
        <p15:guide id="131" pos="13438" userDrawn="1">
          <p15:clr>
            <a:srgbClr val="F26B43"/>
          </p15:clr>
        </p15:guide>
        <p15:guide id="132" pos="13919" userDrawn="1">
          <p15:clr>
            <a:srgbClr val="F26B43"/>
          </p15:clr>
        </p15:guide>
        <p15:guide id="133" pos="14397" userDrawn="1">
          <p15:clr>
            <a:srgbClr val="F26B43"/>
          </p15:clr>
        </p15:guide>
        <p15:guide id="134" pos="14878" userDrawn="1">
          <p15:clr>
            <a:srgbClr val="F26B43"/>
          </p15:clr>
        </p15:guide>
        <p15:guide id="135" orient="horz" pos="576" userDrawn="1">
          <p15:clr>
            <a:srgbClr val="F26B43"/>
          </p15:clr>
        </p15:guide>
        <p15:guide id="136" orient="horz" pos="8158" userDrawn="1">
          <p15:clr>
            <a:srgbClr val="F26B43"/>
          </p15:clr>
        </p15:guide>
        <p15:guide id="137" orient="horz" pos="1968" userDrawn="1">
          <p15:clr>
            <a:srgbClr val="F26B43"/>
          </p15:clr>
        </p15:guide>
        <p15:guide id="138" orient="horz" pos="1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some plants&#10;&#10;Description automatically generated with low confidence">
            <a:extLst>
              <a:ext uri="{FF2B5EF4-FFF2-40B4-BE49-F238E27FC236}">
                <a16:creationId xmlns:a16="http://schemas.microsoft.com/office/drawing/2014/main" xmlns="" id="{50DFC254-1185-4DE9-8F9C-82344F5BF8D9}"/>
              </a:ext>
            </a:extLst>
          </p:cNvPr>
          <p:cNvPicPr>
            <a:picLocks noChangeAspect="1"/>
          </p:cNvPicPr>
          <p:nvPr/>
        </p:nvPicPr>
        <p:blipFill rotWithShape="1">
          <a:blip r:embed="rId3"/>
          <a:srcRect l="29406" r="12260"/>
          <a:stretch/>
        </p:blipFill>
        <p:spPr>
          <a:xfrm>
            <a:off x="8380412" y="-1"/>
            <a:ext cx="16002001" cy="13715999"/>
          </a:xfrm>
          <a:prstGeom prst="rect">
            <a:avLst/>
          </a:prstGeom>
        </p:spPr>
      </p:pic>
      <p:sp>
        <p:nvSpPr>
          <p:cNvPr id="3" name="Text Placeholder 2">
            <a:extLst>
              <a:ext uri="{FF2B5EF4-FFF2-40B4-BE49-F238E27FC236}">
                <a16:creationId xmlns:a16="http://schemas.microsoft.com/office/drawing/2014/main" xmlns="" id="{156ABE95-9A39-3D4C-A23F-A10B86F38DEF}"/>
              </a:ext>
            </a:extLst>
          </p:cNvPr>
          <p:cNvSpPr>
            <a:spLocks noGrp="1"/>
          </p:cNvSpPr>
          <p:nvPr>
            <p:ph type="body" sz="quarter" idx="16"/>
          </p:nvPr>
        </p:nvSpPr>
        <p:spPr/>
        <p:txBody>
          <a:bodyPr/>
          <a:lstStyle/>
          <a:p>
            <a:r>
              <a:rPr lang="en-US" dirty="0"/>
              <a:t>Cannabis Market: Navigating a Growing Industry</a:t>
            </a:r>
            <a:endParaRPr lang="en-GB" dirty="0"/>
          </a:p>
          <a:p>
            <a:pPr lvl="2"/>
            <a:r>
              <a:rPr lang="en-US" dirty="0"/>
              <a:t>Paul Callero &amp; Dylan Ward, Aon</a:t>
            </a:r>
          </a:p>
        </p:txBody>
      </p:sp>
    </p:spTree>
    <p:extLst>
      <p:ext uri="{BB962C8B-B14F-4D97-AF65-F5344CB8AC3E}">
        <p14:creationId xmlns:p14="http://schemas.microsoft.com/office/powerpoint/2010/main" val="915545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97F5129-9701-4A11-9862-68E429B36534}"/>
              </a:ext>
            </a:extLst>
          </p:cNvPr>
          <p:cNvSpPr>
            <a:spLocks noGrp="1"/>
          </p:cNvSpPr>
          <p:nvPr>
            <p:ph type="sldNum" sz="quarter" idx="12"/>
          </p:nvPr>
        </p:nvSpPr>
        <p:spPr/>
        <p:txBody>
          <a:bodyPr/>
          <a:lstStyle/>
          <a:p>
            <a:fld id="{91D568E7-61F5-D04E-995D-81EF41C01A2A}" type="slidenum">
              <a:rPr lang="en-GB" smtClean="0"/>
              <a:pPr/>
              <a:t>10</a:t>
            </a:fld>
            <a:endParaRPr lang="en-GB" dirty="0"/>
          </a:p>
        </p:txBody>
      </p:sp>
      <p:sp>
        <p:nvSpPr>
          <p:cNvPr id="3" name="Title 2">
            <a:extLst>
              <a:ext uri="{FF2B5EF4-FFF2-40B4-BE49-F238E27FC236}">
                <a16:creationId xmlns:a16="http://schemas.microsoft.com/office/drawing/2014/main" xmlns="" id="{785AB1F9-84AC-44A9-8B6B-F0C60F46DA38}"/>
              </a:ext>
            </a:extLst>
          </p:cNvPr>
          <p:cNvSpPr>
            <a:spLocks noGrp="1"/>
          </p:cNvSpPr>
          <p:nvPr>
            <p:ph type="title"/>
          </p:nvPr>
        </p:nvSpPr>
        <p:spPr/>
        <p:txBody>
          <a:bodyPr/>
          <a:lstStyle/>
          <a:p>
            <a:r>
              <a:rPr lang="en-US" dirty="0"/>
              <a:t>Key Exposures – Extraction &amp; Product Manufacturing</a:t>
            </a:r>
          </a:p>
        </p:txBody>
      </p:sp>
      <p:graphicFrame>
        <p:nvGraphicFramePr>
          <p:cNvPr id="5" name="Content Placeholder 7">
            <a:extLst>
              <a:ext uri="{FF2B5EF4-FFF2-40B4-BE49-F238E27FC236}">
                <a16:creationId xmlns:a16="http://schemas.microsoft.com/office/drawing/2014/main" xmlns="" id="{0BFDEC5F-5A6F-461B-A70C-19F2EDF44F14}"/>
              </a:ext>
            </a:extLst>
          </p:cNvPr>
          <p:cNvGraphicFramePr>
            <a:graphicFrameLocks/>
          </p:cNvGraphicFramePr>
          <p:nvPr>
            <p:extLst>
              <p:ext uri="{D42A27DB-BD31-4B8C-83A1-F6EECF244321}">
                <p14:modId xmlns:p14="http://schemas.microsoft.com/office/powerpoint/2010/main" val="1439709082"/>
              </p:ext>
            </p:extLst>
          </p:nvPr>
        </p:nvGraphicFramePr>
        <p:xfrm>
          <a:off x="2284413" y="3124200"/>
          <a:ext cx="21334412" cy="5631434"/>
        </p:xfrm>
        <a:graphic>
          <a:graphicData uri="http://schemas.openxmlformats.org/drawingml/2006/table">
            <a:tbl>
              <a:tblPr firstRow="1" bandCol="1">
                <a:tableStyleId>{00A15C55-8517-42AA-B614-E9B94910E393}</a:tableStyleId>
              </a:tblPr>
              <a:tblGrid>
                <a:gridCol w="5333603">
                  <a:extLst>
                    <a:ext uri="{9D8B030D-6E8A-4147-A177-3AD203B41FA5}">
                      <a16:colId xmlns:a16="http://schemas.microsoft.com/office/drawing/2014/main" xmlns="" val="4132136005"/>
                    </a:ext>
                  </a:extLst>
                </a:gridCol>
                <a:gridCol w="5333603">
                  <a:extLst>
                    <a:ext uri="{9D8B030D-6E8A-4147-A177-3AD203B41FA5}">
                      <a16:colId xmlns:a16="http://schemas.microsoft.com/office/drawing/2014/main" xmlns="" val="4117193796"/>
                    </a:ext>
                  </a:extLst>
                </a:gridCol>
                <a:gridCol w="5333603">
                  <a:extLst>
                    <a:ext uri="{9D8B030D-6E8A-4147-A177-3AD203B41FA5}">
                      <a16:colId xmlns:a16="http://schemas.microsoft.com/office/drawing/2014/main" xmlns="" val="1790479596"/>
                    </a:ext>
                  </a:extLst>
                </a:gridCol>
                <a:gridCol w="5333603">
                  <a:extLst>
                    <a:ext uri="{9D8B030D-6E8A-4147-A177-3AD203B41FA5}">
                      <a16:colId xmlns:a16="http://schemas.microsoft.com/office/drawing/2014/main" xmlns="" val="3695641184"/>
                    </a:ext>
                  </a:extLst>
                </a:gridCol>
              </a:tblGrid>
              <a:tr h="165395">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Activity</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Key Risks</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Generally-Available Coverage</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Underdeveloped Coverages</a:t>
                      </a:r>
                    </a:p>
                  </a:txBody>
                  <a:tcPr/>
                </a:tc>
                <a:extLst>
                  <a:ext uri="{0D108BD9-81ED-4DB2-BD59-A6C34878D82A}">
                    <a16:rowId xmlns:a16="http://schemas.microsoft.com/office/drawing/2014/main" xmlns="" val="1729880882"/>
                  </a:ext>
                </a:extLst>
              </a:tr>
              <a:tr h="757986">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Solvent Extraction</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Explosion/fire, Adverse reaction to products (contaminated or clean)</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Building, Extraction Equipment, Equipment Breakdown, and Business Income (subject to robust safety controls)</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Products Liability</a:t>
                      </a:r>
                    </a:p>
                  </a:txBody>
                  <a:tcPr/>
                </a:tc>
                <a:tc>
                  <a:txBody>
                    <a:bodyPr/>
                    <a:lstStyle/>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Vaporizer products liability, product contamination/spoilage, product recall</a:t>
                      </a:r>
                    </a:p>
                  </a:txBody>
                  <a:tcPr/>
                </a:tc>
                <a:extLst>
                  <a:ext uri="{0D108BD9-81ED-4DB2-BD59-A6C34878D82A}">
                    <a16:rowId xmlns:a16="http://schemas.microsoft.com/office/drawing/2014/main" xmlns="" val="1051609342"/>
                  </a:ext>
                </a:extLst>
              </a:tr>
              <a:tr h="621949">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Nonsolvent Extraction</a:t>
                      </a:r>
                    </a:p>
                  </a:txBody>
                  <a:tcPr/>
                </a:tc>
                <a:tc>
                  <a:txBody>
                    <a:bodyPr/>
                    <a:lstStyle/>
                    <a:p>
                      <a:pPr marL="0" marR="0" lvl="1" indent="0" algn="l" defTabSz="1828709" rtl="0" eaLnBrk="1" fontAlgn="auto" latinLnBrk="0" hangingPunct="1">
                        <a:lnSpc>
                          <a:spcPct val="117000"/>
                        </a:lnSpc>
                        <a:spcBef>
                          <a:spcPts val="0"/>
                        </a:spcBef>
                        <a:spcAft>
                          <a:spcPts val="1000"/>
                        </a:spcAft>
                        <a:buClrTx/>
                        <a:buSzTx/>
                        <a:buFont typeface="Arial" panose="020B0604020202020204" pitchFamily="34" charset="0"/>
                        <a:buNone/>
                        <a:tabLst/>
                        <a:defRPr/>
                      </a:pPr>
                      <a:r>
                        <a:rPr lang="en-US" sz="2000" b="0" i="0" kern="1200" dirty="0">
                          <a:solidFill>
                            <a:schemeClr val="tx1"/>
                          </a:solidFill>
                          <a:latin typeface="Helvetica Now Text" panose="020B0504030202020204" pitchFamily="34" charset="77"/>
                          <a:ea typeface="+mn-ea"/>
                          <a:cs typeface="+mn-cs"/>
                        </a:rPr>
                        <a:t>Adverse reaction to products (contaminated or clean)</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Building, Extraction Equipment, Equipment Breakdown, and Business Income</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Products Liability</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Vaporizer products liability, product contamination/spoilage, product recall</a:t>
                      </a:r>
                    </a:p>
                  </a:txBody>
                  <a:tcPr/>
                </a:tc>
                <a:extLst>
                  <a:ext uri="{0D108BD9-81ED-4DB2-BD59-A6C34878D82A}">
                    <a16:rowId xmlns:a16="http://schemas.microsoft.com/office/drawing/2014/main" xmlns="" val="3733040092"/>
                  </a:ext>
                </a:extLst>
              </a:tr>
              <a:tr h="165395">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Flammable Solvent Storage</a:t>
                      </a:r>
                    </a:p>
                  </a:txBody>
                  <a:tcPr/>
                </a:tc>
                <a:tc>
                  <a:txBody>
                    <a:bodyPr/>
                    <a:lstStyle/>
                    <a:p>
                      <a:pPr marL="0" marR="0" lvl="1" indent="0" algn="l" defTabSz="1828709" rtl="0" eaLnBrk="1" fontAlgn="auto" latinLnBrk="0" hangingPunct="1">
                        <a:lnSpc>
                          <a:spcPct val="117000"/>
                        </a:lnSpc>
                        <a:spcBef>
                          <a:spcPts val="0"/>
                        </a:spcBef>
                        <a:spcAft>
                          <a:spcPts val="1000"/>
                        </a:spcAft>
                        <a:buClrTx/>
                        <a:buSzTx/>
                        <a:buFont typeface="Arial" panose="020B0604020202020204" pitchFamily="34" charset="0"/>
                        <a:buNone/>
                        <a:tabLst/>
                        <a:defRPr/>
                      </a:pPr>
                      <a:r>
                        <a:rPr lang="en-US" sz="2000" b="0" i="0" kern="1200" dirty="0">
                          <a:solidFill>
                            <a:schemeClr val="tx1"/>
                          </a:solidFill>
                          <a:latin typeface="Helvetica Now Text" panose="020B0504030202020204" pitchFamily="34" charset="77"/>
                          <a:ea typeface="+mn-ea"/>
                          <a:cs typeface="+mn-cs"/>
                        </a:rPr>
                        <a:t>Explosion/fire</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See “Solvent Extraction”</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See “Solvent Extraction”</a:t>
                      </a:r>
                    </a:p>
                  </a:txBody>
                  <a:tcPr/>
                </a:tc>
                <a:extLst>
                  <a:ext uri="{0D108BD9-81ED-4DB2-BD59-A6C34878D82A}">
                    <a16:rowId xmlns:a16="http://schemas.microsoft.com/office/drawing/2014/main" xmlns="" val="515805060"/>
                  </a:ext>
                </a:extLst>
              </a:tr>
              <a:tr h="437467">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Toll Processing</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Contingent business interruption, Theft, Adverse reaction to products (contaminated or clean)</a:t>
                      </a:r>
                    </a:p>
                  </a:txBody>
                  <a:tcPr/>
                </a:tc>
                <a:tc>
                  <a:txBody>
                    <a:bodyPr/>
                    <a:lstStyle/>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See “Solvent Extraction”</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Contingent business interruption</a:t>
                      </a:r>
                    </a:p>
                  </a:txBody>
                  <a:tcPr/>
                </a:tc>
                <a:extLst>
                  <a:ext uri="{0D108BD9-81ED-4DB2-BD59-A6C34878D82A}">
                    <a16:rowId xmlns:a16="http://schemas.microsoft.com/office/drawing/2014/main" xmlns="" val="4151904238"/>
                  </a:ext>
                </a:extLst>
              </a:tr>
            </a:tbl>
          </a:graphicData>
        </a:graphic>
      </p:graphicFrame>
    </p:spTree>
    <p:extLst>
      <p:ext uri="{BB962C8B-B14F-4D97-AF65-F5344CB8AC3E}">
        <p14:creationId xmlns:p14="http://schemas.microsoft.com/office/powerpoint/2010/main" val="2498979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97F5129-9701-4A11-9862-68E429B36534}"/>
              </a:ext>
            </a:extLst>
          </p:cNvPr>
          <p:cNvSpPr>
            <a:spLocks noGrp="1"/>
          </p:cNvSpPr>
          <p:nvPr>
            <p:ph type="sldNum" sz="quarter" idx="12"/>
          </p:nvPr>
        </p:nvSpPr>
        <p:spPr/>
        <p:txBody>
          <a:bodyPr/>
          <a:lstStyle/>
          <a:p>
            <a:fld id="{91D568E7-61F5-D04E-995D-81EF41C01A2A}" type="slidenum">
              <a:rPr lang="en-GB" smtClean="0"/>
              <a:pPr/>
              <a:t>11</a:t>
            </a:fld>
            <a:endParaRPr lang="en-GB" dirty="0"/>
          </a:p>
        </p:txBody>
      </p:sp>
      <p:sp>
        <p:nvSpPr>
          <p:cNvPr id="3" name="Title 2">
            <a:extLst>
              <a:ext uri="{FF2B5EF4-FFF2-40B4-BE49-F238E27FC236}">
                <a16:creationId xmlns:a16="http://schemas.microsoft.com/office/drawing/2014/main" xmlns="" id="{785AB1F9-84AC-44A9-8B6B-F0C60F46DA38}"/>
              </a:ext>
            </a:extLst>
          </p:cNvPr>
          <p:cNvSpPr>
            <a:spLocks noGrp="1"/>
          </p:cNvSpPr>
          <p:nvPr>
            <p:ph type="title"/>
          </p:nvPr>
        </p:nvSpPr>
        <p:spPr/>
        <p:txBody>
          <a:bodyPr/>
          <a:lstStyle/>
          <a:p>
            <a:r>
              <a:rPr lang="en-US" dirty="0"/>
              <a:t>Key Exposures – Retail</a:t>
            </a:r>
          </a:p>
        </p:txBody>
      </p:sp>
      <p:graphicFrame>
        <p:nvGraphicFramePr>
          <p:cNvPr id="5" name="Content Placeholder 7">
            <a:extLst>
              <a:ext uri="{FF2B5EF4-FFF2-40B4-BE49-F238E27FC236}">
                <a16:creationId xmlns:a16="http://schemas.microsoft.com/office/drawing/2014/main" xmlns="" id="{0BFDEC5F-5A6F-461B-A70C-19F2EDF44F14}"/>
              </a:ext>
            </a:extLst>
          </p:cNvPr>
          <p:cNvGraphicFramePr>
            <a:graphicFrameLocks/>
          </p:cNvGraphicFramePr>
          <p:nvPr>
            <p:extLst>
              <p:ext uri="{D42A27DB-BD31-4B8C-83A1-F6EECF244321}">
                <p14:modId xmlns:p14="http://schemas.microsoft.com/office/powerpoint/2010/main" val="3317974669"/>
              </p:ext>
            </p:extLst>
          </p:nvPr>
        </p:nvGraphicFramePr>
        <p:xfrm>
          <a:off x="2284413" y="3124200"/>
          <a:ext cx="21334412" cy="4307586"/>
        </p:xfrm>
        <a:graphic>
          <a:graphicData uri="http://schemas.openxmlformats.org/drawingml/2006/table">
            <a:tbl>
              <a:tblPr firstRow="1" bandCol="1">
                <a:tableStyleId>{00A15C55-8517-42AA-B614-E9B94910E393}</a:tableStyleId>
              </a:tblPr>
              <a:tblGrid>
                <a:gridCol w="5333603">
                  <a:extLst>
                    <a:ext uri="{9D8B030D-6E8A-4147-A177-3AD203B41FA5}">
                      <a16:colId xmlns:a16="http://schemas.microsoft.com/office/drawing/2014/main" xmlns="" val="4132136005"/>
                    </a:ext>
                  </a:extLst>
                </a:gridCol>
                <a:gridCol w="5333603">
                  <a:extLst>
                    <a:ext uri="{9D8B030D-6E8A-4147-A177-3AD203B41FA5}">
                      <a16:colId xmlns:a16="http://schemas.microsoft.com/office/drawing/2014/main" xmlns="" val="4117193796"/>
                    </a:ext>
                  </a:extLst>
                </a:gridCol>
                <a:gridCol w="5333603">
                  <a:extLst>
                    <a:ext uri="{9D8B030D-6E8A-4147-A177-3AD203B41FA5}">
                      <a16:colId xmlns:a16="http://schemas.microsoft.com/office/drawing/2014/main" xmlns="" val="1790479596"/>
                    </a:ext>
                  </a:extLst>
                </a:gridCol>
                <a:gridCol w="5333603">
                  <a:extLst>
                    <a:ext uri="{9D8B030D-6E8A-4147-A177-3AD203B41FA5}">
                      <a16:colId xmlns:a16="http://schemas.microsoft.com/office/drawing/2014/main" xmlns="" val="3695641184"/>
                    </a:ext>
                  </a:extLst>
                </a:gridCol>
              </a:tblGrid>
              <a:tr h="0">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Activity</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Key Risks</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Generally-Available Coverage</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Underdeveloped Coverages</a:t>
                      </a:r>
                    </a:p>
                  </a:txBody>
                  <a:tcPr/>
                </a:tc>
                <a:extLst>
                  <a:ext uri="{0D108BD9-81ED-4DB2-BD59-A6C34878D82A}">
                    <a16:rowId xmlns:a16="http://schemas.microsoft.com/office/drawing/2014/main" xmlns="" val="1729880882"/>
                  </a:ext>
                </a:extLst>
              </a:tr>
              <a:tr h="0">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General Retail</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Premises risks (slip and falls), theft of cannabis &amp; cash, products liability</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Building, Business Income, Employee Theft of Cannabis &amp; Cash (subject to robust safeguards)</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Consumer delivery</a:t>
                      </a:r>
                    </a:p>
                  </a:txBody>
                  <a:tcPr/>
                </a:tc>
                <a:extLst>
                  <a:ext uri="{0D108BD9-81ED-4DB2-BD59-A6C34878D82A}">
                    <a16:rowId xmlns:a16="http://schemas.microsoft.com/office/drawing/2014/main" xmlns="" val="1051609342"/>
                  </a:ext>
                </a:extLst>
              </a:tr>
              <a:tr h="0">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Collection of Customer Data</a:t>
                      </a:r>
                    </a:p>
                  </a:txBody>
                  <a:tcPr/>
                </a:tc>
                <a:tc>
                  <a:txBody>
                    <a:bodyPr/>
                    <a:lstStyle/>
                    <a:p>
                      <a:pPr marL="0" marR="0" lvl="1" indent="0" algn="l" defTabSz="1828709" rtl="0" eaLnBrk="1" fontAlgn="auto" latinLnBrk="0" hangingPunct="1">
                        <a:lnSpc>
                          <a:spcPct val="117000"/>
                        </a:lnSpc>
                        <a:spcBef>
                          <a:spcPts val="0"/>
                        </a:spcBef>
                        <a:spcAft>
                          <a:spcPts val="1000"/>
                        </a:spcAft>
                        <a:buClrTx/>
                        <a:buSzTx/>
                        <a:buFont typeface="Arial" panose="020B0604020202020204" pitchFamily="34" charset="0"/>
                        <a:buNone/>
                        <a:tabLst/>
                        <a:defRPr/>
                      </a:pPr>
                      <a:r>
                        <a:rPr lang="en-US" sz="2000" b="0" i="0" kern="1200" dirty="0">
                          <a:solidFill>
                            <a:schemeClr val="tx1"/>
                          </a:solidFill>
                          <a:latin typeface="Helvetica Now Text" panose="020B0504030202020204" pitchFamily="34" charset="77"/>
                          <a:ea typeface="+mn-ea"/>
                          <a:cs typeface="+mn-cs"/>
                        </a:rPr>
                        <a:t>Cyber/Data Breach</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Small data breach sublimit</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Dedicated cyber coverage</a:t>
                      </a:r>
                    </a:p>
                  </a:txBody>
                  <a:tcPr/>
                </a:tc>
                <a:extLst>
                  <a:ext uri="{0D108BD9-81ED-4DB2-BD59-A6C34878D82A}">
                    <a16:rowId xmlns:a16="http://schemas.microsoft.com/office/drawing/2014/main" xmlns="" val="3733040092"/>
                  </a:ext>
                </a:extLst>
              </a:tr>
              <a:tr h="0">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Security Guards</a:t>
                      </a:r>
                    </a:p>
                  </a:txBody>
                  <a:tcPr/>
                </a:tc>
                <a:tc>
                  <a:txBody>
                    <a:bodyPr/>
                    <a:lstStyle/>
                    <a:p>
                      <a:pPr marL="0" marR="0" lvl="1" indent="0" algn="l" defTabSz="1828709" rtl="0" eaLnBrk="1" fontAlgn="auto" latinLnBrk="0" hangingPunct="1">
                        <a:lnSpc>
                          <a:spcPct val="117000"/>
                        </a:lnSpc>
                        <a:spcBef>
                          <a:spcPts val="0"/>
                        </a:spcBef>
                        <a:spcAft>
                          <a:spcPts val="1000"/>
                        </a:spcAft>
                        <a:buClrTx/>
                        <a:buSzTx/>
                        <a:buFont typeface="Arial" panose="020B0604020202020204" pitchFamily="34" charset="0"/>
                        <a:buNone/>
                        <a:tabLst/>
                        <a:defRPr/>
                      </a:pPr>
                      <a:r>
                        <a:rPr lang="en-US" sz="2000" b="0" i="0" kern="1200" dirty="0">
                          <a:solidFill>
                            <a:schemeClr val="tx1"/>
                          </a:solidFill>
                          <a:latin typeface="Helvetica Now Text" panose="020B0504030202020204" pitchFamily="34" charset="77"/>
                          <a:ea typeface="+mn-ea"/>
                          <a:cs typeface="+mn-cs"/>
                        </a:rPr>
                        <a:t>Assault &amp; Battery</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N/A</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Assault &amp; Battery, particularly with armed guards, is limited and often excluded from GL policies</a:t>
                      </a:r>
                    </a:p>
                  </a:txBody>
                  <a:tcPr/>
                </a:tc>
                <a:extLst>
                  <a:ext uri="{0D108BD9-81ED-4DB2-BD59-A6C34878D82A}">
                    <a16:rowId xmlns:a16="http://schemas.microsoft.com/office/drawing/2014/main" xmlns="" val="515805060"/>
                  </a:ext>
                </a:extLst>
              </a:tr>
              <a:tr h="0">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Cash Collection and Storage</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Theft</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Property policies will typically exclude theft of cash; crime policies can be purchased to fill this gap</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N/A</a:t>
                      </a:r>
                    </a:p>
                  </a:txBody>
                  <a:tcPr/>
                </a:tc>
                <a:extLst>
                  <a:ext uri="{0D108BD9-81ED-4DB2-BD59-A6C34878D82A}">
                    <a16:rowId xmlns:a16="http://schemas.microsoft.com/office/drawing/2014/main" xmlns="" val="4151904238"/>
                  </a:ext>
                </a:extLst>
              </a:tr>
            </a:tbl>
          </a:graphicData>
        </a:graphic>
      </p:graphicFrame>
    </p:spTree>
    <p:extLst>
      <p:ext uri="{BB962C8B-B14F-4D97-AF65-F5344CB8AC3E}">
        <p14:creationId xmlns:p14="http://schemas.microsoft.com/office/powerpoint/2010/main" val="66297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working on a computer&#10;&#10;Description automatically generated with low confidence">
            <a:extLst>
              <a:ext uri="{FF2B5EF4-FFF2-40B4-BE49-F238E27FC236}">
                <a16:creationId xmlns:a16="http://schemas.microsoft.com/office/drawing/2014/main" xmlns="" id="{0C1109E4-049D-4889-8EB0-612672B1B473}"/>
              </a:ext>
            </a:extLst>
          </p:cNvPr>
          <p:cNvPicPr>
            <a:picLocks noGrp="1" noChangeAspect="1"/>
          </p:cNvPicPr>
          <p:nvPr>
            <p:ph type="pic" sz="quarter" idx="16"/>
          </p:nvPr>
        </p:nvPicPr>
        <p:blipFill rotWithShape="1">
          <a:blip r:embed="rId3"/>
          <a:srcRect r="33280"/>
          <a:stretch/>
        </p:blipFill>
        <p:spPr>
          <a:xfrm>
            <a:off x="10666414" y="0"/>
            <a:ext cx="13716000" cy="13716000"/>
          </a:xfrm>
        </p:spPr>
      </p:pic>
      <p:sp>
        <p:nvSpPr>
          <p:cNvPr id="2" name="Slide Number Placeholder 1">
            <a:extLst>
              <a:ext uri="{FF2B5EF4-FFF2-40B4-BE49-F238E27FC236}">
                <a16:creationId xmlns:a16="http://schemas.microsoft.com/office/drawing/2014/main" xmlns="" id="{3EEB4542-4F59-B34A-B9B9-61AB17262F76}"/>
              </a:ext>
            </a:extLst>
          </p:cNvPr>
          <p:cNvSpPr>
            <a:spLocks noGrp="1"/>
          </p:cNvSpPr>
          <p:nvPr>
            <p:ph type="sldNum" sz="quarter" idx="12"/>
          </p:nvPr>
        </p:nvSpPr>
        <p:spPr/>
        <p:txBody>
          <a:bodyPr/>
          <a:lstStyle/>
          <a:p>
            <a:fld id="{91D568E7-61F5-D04E-995D-81EF41C01A2A}" type="slidenum">
              <a:rPr lang="en-GB" smtClean="0"/>
              <a:pPr/>
              <a:t>12</a:t>
            </a:fld>
            <a:endParaRPr lang="en-GB" dirty="0"/>
          </a:p>
        </p:txBody>
      </p:sp>
      <p:sp>
        <p:nvSpPr>
          <p:cNvPr id="12" name="Text Placeholder 11">
            <a:extLst>
              <a:ext uri="{FF2B5EF4-FFF2-40B4-BE49-F238E27FC236}">
                <a16:creationId xmlns:a16="http://schemas.microsoft.com/office/drawing/2014/main" xmlns="" id="{C9713054-2D36-964C-BFB5-BA05DA047653}"/>
              </a:ext>
            </a:extLst>
          </p:cNvPr>
          <p:cNvSpPr>
            <a:spLocks noGrp="1"/>
          </p:cNvSpPr>
          <p:nvPr>
            <p:ph type="body" sz="quarter" idx="14"/>
          </p:nvPr>
        </p:nvSpPr>
        <p:spPr/>
        <p:txBody>
          <a:bodyPr/>
          <a:lstStyle/>
          <a:p>
            <a:r>
              <a:rPr lang="en-US" dirty="0"/>
              <a:t>Products liability policies for cannabis may contain some form of the following exclusions</a:t>
            </a:r>
          </a:p>
          <a:p>
            <a:pPr lvl="2"/>
            <a:r>
              <a:rPr lang="en-US" dirty="0"/>
              <a:t>Vaporizer Product Exclusion</a:t>
            </a:r>
          </a:p>
          <a:p>
            <a:pPr lvl="2"/>
            <a:r>
              <a:rPr lang="en-US" dirty="0"/>
              <a:t>Health Hazard or Specified Disease Exclusion</a:t>
            </a:r>
          </a:p>
          <a:p>
            <a:pPr lvl="2"/>
            <a:r>
              <a:rPr lang="en-US" dirty="0"/>
              <a:t>Designated Premises, Operations, or Products Exclusions</a:t>
            </a:r>
          </a:p>
        </p:txBody>
      </p:sp>
      <p:sp>
        <p:nvSpPr>
          <p:cNvPr id="5" name="Title 4">
            <a:extLst>
              <a:ext uri="{FF2B5EF4-FFF2-40B4-BE49-F238E27FC236}">
                <a16:creationId xmlns:a16="http://schemas.microsoft.com/office/drawing/2014/main" xmlns="" id="{EA5C1FBD-02B2-4A76-A714-768DAE70E674}"/>
              </a:ext>
            </a:extLst>
          </p:cNvPr>
          <p:cNvSpPr>
            <a:spLocks noGrp="1"/>
          </p:cNvSpPr>
          <p:nvPr>
            <p:ph type="title"/>
          </p:nvPr>
        </p:nvSpPr>
        <p:spPr>
          <a:xfrm>
            <a:off x="2246314" y="936384"/>
            <a:ext cx="7656511" cy="1600438"/>
          </a:xfrm>
        </p:spPr>
        <p:txBody>
          <a:bodyPr/>
          <a:lstStyle/>
          <a:p>
            <a:r>
              <a:rPr lang="en-US" dirty="0"/>
              <a:t>Common Restrictive Terms</a:t>
            </a:r>
          </a:p>
        </p:txBody>
      </p:sp>
    </p:spTree>
    <p:extLst>
      <p:ext uri="{BB962C8B-B14F-4D97-AF65-F5344CB8AC3E}">
        <p14:creationId xmlns:p14="http://schemas.microsoft.com/office/powerpoint/2010/main" val="4229773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97F5129-9701-4A11-9862-68E429B36534}"/>
              </a:ext>
            </a:extLst>
          </p:cNvPr>
          <p:cNvSpPr>
            <a:spLocks noGrp="1"/>
          </p:cNvSpPr>
          <p:nvPr>
            <p:ph type="sldNum" sz="quarter" idx="12"/>
          </p:nvPr>
        </p:nvSpPr>
        <p:spPr/>
        <p:txBody>
          <a:bodyPr/>
          <a:lstStyle/>
          <a:p>
            <a:fld id="{91D568E7-61F5-D04E-995D-81EF41C01A2A}" type="slidenum">
              <a:rPr lang="en-GB" smtClean="0"/>
              <a:pPr/>
              <a:t>13</a:t>
            </a:fld>
            <a:endParaRPr lang="en-GB" dirty="0"/>
          </a:p>
        </p:txBody>
      </p:sp>
      <p:sp>
        <p:nvSpPr>
          <p:cNvPr id="3" name="Title 2">
            <a:extLst>
              <a:ext uri="{FF2B5EF4-FFF2-40B4-BE49-F238E27FC236}">
                <a16:creationId xmlns:a16="http://schemas.microsoft.com/office/drawing/2014/main" xmlns="" id="{785AB1F9-84AC-44A9-8B6B-F0C60F46DA38}"/>
              </a:ext>
            </a:extLst>
          </p:cNvPr>
          <p:cNvSpPr>
            <a:spLocks noGrp="1"/>
          </p:cNvSpPr>
          <p:nvPr>
            <p:ph type="title"/>
          </p:nvPr>
        </p:nvSpPr>
        <p:spPr/>
        <p:txBody>
          <a:bodyPr/>
          <a:lstStyle/>
          <a:p>
            <a:r>
              <a:rPr lang="en-US" dirty="0"/>
              <a:t>Summary: The Cannabis Insurance Marketplace</a:t>
            </a:r>
          </a:p>
        </p:txBody>
      </p:sp>
      <p:sp>
        <p:nvSpPr>
          <p:cNvPr id="7" name="Content Placeholder 6">
            <a:extLst>
              <a:ext uri="{FF2B5EF4-FFF2-40B4-BE49-F238E27FC236}">
                <a16:creationId xmlns:a16="http://schemas.microsoft.com/office/drawing/2014/main" xmlns="" id="{7797ECE5-C493-4ED6-BE09-5752832A4A5B}"/>
              </a:ext>
            </a:extLst>
          </p:cNvPr>
          <p:cNvSpPr>
            <a:spLocks noGrp="1"/>
          </p:cNvSpPr>
          <p:nvPr>
            <p:ph sz="quarter" idx="14"/>
          </p:nvPr>
        </p:nvSpPr>
        <p:spPr>
          <a:xfrm>
            <a:off x="2284413" y="11271250"/>
            <a:ext cx="21334412" cy="730250"/>
          </a:xfrm>
        </p:spPr>
        <p:txBody>
          <a:bodyPr/>
          <a:lstStyle/>
          <a:p>
            <a:pPr lvl="1"/>
            <a:r>
              <a:rPr lang="en-US" dirty="0">
                <a:solidFill>
                  <a:srgbClr val="29B0C3"/>
                </a:solidFill>
              </a:rPr>
              <a:t>Underdeveloped Products: Environmental, Product Recall, Cash &amp; Cannabis in Transit/Stock Throughput, Crop Failure, Contingent BI, Cyber, B2C Delivery, Hired and Non-Owned Auto, and more</a:t>
            </a:r>
          </a:p>
        </p:txBody>
      </p:sp>
      <p:graphicFrame>
        <p:nvGraphicFramePr>
          <p:cNvPr id="5" name="Content Placeholder 7">
            <a:extLst>
              <a:ext uri="{FF2B5EF4-FFF2-40B4-BE49-F238E27FC236}">
                <a16:creationId xmlns:a16="http://schemas.microsoft.com/office/drawing/2014/main" xmlns="" id="{0BFDEC5F-5A6F-461B-A70C-19F2EDF44F14}"/>
              </a:ext>
            </a:extLst>
          </p:cNvPr>
          <p:cNvGraphicFramePr>
            <a:graphicFrameLocks/>
          </p:cNvGraphicFramePr>
          <p:nvPr>
            <p:extLst>
              <p:ext uri="{D42A27DB-BD31-4B8C-83A1-F6EECF244321}">
                <p14:modId xmlns:p14="http://schemas.microsoft.com/office/powerpoint/2010/main" val="22267952"/>
              </p:ext>
            </p:extLst>
          </p:nvPr>
        </p:nvGraphicFramePr>
        <p:xfrm>
          <a:off x="2284413" y="3124200"/>
          <a:ext cx="21334412" cy="7898130"/>
        </p:xfrm>
        <a:graphic>
          <a:graphicData uri="http://schemas.openxmlformats.org/drawingml/2006/table">
            <a:tbl>
              <a:tblPr firstRow="1" bandCol="1">
                <a:tableStyleId>{00A15C55-8517-42AA-B614-E9B94910E393}</a:tableStyleId>
              </a:tblPr>
              <a:tblGrid>
                <a:gridCol w="5333603">
                  <a:extLst>
                    <a:ext uri="{9D8B030D-6E8A-4147-A177-3AD203B41FA5}">
                      <a16:colId xmlns:a16="http://schemas.microsoft.com/office/drawing/2014/main" xmlns="" val="4132136005"/>
                    </a:ext>
                  </a:extLst>
                </a:gridCol>
                <a:gridCol w="5333603">
                  <a:extLst>
                    <a:ext uri="{9D8B030D-6E8A-4147-A177-3AD203B41FA5}">
                      <a16:colId xmlns:a16="http://schemas.microsoft.com/office/drawing/2014/main" xmlns="" val="4117193796"/>
                    </a:ext>
                  </a:extLst>
                </a:gridCol>
                <a:gridCol w="5333603">
                  <a:extLst>
                    <a:ext uri="{9D8B030D-6E8A-4147-A177-3AD203B41FA5}">
                      <a16:colId xmlns:a16="http://schemas.microsoft.com/office/drawing/2014/main" xmlns="" val="1790479596"/>
                    </a:ext>
                  </a:extLst>
                </a:gridCol>
                <a:gridCol w="5333603">
                  <a:extLst>
                    <a:ext uri="{9D8B030D-6E8A-4147-A177-3AD203B41FA5}">
                      <a16:colId xmlns:a16="http://schemas.microsoft.com/office/drawing/2014/main" xmlns="" val="3695641184"/>
                    </a:ext>
                  </a:extLst>
                </a:gridCol>
              </a:tblGrid>
              <a:tr h="256424">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Product</a:t>
                      </a:r>
                    </a:p>
                  </a:txBody>
                  <a:tcPr anchor="ct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Max Limits</a:t>
                      </a:r>
                    </a:p>
                  </a:txBody>
                  <a:tcPr anchor="ct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Covered Exposures</a:t>
                      </a:r>
                    </a:p>
                  </a:txBody>
                  <a:tcPr anchor="ct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Key Exclusions and Challenges</a:t>
                      </a:r>
                    </a:p>
                  </a:txBody>
                  <a:tcPr anchor="ctr"/>
                </a:tc>
                <a:extLst>
                  <a:ext uri="{0D108BD9-81ED-4DB2-BD59-A6C34878D82A}">
                    <a16:rowId xmlns:a16="http://schemas.microsoft.com/office/drawing/2014/main" xmlns="" val="1729880882"/>
                  </a:ext>
                </a:extLst>
              </a:tr>
              <a:tr h="1039365">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Property</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$25m per location</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Buildings, grow equipment, business income, plants (physical loss only, no crop failure), inventory of goods subject to safeguards</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No coverage for crop failure, spoilage</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Coinsurance requirements</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No flood, earthquake, or other CAT coverage through all risk markets</a:t>
                      </a:r>
                    </a:p>
                  </a:txBody>
                  <a:tcPr/>
                </a:tc>
                <a:extLst>
                  <a:ext uri="{0D108BD9-81ED-4DB2-BD59-A6C34878D82A}">
                    <a16:rowId xmlns:a16="http://schemas.microsoft.com/office/drawing/2014/main" xmlns="" val="1051609342"/>
                  </a:ext>
                </a:extLst>
              </a:tr>
              <a:tr h="1175163">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General &amp; Products Liability</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$10m per state</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Coverage premises risks and for some adverse health effects as a result of use of a cannabis product</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“Health Hazard Exclusions” can limit the types of diseases the policy will respond to</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Exclusions for product contamination may be present</a:t>
                      </a:r>
                    </a:p>
                  </a:txBody>
                  <a:tcPr/>
                </a:tc>
                <a:extLst>
                  <a:ext uri="{0D108BD9-81ED-4DB2-BD59-A6C34878D82A}">
                    <a16:rowId xmlns:a16="http://schemas.microsoft.com/office/drawing/2014/main" xmlns="" val="3733040092"/>
                  </a:ext>
                </a:extLst>
              </a:tr>
              <a:tr h="1100054">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Directors and Officers</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$5m per market</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Coverage for the directors and officers of a cannabis business against claims of mismanagement from investors</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Broader coverage is very expensive at 20%+ rate on limit; cheaper options may contain exclusions that significantly limit coverage, including for some securities claims</a:t>
                      </a:r>
                    </a:p>
                  </a:txBody>
                  <a:tcPr/>
                </a:tc>
                <a:extLst>
                  <a:ext uri="{0D108BD9-81ED-4DB2-BD59-A6C34878D82A}">
                    <a16:rowId xmlns:a16="http://schemas.microsoft.com/office/drawing/2014/main" xmlns="" val="515805060"/>
                  </a:ext>
                </a:extLst>
              </a:tr>
              <a:tr h="1100054">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Auto and Cargo</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$1m CSL</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Coverage for liability and property damage associated with company vehicles; limited coverage for cash and product in transit</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Cash and product in transit is difficult and very expensive to insure; auto insurance is available but only from 3-4 markets, making competitive broking difficult</a:t>
                      </a:r>
                    </a:p>
                  </a:txBody>
                  <a:tcPr/>
                </a:tc>
                <a:extLst>
                  <a:ext uri="{0D108BD9-81ED-4DB2-BD59-A6C34878D82A}">
                    <a16:rowId xmlns:a16="http://schemas.microsoft.com/office/drawing/2014/main" xmlns="" val="4151904238"/>
                  </a:ext>
                </a:extLst>
              </a:tr>
            </a:tbl>
          </a:graphicData>
        </a:graphic>
      </p:graphicFrame>
    </p:spTree>
    <p:extLst>
      <p:ext uri="{BB962C8B-B14F-4D97-AF65-F5344CB8AC3E}">
        <p14:creationId xmlns:p14="http://schemas.microsoft.com/office/powerpoint/2010/main" val="4095103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xmlns="" id="{FEEEF8F1-0C67-4EF7-A987-0E483444FB89}"/>
              </a:ext>
            </a:extLst>
          </p:cNvPr>
          <p:cNvPicPr>
            <a:picLocks noChangeAspect="1"/>
          </p:cNvPicPr>
          <p:nvPr/>
        </p:nvPicPr>
        <p:blipFill rotWithShape="1">
          <a:blip r:embed="rId3"/>
          <a:srcRect l="16700" r="16700"/>
          <a:stretch/>
        </p:blipFill>
        <p:spPr>
          <a:xfrm>
            <a:off x="10666411" y="0"/>
            <a:ext cx="13716001" cy="13716000"/>
          </a:xfrm>
          <a:prstGeom prst="rect">
            <a:avLst/>
          </a:prstGeom>
        </p:spPr>
      </p:pic>
      <p:sp>
        <p:nvSpPr>
          <p:cNvPr id="2" name="Slide Number Placeholder 1">
            <a:extLst>
              <a:ext uri="{FF2B5EF4-FFF2-40B4-BE49-F238E27FC236}">
                <a16:creationId xmlns:a16="http://schemas.microsoft.com/office/drawing/2014/main" xmlns="" id="{3EEB4542-4F59-B34A-B9B9-61AB17262F76}"/>
              </a:ext>
            </a:extLst>
          </p:cNvPr>
          <p:cNvSpPr>
            <a:spLocks noGrp="1"/>
          </p:cNvSpPr>
          <p:nvPr>
            <p:ph type="sldNum" sz="quarter" idx="12"/>
          </p:nvPr>
        </p:nvSpPr>
        <p:spPr/>
        <p:txBody>
          <a:bodyPr/>
          <a:lstStyle/>
          <a:p>
            <a:fld id="{91D568E7-61F5-D04E-995D-81EF41C01A2A}" type="slidenum">
              <a:rPr lang="en-GB" smtClean="0"/>
              <a:pPr/>
              <a:t>14</a:t>
            </a:fld>
            <a:endParaRPr lang="en-GB" dirty="0"/>
          </a:p>
        </p:txBody>
      </p:sp>
      <p:sp>
        <p:nvSpPr>
          <p:cNvPr id="12" name="Text Placeholder 11">
            <a:extLst>
              <a:ext uri="{FF2B5EF4-FFF2-40B4-BE49-F238E27FC236}">
                <a16:creationId xmlns:a16="http://schemas.microsoft.com/office/drawing/2014/main" xmlns="" id="{C9713054-2D36-964C-BFB5-BA05DA047653}"/>
              </a:ext>
            </a:extLst>
          </p:cNvPr>
          <p:cNvSpPr>
            <a:spLocks noGrp="1"/>
          </p:cNvSpPr>
          <p:nvPr>
            <p:ph type="body" sz="quarter" idx="14"/>
          </p:nvPr>
        </p:nvSpPr>
        <p:spPr/>
        <p:txBody>
          <a:bodyPr/>
          <a:lstStyle/>
          <a:p>
            <a:r>
              <a:rPr lang="en-US" dirty="0"/>
              <a:t>A lack of reinsurance capacity is driving the shortage on the</a:t>
            </a:r>
            <a:br>
              <a:rPr lang="en-US" dirty="0"/>
            </a:br>
            <a:r>
              <a:rPr lang="en-US" dirty="0"/>
              <a:t>primary side</a:t>
            </a:r>
          </a:p>
          <a:p>
            <a:pPr lvl="2"/>
            <a:r>
              <a:rPr lang="en-US" dirty="0"/>
              <a:t>Incongruence between Federal and State law</a:t>
            </a:r>
          </a:p>
          <a:p>
            <a:pPr lvl="2"/>
            <a:r>
              <a:rPr lang="en-US" dirty="0"/>
              <a:t>Reputational Risk</a:t>
            </a:r>
          </a:p>
          <a:p>
            <a:pPr lvl="2"/>
            <a:r>
              <a:rPr lang="en-US" dirty="0"/>
              <a:t>Limited Historical Data</a:t>
            </a:r>
          </a:p>
          <a:p>
            <a:endParaRPr lang="en-US" dirty="0"/>
          </a:p>
        </p:txBody>
      </p:sp>
      <p:sp>
        <p:nvSpPr>
          <p:cNvPr id="5" name="Title 4">
            <a:extLst>
              <a:ext uri="{FF2B5EF4-FFF2-40B4-BE49-F238E27FC236}">
                <a16:creationId xmlns:a16="http://schemas.microsoft.com/office/drawing/2014/main" xmlns="" id="{EA5C1FBD-02B2-4A76-A714-768DAE70E674}"/>
              </a:ext>
            </a:extLst>
          </p:cNvPr>
          <p:cNvSpPr>
            <a:spLocks noGrp="1"/>
          </p:cNvSpPr>
          <p:nvPr>
            <p:ph type="title"/>
          </p:nvPr>
        </p:nvSpPr>
        <p:spPr>
          <a:xfrm>
            <a:off x="2246314" y="936384"/>
            <a:ext cx="7656511" cy="800219"/>
          </a:xfrm>
        </p:spPr>
        <p:txBody>
          <a:bodyPr/>
          <a:lstStyle/>
          <a:p>
            <a:r>
              <a:rPr lang="en-US" dirty="0"/>
              <a:t>Reinsurance</a:t>
            </a:r>
          </a:p>
        </p:txBody>
      </p:sp>
    </p:spTree>
    <p:extLst>
      <p:ext uri="{BB962C8B-B14F-4D97-AF65-F5344CB8AC3E}">
        <p14:creationId xmlns:p14="http://schemas.microsoft.com/office/powerpoint/2010/main" val="2990494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47BA863-2226-4559-ACE4-95B671B40461}"/>
              </a:ext>
            </a:extLst>
          </p:cNvPr>
          <p:cNvSpPr>
            <a:spLocks noGrp="1"/>
          </p:cNvSpPr>
          <p:nvPr>
            <p:ph type="sldNum" sz="quarter" idx="12"/>
          </p:nvPr>
        </p:nvSpPr>
        <p:spPr/>
        <p:txBody>
          <a:bodyPr/>
          <a:lstStyle/>
          <a:p>
            <a:fld id="{91D568E7-61F5-D04E-995D-81EF41C01A2A}" type="slidenum">
              <a:rPr lang="en-GB" smtClean="0"/>
              <a:pPr/>
              <a:t>15</a:t>
            </a:fld>
            <a:endParaRPr lang="en-GB"/>
          </a:p>
        </p:txBody>
      </p:sp>
      <p:sp>
        <p:nvSpPr>
          <p:cNvPr id="3" name="Footer Placeholder 2">
            <a:extLst>
              <a:ext uri="{FF2B5EF4-FFF2-40B4-BE49-F238E27FC236}">
                <a16:creationId xmlns:a16="http://schemas.microsoft.com/office/drawing/2014/main" xmlns="" id="{106D7FA8-EAAC-49FF-9D59-162CB8E3F6A1}"/>
              </a:ext>
            </a:extLst>
          </p:cNvPr>
          <p:cNvSpPr>
            <a:spLocks noGrp="1"/>
          </p:cNvSpPr>
          <p:nvPr>
            <p:ph type="ftr" sz="quarter" idx="3"/>
          </p:nvPr>
        </p:nvSpPr>
        <p:spPr/>
        <p:txBody>
          <a:bodyPr/>
          <a:lstStyle/>
          <a:p>
            <a:r>
              <a:rPr lang="en-GB" dirty="0"/>
              <a:t>Legal Copy Helvetica Regular 8/9.6 White</a:t>
            </a:r>
          </a:p>
        </p:txBody>
      </p:sp>
      <p:sp>
        <p:nvSpPr>
          <p:cNvPr id="4" name="Title 3">
            <a:extLst>
              <a:ext uri="{FF2B5EF4-FFF2-40B4-BE49-F238E27FC236}">
                <a16:creationId xmlns:a16="http://schemas.microsoft.com/office/drawing/2014/main" xmlns="" id="{F84BD8EE-DEF0-471E-97ED-C1AA6DFA5426}"/>
              </a:ext>
            </a:extLst>
          </p:cNvPr>
          <p:cNvSpPr>
            <a:spLocks noGrp="1"/>
          </p:cNvSpPr>
          <p:nvPr>
            <p:ph type="title"/>
          </p:nvPr>
        </p:nvSpPr>
        <p:spPr/>
        <p:txBody>
          <a:bodyPr/>
          <a:lstStyle/>
          <a:p>
            <a:r>
              <a:rPr lang="en-US" dirty="0"/>
              <a:t>Q &amp; A</a:t>
            </a:r>
          </a:p>
        </p:txBody>
      </p:sp>
    </p:spTree>
    <p:extLst>
      <p:ext uri="{BB962C8B-B14F-4D97-AF65-F5344CB8AC3E}">
        <p14:creationId xmlns:p14="http://schemas.microsoft.com/office/powerpoint/2010/main" val="1610890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04FC1BA-F428-7340-8CB0-E30ADE6D1C25}"/>
              </a:ext>
            </a:extLst>
          </p:cNvPr>
          <p:cNvSpPr>
            <a:spLocks noGrp="1"/>
          </p:cNvSpPr>
          <p:nvPr>
            <p:ph type="sldNum" sz="quarter" idx="12"/>
          </p:nvPr>
        </p:nvSpPr>
        <p:spPr/>
        <p:txBody>
          <a:bodyPr/>
          <a:lstStyle/>
          <a:p>
            <a:fld id="{91D568E7-61F5-D04E-995D-81EF41C01A2A}" type="slidenum">
              <a:rPr lang="en-GB" smtClean="0"/>
              <a:pPr/>
              <a:t>2</a:t>
            </a:fld>
            <a:endParaRPr lang="en-GB"/>
          </a:p>
        </p:txBody>
      </p:sp>
      <p:sp>
        <p:nvSpPr>
          <p:cNvPr id="9" name="Title 8">
            <a:extLst>
              <a:ext uri="{FF2B5EF4-FFF2-40B4-BE49-F238E27FC236}">
                <a16:creationId xmlns:a16="http://schemas.microsoft.com/office/drawing/2014/main" xmlns="" id="{3E9C5B2E-FE4C-8343-BC7E-92CABB9515A8}"/>
              </a:ext>
            </a:extLst>
          </p:cNvPr>
          <p:cNvSpPr>
            <a:spLocks noGrp="1"/>
          </p:cNvSpPr>
          <p:nvPr>
            <p:ph type="title"/>
          </p:nvPr>
        </p:nvSpPr>
        <p:spPr>
          <a:xfrm>
            <a:off x="2246313" y="936384"/>
            <a:ext cx="21372512" cy="800219"/>
          </a:xfrm>
        </p:spPr>
        <p:txBody>
          <a:bodyPr/>
          <a:lstStyle/>
          <a:p>
            <a:r>
              <a:rPr lang="en-GB" dirty="0"/>
              <a:t>What is Cannabis?</a:t>
            </a:r>
          </a:p>
        </p:txBody>
      </p:sp>
      <p:sp>
        <p:nvSpPr>
          <p:cNvPr id="15" name="Subtitle 14">
            <a:extLst>
              <a:ext uri="{FF2B5EF4-FFF2-40B4-BE49-F238E27FC236}">
                <a16:creationId xmlns:a16="http://schemas.microsoft.com/office/drawing/2014/main" xmlns="" id="{BB9FBF37-EAE9-B241-B035-D773116E8F35}"/>
              </a:ext>
            </a:extLst>
          </p:cNvPr>
          <p:cNvSpPr>
            <a:spLocks noGrp="1"/>
          </p:cNvSpPr>
          <p:nvPr>
            <p:ph type="subTitle" idx="13"/>
          </p:nvPr>
        </p:nvSpPr>
        <p:spPr>
          <a:xfrm>
            <a:off x="2246313" y="1686568"/>
            <a:ext cx="21372512" cy="1846659"/>
          </a:xfrm>
        </p:spPr>
        <p:txBody>
          <a:bodyPr/>
          <a:lstStyle/>
          <a:p>
            <a:r>
              <a:rPr lang="en-US" dirty="0"/>
              <a:t>Cannabis sativa is a flowering plant with a long worldwide history of cultivation for a variety of uses and end-products. Cannabis grows distinct male and female plants, with commercial settings typically focused on female plants</a:t>
            </a:r>
          </a:p>
        </p:txBody>
      </p:sp>
      <p:sp>
        <p:nvSpPr>
          <p:cNvPr id="21" name="Rectangle 20">
            <a:extLst>
              <a:ext uri="{FF2B5EF4-FFF2-40B4-BE49-F238E27FC236}">
                <a16:creationId xmlns:a16="http://schemas.microsoft.com/office/drawing/2014/main" xmlns="" id="{34B5F523-741D-3A4C-B5A7-C5FDB0E63E51}"/>
              </a:ext>
            </a:extLst>
          </p:cNvPr>
          <p:cNvSpPr/>
          <p:nvPr/>
        </p:nvSpPr>
        <p:spPr>
          <a:xfrm>
            <a:off x="7625443" y="4014326"/>
            <a:ext cx="3785616" cy="3784942"/>
          </a:xfrm>
          <a:prstGeom prst="rect">
            <a:avLst/>
          </a:prstGeom>
          <a:solidFill>
            <a:srgbClr val="ACC0C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t"/>
          <a:lstStyle/>
          <a:p>
            <a:pPr>
              <a:spcAft>
                <a:spcPts val="800"/>
              </a:spcAft>
            </a:pPr>
            <a:r>
              <a:rPr lang="en-US" sz="1800" b="1" dirty="0">
                <a:solidFill>
                  <a:schemeClr val="tx1"/>
                </a:solidFill>
                <a:latin typeface="Helvetica Now Text" panose="020B0504030202020204" pitchFamily="34" charset="77"/>
              </a:rPr>
              <a:t>Cannabis (Marijuana)</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The flowers of the female plants, as pictured to the left</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Federally illegal under the Controlled Substances Act and related legislation; </a:t>
            </a:r>
          </a:p>
          <a:p>
            <a:pPr marL="254000" lvl="2" indent="-254000">
              <a:lnSpc>
                <a:spcPct val="117000"/>
              </a:lnSpc>
              <a:spcAft>
                <a:spcPts val="800"/>
              </a:spcAft>
              <a:buClr>
                <a:schemeClr val="tx1"/>
              </a:buClr>
              <a:buFont typeface="Helvetica Neue Condensed Bold" panose="02000503000000020004" pitchFamily="2" charset="0"/>
              <a:buChar char="•"/>
            </a:pPr>
            <a:r>
              <a:rPr lang="en-US" sz="1800" i="1" dirty="0">
                <a:solidFill>
                  <a:schemeClr val="tx1"/>
                </a:solidFill>
                <a:latin typeface="Helvetica Now Text" panose="020B0504030202020204" pitchFamily="34" charset="77"/>
              </a:rPr>
              <a:t>33 states have legalized </a:t>
            </a:r>
            <a:r>
              <a:rPr lang="en-US" sz="1800" dirty="0">
                <a:solidFill>
                  <a:schemeClr val="tx1"/>
                </a:solidFill>
                <a:latin typeface="Helvetica Now Text" panose="020B0504030202020204" pitchFamily="34" charset="77"/>
              </a:rPr>
              <a:t>for medical or adult recreational use</a:t>
            </a:r>
          </a:p>
        </p:txBody>
      </p:sp>
      <p:sp>
        <p:nvSpPr>
          <p:cNvPr id="22" name="Rectangle 21">
            <a:extLst>
              <a:ext uri="{FF2B5EF4-FFF2-40B4-BE49-F238E27FC236}">
                <a16:creationId xmlns:a16="http://schemas.microsoft.com/office/drawing/2014/main" xmlns="" id="{B75F5268-7BF2-9849-9952-547E2C45BFA9}"/>
              </a:ext>
            </a:extLst>
          </p:cNvPr>
          <p:cNvSpPr/>
          <p:nvPr/>
        </p:nvSpPr>
        <p:spPr>
          <a:xfrm>
            <a:off x="13732398" y="4014326"/>
            <a:ext cx="3785616" cy="3784942"/>
          </a:xfrm>
          <a:prstGeom prst="rect">
            <a:avLst/>
          </a:prstGeom>
          <a:solidFill>
            <a:srgbClr val="ACC0C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t"/>
          <a:lstStyle/>
          <a:p>
            <a:pPr>
              <a:lnSpc>
                <a:spcPct val="117000"/>
              </a:lnSpc>
              <a:spcBef>
                <a:spcPts val="800"/>
              </a:spcBef>
              <a:spcAft>
                <a:spcPts val="800"/>
              </a:spcAft>
            </a:pPr>
            <a:r>
              <a:rPr lang="en-US" sz="1800" b="1" dirty="0">
                <a:solidFill>
                  <a:schemeClr val="tx1"/>
                </a:solidFill>
                <a:latin typeface="Helvetica Now Text" panose="020B0504030202020204" pitchFamily="34" charset="77"/>
              </a:rPr>
              <a:t>Major Compounds Produced</a:t>
            </a:r>
          </a:p>
          <a:p>
            <a:pPr marL="254000" lvl="2" indent="-254000">
              <a:lnSpc>
                <a:spcPct val="117000"/>
              </a:lnSpc>
              <a:spcAft>
                <a:spcPts val="800"/>
              </a:spcAft>
              <a:buClr>
                <a:schemeClr val="tx1"/>
              </a:buClr>
              <a:buFont typeface="Helvetica Neue Condensed Bold" panose="02000503000000020004" pitchFamily="2" charset="0"/>
              <a:buChar char="•"/>
            </a:pPr>
            <a:r>
              <a:rPr lang="en-US" sz="1800" i="1" dirty="0">
                <a:solidFill>
                  <a:schemeClr val="tx1"/>
                </a:solidFill>
                <a:latin typeface="Helvetica Now Text" panose="020B0504030202020204" pitchFamily="34" charset="77"/>
              </a:rPr>
              <a:t>0.3%-30%+ </a:t>
            </a:r>
            <a:r>
              <a:rPr lang="en-US" sz="1800" dirty="0">
                <a:solidFill>
                  <a:schemeClr val="tx1"/>
                </a:solidFill>
                <a:latin typeface="Helvetica Now Text" panose="020B0504030202020204" pitchFamily="34" charset="77"/>
              </a:rPr>
              <a:t>Tetrahydrocannabinol (THC)</a:t>
            </a:r>
          </a:p>
          <a:p>
            <a:pPr marL="254000" lvl="2" indent="-254000">
              <a:lnSpc>
                <a:spcPct val="117000"/>
              </a:lnSpc>
              <a:spcAft>
                <a:spcPts val="800"/>
              </a:spcAft>
              <a:buClr>
                <a:schemeClr val="tx1"/>
              </a:buClr>
              <a:buFont typeface="Helvetica Neue Condensed Bold" panose="02000503000000020004" pitchFamily="2" charset="0"/>
              <a:buChar char="•"/>
            </a:pPr>
            <a:r>
              <a:rPr lang="en-US" sz="1800" i="1" dirty="0">
                <a:solidFill>
                  <a:schemeClr val="tx1"/>
                </a:solidFill>
                <a:latin typeface="Helvetica Now Text" panose="020B0504030202020204" pitchFamily="34" charset="77"/>
              </a:rPr>
              <a:t>0%-30%+ </a:t>
            </a:r>
            <a:r>
              <a:rPr lang="en-US" sz="1800" dirty="0">
                <a:solidFill>
                  <a:schemeClr val="tx1"/>
                </a:solidFill>
                <a:latin typeface="Helvetica Now Text" panose="020B0504030202020204" pitchFamily="34" charset="77"/>
              </a:rPr>
              <a:t>Cannabidiol (CBD)</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100+ other cannabinoids and compounds</a:t>
            </a:r>
          </a:p>
        </p:txBody>
      </p:sp>
      <p:sp>
        <p:nvSpPr>
          <p:cNvPr id="23" name="Rectangle 22">
            <a:extLst>
              <a:ext uri="{FF2B5EF4-FFF2-40B4-BE49-F238E27FC236}">
                <a16:creationId xmlns:a16="http://schemas.microsoft.com/office/drawing/2014/main" xmlns="" id="{CEC3ADC4-325B-7543-98EE-655DB8EEDCDF}"/>
              </a:ext>
            </a:extLst>
          </p:cNvPr>
          <p:cNvSpPr/>
          <p:nvPr/>
        </p:nvSpPr>
        <p:spPr>
          <a:xfrm>
            <a:off x="19839355" y="4014326"/>
            <a:ext cx="3785616" cy="3784942"/>
          </a:xfrm>
          <a:prstGeom prst="rect">
            <a:avLst/>
          </a:prstGeom>
          <a:solidFill>
            <a:srgbClr val="ACC0C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t"/>
          <a:lstStyle/>
          <a:p>
            <a:pPr marL="0" lvl="1">
              <a:lnSpc>
                <a:spcPct val="117000"/>
              </a:lnSpc>
              <a:spcBef>
                <a:spcPts val="800"/>
              </a:spcBef>
              <a:spcAft>
                <a:spcPts val="800"/>
              </a:spcAft>
              <a:buClr>
                <a:schemeClr val="tx1"/>
              </a:buClr>
            </a:pPr>
            <a:r>
              <a:rPr lang="en-US" sz="1800" b="1" dirty="0">
                <a:solidFill>
                  <a:schemeClr val="tx1"/>
                </a:solidFill>
                <a:latin typeface="Helvetica Now Text" panose="020B0504030202020204" pitchFamily="34" charset="77"/>
              </a:rPr>
              <a:t>Commercial Products</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Dried flower</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Concentrated plant resin (hash)</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Edibles</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Vaporizers</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Lotions, creams, etc.</a:t>
            </a:r>
          </a:p>
        </p:txBody>
      </p:sp>
      <p:cxnSp>
        <p:nvCxnSpPr>
          <p:cNvPr id="25" name="Straight Arrow Connector 24">
            <a:extLst>
              <a:ext uri="{FF2B5EF4-FFF2-40B4-BE49-F238E27FC236}">
                <a16:creationId xmlns:a16="http://schemas.microsoft.com/office/drawing/2014/main" xmlns="" id="{9352511A-235A-D348-8059-A2FA1565CFA1}"/>
              </a:ext>
            </a:extLst>
          </p:cNvPr>
          <p:cNvCxnSpPr>
            <a:cxnSpLocks/>
          </p:cNvCxnSpPr>
          <p:nvPr/>
        </p:nvCxnSpPr>
        <p:spPr>
          <a:xfrm>
            <a:off x="12280783" y="5906797"/>
            <a:ext cx="581891" cy="0"/>
          </a:xfrm>
          <a:prstGeom prst="straightConnector1">
            <a:avLst/>
          </a:prstGeom>
          <a:ln w="25400">
            <a:solidFill>
              <a:srgbClr val="ACC0C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99AA225-A2B2-034F-905C-B03E312A3D96}"/>
              </a:ext>
            </a:extLst>
          </p:cNvPr>
          <p:cNvCxnSpPr>
            <a:cxnSpLocks/>
          </p:cNvCxnSpPr>
          <p:nvPr/>
        </p:nvCxnSpPr>
        <p:spPr>
          <a:xfrm>
            <a:off x="18387738" y="5906797"/>
            <a:ext cx="581891" cy="0"/>
          </a:xfrm>
          <a:prstGeom prst="straightConnector1">
            <a:avLst/>
          </a:prstGeom>
          <a:ln w="25400">
            <a:solidFill>
              <a:srgbClr val="ACC0C4"/>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5ACB84C6-55C6-43C6-B9D2-6F4C3ACCA2E0}"/>
              </a:ext>
            </a:extLst>
          </p:cNvPr>
          <p:cNvSpPr/>
          <p:nvPr/>
        </p:nvSpPr>
        <p:spPr>
          <a:xfrm>
            <a:off x="7625443" y="8225863"/>
            <a:ext cx="3785616" cy="3784942"/>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t"/>
          <a:lstStyle/>
          <a:p>
            <a:pPr>
              <a:spcBef>
                <a:spcPts val="800"/>
              </a:spcBef>
              <a:spcAft>
                <a:spcPts val="800"/>
              </a:spcAft>
            </a:pPr>
            <a:r>
              <a:rPr lang="en-US" sz="1800" b="1" dirty="0">
                <a:solidFill>
                  <a:schemeClr val="tx1"/>
                </a:solidFill>
                <a:latin typeface="Helvetica Now Text" panose="020B0504030202020204" pitchFamily="34" charset="77"/>
              </a:rPr>
              <a:t>Hemp</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Defined under the 2018 Agricultural Improvement Act (Farm Bill) as </a:t>
            </a:r>
            <a:r>
              <a:rPr lang="en-US" sz="1800" i="1" dirty="0">
                <a:solidFill>
                  <a:schemeClr val="tx1"/>
                </a:solidFill>
                <a:latin typeface="Helvetica Now Text" panose="020B0504030202020204" pitchFamily="34" charset="77"/>
              </a:rPr>
              <a:t>cannabis containing less than 0.3% THC by weight</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Hemp and all of its derivatives are no longer schedule I under the Controlled Substances Act</a:t>
            </a:r>
          </a:p>
        </p:txBody>
      </p:sp>
      <p:sp>
        <p:nvSpPr>
          <p:cNvPr id="18" name="Rectangle 17">
            <a:extLst>
              <a:ext uri="{FF2B5EF4-FFF2-40B4-BE49-F238E27FC236}">
                <a16:creationId xmlns:a16="http://schemas.microsoft.com/office/drawing/2014/main" xmlns="" id="{41F1000F-7896-4200-9EE2-554B9B0E6376}"/>
              </a:ext>
            </a:extLst>
          </p:cNvPr>
          <p:cNvSpPr/>
          <p:nvPr/>
        </p:nvSpPr>
        <p:spPr>
          <a:xfrm>
            <a:off x="13732398" y="8225863"/>
            <a:ext cx="3785616" cy="3784942"/>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t"/>
          <a:lstStyle/>
          <a:p>
            <a:pPr>
              <a:lnSpc>
                <a:spcPct val="117000"/>
              </a:lnSpc>
              <a:spcBef>
                <a:spcPts val="800"/>
              </a:spcBef>
              <a:spcAft>
                <a:spcPts val="800"/>
              </a:spcAft>
            </a:pPr>
            <a:r>
              <a:rPr lang="en-US" sz="1800" b="1" dirty="0">
                <a:solidFill>
                  <a:schemeClr val="tx1"/>
                </a:solidFill>
                <a:latin typeface="Helvetica Now Text" panose="020B0504030202020204" pitchFamily="34" charset="77"/>
              </a:rPr>
              <a:t>Major Compounds Produced</a:t>
            </a:r>
          </a:p>
          <a:p>
            <a:pPr marL="254000" lvl="2" indent="-254000">
              <a:lnSpc>
                <a:spcPct val="117000"/>
              </a:lnSpc>
              <a:spcAft>
                <a:spcPts val="800"/>
              </a:spcAft>
              <a:buClr>
                <a:schemeClr val="tx1"/>
              </a:buClr>
              <a:buFont typeface="Helvetica Neue Condensed Bold" panose="02000503000000020004" pitchFamily="2" charset="0"/>
              <a:buChar char="•"/>
            </a:pPr>
            <a:r>
              <a:rPr lang="en-US" sz="1800" i="1" dirty="0">
                <a:solidFill>
                  <a:schemeClr val="tx1"/>
                </a:solidFill>
                <a:latin typeface="Helvetica Now Text" panose="020B0504030202020204" pitchFamily="34" charset="77"/>
              </a:rPr>
              <a:t>0%-30% </a:t>
            </a:r>
            <a:r>
              <a:rPr lang="en-US" sz="1800" dirty="0">
                <a:solidFill>
                  <a:schemeClr val="tx1"/>
                </a:solidFill>
                <a:latin typeface="Helvetica Now Text" panose="020B0504030202020204" pitchFamily="34" charset="77"/>
              </a:rPr>
              <a:t>Cannabidiol (CBD)</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Industrial Fiber</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Seed Oil</a:t>
            </a:r>
          </a:p>
        </p:txBody>
      </p:sp>
      <p:sp>
        <p:nvSpPr>
          <p:cNvPr id="19" name="Rectangle 18">
            <a:extLst>
              <a:ext uri="{FF2B5EF4-FFF2-40B4-BE49-F238E27FC236}">
                <a16:creationId xmlns:a16="http://schemas.microsoft.com/office/drawing/2014/main" xmlns="" id="{A2E3A0A3-0DA1-499E-96E3-1F31AC76E91A}"/>
              </a:ext>
            </a:extLst>
          </p:cNvPr>
          <p:cNvSpPr/>
          <p:nvPr/>
        </p:nvSpPr>
        <p:spPr>
          <a:xfrm>
            <a:off x="19839355" y="8225863"/>
            <a:ext cx="3785616" cy="3784942"/>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t"/>
          <a:lstStyle/>
          <a:p>
            <a:pPr marL="0" lvl="1">
              <a:lnSpc>
                <a:spcPct val="117000"/>
              </a:lnSpc>
              <a:spcBef>
                <a:spcPts val="800"/>
              </a:spcBef>
              <a:spcAft>
                <a:spcPts val="800"/>
              </a:spcAft>
              <a:buClr>
                <a:schemeClr val="tx1"/>
              </a:buClr>
            </a:pPr>
            <a:r>
              <a:rPr lang="en-US" sz="1800" b="1" dirty="0">
                <a:solidFill>
                  <a:schemeClr val="tx1"/>
                </a:solidFill>
                <a:latin typeface="Helvetica Now Text" panose="020B0504030202020204" pitchFamily="34" charset="77"/>
              </a:rPr>
              <a:t>Commercial Products</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CBD ingestibles (pills, gummies, tinctures)</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Concentrated plant resin</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Lotions, creams, etc.</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Textiles</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Plastics</a:t>
            </a:r>
          </a:p>
          <a:p>
            <a:pPr marL="254000" lvl="2" indent="-254000">
              <a:lnSpc>
                <a:spcPct val="117000"/>
              </a:lnSpc>
              <a:spcAft>
                <a:spcPts val="800"/>
              </a:spcAft>
              <a:buClr>
                <a:schemeClr val="tx1"/>
              </a:buClr>
              <a:buFont typeface="Helvetica Neue Condensed Bold" panose="02000503000000020004" pitchFamily="2" charset="0"/>
              <a:buChar char="•"/>
            </a:pPr>
            <a:r>
              <a:rPr lang="en-US" sz="1800" dirty="0">
                <a:solidFill>
                  <a:schemeClr val="tx1"/>
                </a:solidFill>
                <a:latin typeface="Helvetica Now Text" panose="020B0504030202020204" pitchFamily="34" charset="77"/>
              </a:rPr>
              <a:t>Dietary supplements</a:t>
            </a:r>
          </a:p>
        </p:txBody>
      </p:sp>
      <p:cxnSp>
        <p:nvCxnSpPr>
          <p:cNvPr id="20" name="Straight Arrow Connector 19">
            <a:extLst>
              <a:ext uri="{FF2B5EF4-FFF2-40B4-BE49-F238E27FC236}">
                <a16:creationId xmlns:a16="http://schemas.microsoft.com/office/drawing/2014/main" xmlns="" id="{3004ED27-FFED-4EEB-8871-C8F62F91BC09}"/>
              </a:ext>
            </a:extLst>
          </p:cNvPr>
          <p:cNvCxnSpPr>
            <a:cxnSpLocks/>
          </p:cNvCxnSpPr>
          <p:nvPr/>
        </p:nvCxnSpPr>
        <p:spPr>
          <a:xfrm>
            <a:off x="12280783" y="10118334"/>
            <a:ext cx="581891" cy="0"/>
          </a:xfrm>
          <a:prstGeom prst="straightConnector1">
            <a:avLst/>
          </a:prstGeom>
          <a:ln w="25400">
            <a:solidFill>
              <a:srgbClr val="E5EF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B91CF8B0-221F-4620-B134-0C9D05FA3065}"/>
              </a:ext>
            </a:extLst>
          </p:cNvPr>
          <p:cNvCxnSpPr>
            <a:cxnSpLocks/>
          </p:cNvCxnSpPr>
          <p:nvPr/>
        </p:nvCxnSpPr>
        <p:spPr>
          <a:xfrm>
            <a:off x="18387738" y="10118334"/>
            <a:ext cx="581891" cy="0"/>
          </a:xfrm>
          <a:prstGeom prst="straightConnector1">
            <a:avLst/>
          </a:prstGeom>
          <a:ln w="25400">
            <a:solidFill>
              <a:srgbClr val="E5EF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99182551-9CAE-4CA6-970F-4AFEA66549F3}"/>
              </a:ext>
            </a:extLst>
          </p:cNvPr>
          <p:cNvCxnSpPr>
            <a:cxnSpLocks/>
          </p:cNvCxnSpPr>
          <p:nvPr/>
        </p:nvCxnSpPr>
        <p:spPr>
          <a:xfrm>
            <a:off x="6556791" y="8012565"/>
            <a:ext cx="581891" cy="0"/>
          </a:xfrm>
          <a:prstGeom prst="straightConnector1">
            <a:avLst/>
          </a:prstGeom>
          <a:ln w="25400">
            <a:solidFill>
              <a:srgbClr val="262836"/>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xmlns="" id="{69329E07-11E6-4DB5-84E1-9AFD35AD92C8}"/>
              </a:ext>
            </a:extLst>
          </p:cNvPr>
          <p:cNvSpPr/>
          <p:nvPr/>
        </p:nvSpPr>
        <p:spPr>
          <a:xfrm>
            <a:off x="2301667" y="6120095"/>
            <a:ext cx="3785616" cy="3784942"/>
          </a:xfrm>
          <a:prstGeom prst="rect">
            <a:avLst/>
          </a:prstGeom>
          <a:solidFill>
            <a:srgbClr val="2628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spcAft>
                <a:spcPts val="800"/>
              </a:spcAft>
            </a:pPr>
            <a:r>
              <a:rPr lang="en-US" sz="1800" b="1" dirty="0">
                <a:solidFill>
                  <a:schemeClr val="bg1"/>
                </a:solidFill>
                <a:latin typeface="Helvetica Now Text" panose="020B0504030202020204" pitchFamily="34" charset="77"/>
              </a:rPr>
              <a:t>Cannabis Sativa</a:t>
            </a:r>
          </a:p>
          <a:p>
            <a:pPr algn="ctr">
              <a:spcAft>
                <a:spcPts val="800"/>
              </a:spcAft>
            </a:pPr>
            <a:r>
              <a:rPr lang="en-US" sz="1800" dirty="0">
                <a:solidFill>
                  <a:schemeClr val="bg1"/>
                </a:solidFill>
                <a:latin typeface="Helvetica Now Text" panose="020B0504030202020204" pitchFamily="34" charset="77"/>
              </a:rPr>
              <a:t>Plant Family</a:t>
            </a:r>
          </a:p>
        </p:txBody>
      </p:sp>
    </p:spTree>
    <p:extLst>
      <p:ext uri="{BB962C8B-B14F-4D97-AF65-F5344CB8AC3E}">
        <p14:creationId xmlns:p14="http://schemas.microsoft.com/office/powerpoint/2010/main" val="98529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954C3E9-6386-4BC1-8EFC-5AD54375C9D7}"/>
              </a:ext>
            </a:extLst>
          </p:cNvPr>
          <p:cNvSpPr>
            <a:spLocks noGrp="1"/>
          </p:cNvSpPr>
          <p:nvPr>
            <p:ph type="sldNum" sz="quarter" idx="12"/>
          </p:nvPr>
        </p:nvSpPr>
        <p:spPr/>
        <p:txBody>
          <a:bodyPr/>
          <a:lstStyle/>
          <a:p>
            <a:fld id="{91D568E7-61F5-D04E-995D-81EF41C01A2A}" type="slidenum">
              <a:rPr lang="en-GB" smtClean="0"/>
              <a:pPr/>
              <a:t>3</a:t>
            </a:fld>
            <a:endParaRPr lang="en-GB" dirty="0"/>
          </a:p>
        </p:txBody>
      </p:sp>
      <p:sp>
        <p:nvSpPr>
          <p:cNvPr id="4" name="Title 3">
            <a:extLst>
              <a:ext uri="{FF2B5EF4-FFF2-40B4-BE49-F238E27FC236}">
                <a16:creationId xmlns:a16="http://schemas.microsoft.com/office/drawing/2014/main" xmlns="" id="{C7629542-B2FA-43B7-BEB3-CD305FAB1609}"/>
              </a:ext>
            </a:extLst>
          </p:cNvPr>
          <p:cNvSpPr>
            <a:spLocks noGrp="1"/>
          </p:cNvSpPr>
          <p:nvPr>
            <p:ph type="title"/>
          </p:nvPr>
        </p:nvSpPr>
        <p:spPr/>
        <p:txBody>
          <a:bodyPr/>
          <a:lstStyle/>
          <a:p>
            <a:r>
              <a:rPr lang="en-US" dirty="0"/>
              <a:t>The Global Cannabis Marketplace</a:t>
            </a:r>
          </a:p>
        </p:txBody>
      </p:sp>
      <p:sp>
        <p:nvSpPr>
          <p:cNvPr id="5" name="Subtitle 4">
            <a:extLst>
              <a:ext uri="{FF2B5EF4-FFF2-40B4-BE49-F238E27FC236}">
                <a16:creationId xmlns:a16="http://schemas.microsoft.com/office/drawing/2014/main" xmlns="" id="{33E04E28-AA39-4A5C-A479-DF40F1AAD2B9}"/>
              </a:ext>
            </a:extLst>
          </p:cNvPr>
          <p:cNvSpPr>
            <a:spLocks noGrp="1"/>
          </p:cNvSpPr>
          <p:nvPr>
            <p:ph type="subTitle" idx="13"/>
          </p:nvPr>
        </p:nvSpPr>
        <p:spPr>
          <a:xfrm>
            <a:off x="2246313" y="1686568"/>
            <a:ext cx="21372512" cy="1231106"/>
          </a:xfrm>
        </p:spPr>
        <p:txBody>
          <a:bodyPr/>
          <a:lstStyle/>
          <a:p>
            <a:r>
              <a:rPr lang="en-US" dirty="0"/>
              <a:t>Cannabis is legal at some level in ~40 countries around the world, with an estimated 2030 market size of over $150B</a:t>
            </a:r>
          </a:p>
        </p:txBody>
      </p:sp>
      <p:sp>
        <p:nvSpPr>
          <p:cNvPr id="6" name="Content Placeholder 5">
            <a:extLst>
              <a:ext uri="{FF2B5EF4-FFF2-40B4-BE49-F238E27FC236}">
                <a16:creationId xmlns:a16="http://schemas.microsoft.com/office/drawing/2014/main" xmlns="" id="{BA77B039-D8EF-45CE-BE26-BB1870207C8A}"/>
              </a:ext>
            </a:extLst>
          </p:cNvPr>
          <p:cNvSpPr>
            <a:spLocks noGrp="1"/>
          </p:cNvSpPr>
          <p:nvPr>
            <p:ph sz="quarter" idx="14"/>
          </p:nvPr>
        </p:nvSpPr>
        <p:spPr>
          <a:xfrm>
            <a:off x="2284413" y="7779748"/>
            <a:ext cx="3810000" cy="1833028"/>
          </a:xfrm>
        </p:spPr>
        <p:txBody>
          <a:bodyPr/>
          <a:lstStyle/>
          <a:p>
            <a:pPr lvl="1"/>
            <a:r>
              <a:rPr lang="en-US" dirty="0"/>
              <a:t>North America and Europe will be the two most significant cannabis markets in the world, though legalization is spreading in nearly all regions</a:t>
            </a:r>
          </a:p>
        </p:txBody>
      </p:sp>
      <p:grpSp>
        <p:nvGrpSpPr>
          <p:cNvPr id="7" name="Group 6">
            <a:extLst>
              <a:ext uri="{FF2B5EF4-FFF2-40B4-BE49-F238E27FC236}">
                <a16:creationId xmlns:a16="http://schemas.microsoft.com/office/drawing/2014/main" xmlns="" id="{469EC1A9-8F59-4D3A-BAF0-738D5252B6E9}"/>
              </a:ext>
            </a:extLst>
          </p:cNvPr>
          <p:cNvGrpSpPr/>
          <p:nvPr/>
        </p:nvGrpSpPr>
        <p:grpSpPr>
          <a:xfrm>
            <a:off x="8131743" y="3124200"/>
            <a:ext cx="15516181" cy="8843781"/>
            <a:chOff x="205477" y="791141"/>
            <a:chExt cx="10309270" cy="5875991"/>
          </a:xfrm>
          <a:solidFill>
            <a:srgbClr val="E5EFF0"/>
          </a:solidFill>
        </p:grpSpPr>
        <p:sp>
          <p:nvSpPr>
            <p:cNvPr id="8" name="Freeform 5">
              <a:extLst>
                <a:ext uri="{FF2B5EF4-FFF2-40B4-BE49-F238E27FC236}">
                  <a16:creationId xmlns:a16="http://schemas.microsoft.com/office/drawing/2014/main" xmlns="" id="{E28C57D3-C4EC-490B-BCE5-D9816C97EE18}"/>
                </a:ext>
              </a:extLst>
            </p:cNvPr>
            <p:cNvSpPr>
              <a:spLocks noChangeAspect="1"/>
            </p:cNvSpPr>
            <p:nvPr/>
          </p:nvSpPr>
          <p:spPr bwMode="gray">
            <a:xfrm>
              <a:off x="5250639" y="3629438"/>
              <a:ext cx="115729" cy="243016"/>
            </a:xfrm>
            <a:custGeom>
              <a:avLst/>
              <a:gdLst/>
              <a:ahLst/>
              <a:cxnLst>
                <a:cxn ang="0">
                  <a:pos x="123" y="461"/>
                </a:cxn>
                <a:cxn ang="0">
                  <a:pos x="145" y="444"/>
                </a:cxn>
                <a:cxn ang="0">
                  <a:pos x="151" y="424"/>
                </a:cxn>
                <a:cxn ang="0">
                  <a:pos x="147" y="387"/>
                </a:cxn>
                <a:cxn ang="0">
                  <a:pos x="164" y="373"/>
                </a:cxn>
                <a:cxn ang="0">
                  <a:pos x="178" y="355"/>
                </a:cxn>
                <a:cxn ang="0">
                  <a:pos x="213" y="331"/>
                </a:cxn>
                <a:cxn ang="0">
                  <a:pos x="217" y="284"/>
                </a:cxn>
                <a:cxn ang="0">
                  <a:pos x="212" y="277"/>
                </a:cxn>
                <a:cxn ang="0">
                  <a:pos x="202" y="278"/>
                </a:cxn>
                <a:cxn ang="0">
                  <a:pos x="198" y="269"/>
                </a:cxn>
                <a:cxn ang="0">
                  <a:pos x="186" y="251"/>
                </a:cxn>
                <a:cxn ang="0">
                  <a:pos x="172" y="252"/>
                </a:cxn>
                <a:cxn ang="0">
                  <a:pos x="164" y="249"/>
                </a:cxn>
                <a:cxn ang="0">
                  <a:pos x="153" y="246"/>
                </a:cxn>
                <a:cxn ang="0">
                  <a:pos x="138" y="226"/>
                </a:cxn>
                <a:cxn ang="0">
                  <a:pos x="150" y="219"/>
                </a:cxn>
                <a:cxn ang="0">
                  <a:pos x="153" y="203"/>
                </a:cxn>
                <a:cxn ang="0">
                  <a:pos x="166" y="195"/>
                </a:cxn>
                <a:cxn ang="0">
                  <a:pos x="185" y="181"/>
                </a:cxn>
                <a:cxn ang="0">
                  <a:pos x="198" y="163"/>
                </a:cxn>
                <a:cxn ang="0">
                  <a:pos x="204" y="132"/>
                </a:cxn>
                <a:cxn ang="0">
                  <a:pos x="194" y="111"/>
                </a:cxn>
                <a:cxn ang="0">
                  <a:pos x="181" y="101"/>
                </a:cxn>
                <a:cxn ang="0">
                  <a:pos x="172" y="79"/>
                </a:cxn>
                <a:cxn ang="0">
                  <a:pos x="183" y="59"/>
                </a:cxn>
                <a:cxn ang="0">
                  <a:pos x="207" y="31"/>
                </a:cxn>
                <a:cxn ang="0">
                  <a:pos x="194" y="19"/>
                </a:cxn>
                <a:cxn ang="0">
                  <a:pos x="182" y="32"/>
                </a:cxn>
                <a:cxn ang="0">
                  <a:pos x="171" y="39"/>
                </a:cxn>
                <a:cxn ang="0">
                  <a:pos x="161" y="24"/>
                </a:cxn>
                <a:cxn ang="0">
                  <a:pos x="155" y="9"/>
                </a:cxn>
                <a:cxn ang="0">
                  <a:pos x="138" y="0"/>
                </a:cxn>
                <a:cxn ang="0">
                  <a:pos x="115" y="2"/>
                </a:cxn>
                <a:cxn ang="0">
                  <a:pos x="91" y="13"/>
                </a:cxn>
                <a:cxn ang="0">
                  <a:pos x="79" y="24"/>
                </a:cxn>
                <a:cxn ang="0">
                  <a:pos x="73" y="31"/>
                </a:cxn>
                <a:cxn ang="0">
                  <a:pos x="62" y="41"/>
                </a:cxn>
                <a:cxn ang="0">
                  <a:pos x="51" y="55"/>
                </a:cxn>
                <a:cxn ang="0">
                  <a:pos x="58" y="61"/>
                </a:cxn>
                <a:cxn ang="0">
                  <a:pos x="52" y="101"/>
                </a:cxn>
                <a:cxn ang="0">
                  <a:pos x="56" y="134"/>
                </a:cxn>
                <a:cxn ang="0">
                  <a:pos x="59" y="147"/>
                </a:cxn>
                <a:cxn ang="0">
                  <a:pos x="49" y="185"/>
                </a:cxn>
                <a:cxn ang="0">
                  <a:pos x="27" y="208"/>
                </a:cxn>
                <a:cxn ang="0">
                  <a:pos x="14" y="217"/>
                </a:cxn>
                <a:cxn ang="0">
                  <a:pos x="3" y="226"/>
                </a:cxn>
                <a:cxn ang="0">
                  <a:pos x="3" y="234"/>
                </a:cxn>
                <a:cxn ang="0">
                  <a:pos x="14" y="272"/>
                </a:cxn>
                <a:cxn ang="0">
                  <a:pos x="37" y="285"/>
                </a:cxn>
                <a:cxn ang="0">
                  <a:pos x="46" y="323"/>
                </a:cxn>
                <a:cxn ang="0">
                  <a:pos x="89" y="348"/>
                </a:cxn>
                <a:cxn ang="0">
                  <a:pos x="91" y="349"/>
                </a:cxn>
                <a:cxn ang="0">
                  <a:pos x="110" y="459"/>
                </a:cxn>
              </a:cxnLst>
              <a:rect l="0" t="0" r="r" b="b"/>
              <a:pathLst>
                <a:path w="218" h="462">
                  <a:moveTo>
                    <a:pt x="111" y="462"/>
                  </a:moveTo>
                  <a:lnTo>
                    <a:pt x="123" y="461"/>
                  </a:lnTo>
                  <a:lnTo>
                    <a:pt x="135" y="452"/>
                  </a:lnTo>
                  <a:lnTo>
                    <a:pt x="145" y="444"/>
                  </a:lnTo>
                  <a:lnTo>
                    <a:pt x="151" y="434"/>
                  </a:lnTo>
                  <a:lnTo>
                    <a:pt x="151" y="424"/>
                  </a:lnTo>
                  <a:lnTo>
                    <a:pt x="145" y="396"/>
                  </a:lnTo>
                  <a:lnTo>
                    <a:pt x="147" y="387"/>
                  </a:lnTo>
                  <a:lnTo>
                    <a:pt x="151" y="379"/>
                  </a:lnTo>
                  <a:lnTo>
                    <a:pt x="164" y="373"/>
                  </a:lnTo>
                  <a:lnTo>
                    <a:pt x="174" y="365"/>
                  </a:lnTo>
                  <a:lnTo>
                    <a:pt x="178" y="355"/>
                  </a:lnTo>
                  <a:lnTo>
                    <a:pt x="207" y="336"/>
                  </a:lnTo>
                  <a:lnTo>
                    <a:pt x="213" y="331"/>
                  </a:lnTo>
                  <a:lnTo>
                    <a:pt x="218" y="320"/>
                  </a:lnTo>
                  <a:lnTo>
                    <a:pt x="217" y="284"/>
                  </a:lnTo>
                  <a:lnTo>
                    <a:pt x="218" y="281"/>
                  </a:lnTo>
                  <a:lnTo>
                    <a:pt x="212" y="277"/>
                  </a:lnTo>
                  <a:lnTo>
                    <a:pt x="208" y="278"/>
                  </a:lnTo>
                  <a:lnTo>
                    <a:pt x="202" y="278"/>
                  </a:lnTo>
                  <a:lnTo>
                    <a:pt x="198" y="273"/>
                  </a:lnTo>
                  <a:lnTo>
                    <a:pt x="198" y="269"/>
                  </a:lnTo>
                  <a:lnTo>
                    <a:pt x="191" y="251"/>
                  </a:lnTo>
                  <a:lnTo>
                    <a:pt x="186" y="251"/>
                  </a:lnTo>
                  <a:lnTo>
                    <a:pt x="177" y="257"/>
                  </a:lnTo>
                  <a:lnTo>
                    <a:pt x="172" y="252"/>
                  </a:lnTo>
                  <a:lnTo>
                    <a:pt x="170" y="246"/>
                  </a:lnTo>
                  <a:lnTo>
                    <a:pt x="164" y="249"/>
                  </a:lnTo>
                  <a:lnTo>
                    <a:pt x="159" y="249"/>
                  </a:lnTo>
                  <a:lnTo>
                    <a:pt x="153" y="246"/>
                  </a:lnTo>
                  <a:lnTo>
                    <a:pt x="142" y="239"/>
                  </a:lnTo>
                  <a:lnTo>
                    <a:pt x="138" y="226"/>
                  </a:lnTo>
                  <a:lnTo>
                    <a:pt x="138" y="215"/>
                  </a:lnTo>
                  <a:lnTo>
                    <a:pt x="150" y="219"/>
                  </a:lnTo>
                  <a:lnTo>
                    <a:pt x="150" y="210"/>
                  </a:lnTo>
                  <a:lnTo>
                    <a:pt x="153" y="203"/>
                  </a:lnTo>
                  <a:lnTo>
                    <a:pt x="160" y="201"/>
                  </a:lnTo>
                  <a:lnTo>
                    <a:pt x="166" y="195"/>
                  </a:lnTo>
                  <a:lnTo>
                    <a:pt x="172" y="192"/>
                  </a:lnTo>
                  <a:lnTo>
                    <a:pt x="185" y="181"/>
                  </a:lnTo>
                  <a:lnTo>
                    <a:pt x="192" y="174"/>
                  </a:lnTo>
                  <a:lnTo>
                    <a:pt x="198" y="163"/>
                  </a:lnTo>
                  <a:lnTo>
                    <a:pt x="207" y="140"/>
                  </a:lnTo>
                  <a:lnTo>
                    <a:pt x="204" y="132"/>
                  </a:lnTo>
                  <a:lnTo>
                    <a:pt x="202" y="116"/>
                  </a:lnTo>
                  <a:lnTo>
                    <a:pt x="194" y="111"/>
                  </a:lnTo>
                  <a:lnTo>
                    <a:pt x="191" y="104"/>
                  </a:lnTo>
                  <a:lnTo>
                    <a:pt x="181" y="101"/>
                  </a:lnTo>
                  <a:lnTo>
                    <a:pt x="176" y="95"/>
                  </a:lnTo>
                  <a:lnTo>
                    <a:pt x="172" y="79"/>
                  </a:lnTo>
                  <a:lnTo>
                    <a:pt x="175" y="66"/>
                  </a:lnTo>
                  <a:lnTo>
                    <a:pt x="183" y="59"/>
                  </a:lnTo>
                  <a:lnTo>
                    <a:pt x="194" y="55"/>
                  </a:lnTo>
                  <a:lnTo>
                    <a:pt x="207" y="31"/>
                  </a:lnTo>
                  <a:lnTo>
                    <a:pt x="201" y="19"/>
                  </a:lnTo>
                  <a:lnTo>
                    <a:pt x="194" y="19"/>
                  </a:lnTo>
                  <a:lnTo>
                    <a:pt x="188" y="27"/>
                  </a:lnTo>
                  <a:lnTo>
                    <a:pt x="182" y="32"/>
                  </a:lnTo>
                  <a:lnTo>
                    <a:pt x="175" y="35"/>
                  </a:lnTo>
                  <a:lnTo>
                    <a:pt x="171" y="39"/>
                  </a:lnTo>
                  <a:lnTo>
                    <a:pt x="160" y="35"/>
                  </a:lnTo>
                  <a:lnTo>
                    <a:pt x="161" y="24"/>
                  </a:lnTo>
                  <a:lnTo>
                    <a:pt x="156" y="15"/>
                  </a:lnTo>
                  <a:lnTo>
                    <a:pt x="155" y="9"/>
                  </a:lnTo>
                  <a:lnTo>
                    <a:pt x="156" y="7"/>
                  </a:lnTo>
                  <a:lnTo>
                    <a:pt x="138" y="0"/>
                  </a:lnTo>
                  <a:lnTo>
                    <a:pt x="128" y="0"/>
                  </a:lnTo>
                  <a:lnTo>
                    <a:pt x="115" y="2"/>
                  </a:lnTo>
                  <a:lnTo>
                    <a:pt x="104" y="7"/>
                  </a:lnTo>
                  <a:lnTo>
                    <a:pt x="91" y="13"/>
                  </a:lnTo>
                  <a:lnTo>
                    <a:pt x="83" y="19"/>
                  </a:lnTo>
                  <a:lnTo>
                    <a:pt x="79" y="24"/>
                  </a:lnTo>
                  <a:lnTo>
                    <a:pt x="75" y="25"/>
                  </a:lnTo>
                  <a:lnTo>
                    <a:pt x="73" y="31"/>
                  </a:lnTo>
                  <a:lnTo>
                    <a:pt x="68" y="35"/>
                  </a:lnTo>
                  <a:lnTo>
                    <a:pt x="62" y="41"/>
                  </a:lnTo>
                  <a:lnTo>
                    <a:pt x="53" y="50"/>
                  </a:lnTo>
                  <a:lnTo>
                    <a:pt x="51" y="55"/>
                  </a:lnTo>
                  <a:lnTo>
                    <a:pt x="57" y="57"/>
                  </a:lnTo>
                  <a:lnTo>
                    <a:pt x="58" y="61"/>
                  </a:lnTo>
                  <a:lnTo>
                    <a:pt x="53" y="93"/>
                  </a:lnTo>
                  <a:lnTo>
                    <a:pt x="52" y="101"/>
                  </a:lnTo>
                  <a:lnTo>
                    <a:pt x="54" y="111"/>
                  </a:lnTo>
                  <a:lnTo>
                    <a:pt x="56" y="134"/>
                  </a:lnTo>
                  <a:lnTo>
                    <a:pt x="59" y="140"/>
                  </a:lnTo>
                  <a:lnTo>
                    <a:pt x="59" y="147"/>
                  </a:lnTo>
                  <a:lnTo>
                    <a:pt x="53" y="171"/>
                  </a:lnTo>
                  <a:lnTo>
                    <a:pt x="49" y="185"/>
                  </a:lnTo>
                  <a:lnTo>
                    <a:pt x="30" y="197"/>
                  </a:lnTo>
                  <a:lnTo>
                    <a:pt x="27" y="208"/>
                  </a:lnTo>
                  <a:lnTo>
                    <a:pt x="19" y="212"/>
                  </a:lnTo>
                  <a:lnTo>
                    <a:pt x="14" y="217"/>
                  </a:lnTo>
                  <a:lnTo>
                    <a:pt x="13" y="220"/>
                  </a:lnTo>
                  <a:lnTo>
                    <a:pt x="3" y="226"/>
                  </a:lnTo>
                  <a:lnTo>
                    <a:pt x="0" y="226"/>
                  </a:lnTo>
                  <a:lnTo>
                    <a:pt x="3" y="234"/>
                  </a:lnTo>
                  <a:lnTo>
                    <a:pt x="8" y="246"/>
                  </a:lnTo>
                  <a:lnTo>
                    <a:pt x="14" y="272"/>
                  </a:lnTo>
                  <a:lnTo>
                    <a:pt x="32" y="279"/>
                  </a:lnTo>
                  <a:lnTo>
                    <a:pt x="37" y="285"/>
                  </a:lnTo>
                  <a:lnTo>
                    <a:pt x="46" y="305"/>
                  </a:lnTo>
                  <a:lnTo>
                    <a:pt x="46" y="323"/>
                  </a:lnTo>
                  <a:lnTo>
                    <a:pt x="64" y="336"/>
                  </a:lnTo>
                  <a:lnTo>
                    <a:pt x="89" y="348"/>
                  </a:lnTo>
                  <a:lnTo>
                    <a:pt x="91" y="348"/>
                  </a:lnTo>
                  <a:lnTo>
                    <a:pt x="91" y="349"/>
                  </a:lnTo>
                  <a:lnTo>
                    <a:pt x="105" y="422"/>
                  </a:lnTo>
                  <a:lnTo>
                    <a:pt x="110" y="459"/>
                  </a:lnTo>
                  <a:lnTo>
                    <a:pt x="111" y="46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 name="Freeform 6">
              <a:extLst>
                <a:ext uri="{FF2B5EF4-FFF2-40B4-BE49-F238E27FC236}">
                  <a16:creationId xmlns:a16="http://schemas.microsoft.com/office/drawing/2014/main" xmlns="" id="{B9A5FE96-B754-44E0-83B1-DF675752A4D8}"/>
                </a:ext>
              </a:extLst>
            </p:cNvPr>
            <p:cNvSpPr>
              <a:spLocks noChangeAspect="1"/>
            </p:cNvSpPr>
            <p:nvPr/>
          </p:nvSpPr>
          <p:spPr bwMode="gray">
            <a:xfrm>
              <a:off x="5747961" y="3828834"/>
              <a:ext cx="322165" cy="314674"/>
            </a:xfrm>
            <a:custGeom>
              <a:avLst/>
              <a:gdLst/>
              <a:ahLst/>
              <a:cxnLst>
                <a:cxn ang="0">
                  <a:pos x="24" y="438"/>
                </a:cxn>
                <a:cxn ang="0">
                  <a:pos x="24" y="265"/>
                </a:cxn>
                <a:cxn ang="0">
                  <a:pos x="7" y="146"/>
                </a:cxn>
                <a:cxn ang="0">
                  <a:pos x="1" y="120"/>
                </a:cxn>
                <a:cxn ang="0">
                  <a:pos x="3" y="90"/>
                </a:cxn>
                <a:cxn ang="0">
                  <a:pos x="15" y="74"/>
                </a:cxn>
                <a:cxn ang="0">
                  <a:pos x="7" y="22"/>
                </a:cxn>
                <a:cxn ang="0">
                  <a:pos x="18" y="2"/>
                </a:cxn>
                <a:cxn ang="0">
                  <a:pos x="35" y="8"/>
                </a:cxn>
                <a:cxn ang="0">
                  <a:pos x="91" y="7"/>
                </a:cxn>
                <a:cxn ang="0">
                  <a:pos x="153" y="27"/>
                </a:cxn>
                <a:cxn ang="0">
                  <a:pos x="185" y="38"/>
                </a:cxn>
                <a:cxn ang="0">
                  <a:pos x="228" y="45"/>
                </a:cxn>
                <a:cxn ang="0">
                  <a:pos x="269" y="40"/>
                </a:cxn>
                <a:cxn ang="0">
                  <a:pos x="311" y="13"/>
                </a:cxn>
                <a:cxn ang="0">
                  <a:pos x="336" y="8"/>
                </a:cxn>
                <a:cxn ang="0">
                  <a:pos x="322" y="20"/>
                </a:cxn>
                <a:cxn ang="0">
                  <a:pos x="349" y="13"/>
                </a:cxn>
                <a:cxn ang="0">
                  <a:pos x="365" y="11"/>
                </a:cxn>
                <a:cxn ang="0">
                  <a:pos x="400" y="6"/>
                </a:cxn>
                <a:cxn ang="0">
                  <a:pos x="408" y="16"/>
                </a:cxn>
                <a:cxn ang="0">
                  <a:pos x="426" y="28"/>
                </a:cxn>
                <a:cxn ang="0">
                  <a:pos x="447" y="40"/>
                </a:cxn>
                <a:cxn ang="0">
                  <a:pos x="463" y="34"/>
                </a:cxn>
                <a:cxn ang="0">
                  <a:pos x="510" y="29"/>
                </a:cxn>
                <a:cxn ang="0">
                  <a:pos x="523" y="35"/>
                </a:cxn>
                <a:cxn ang="0">
                  <a:pos x="561" y="144"/>
                </a:cxn>
                <a:cxn ang="0">
                  <a:pos x="539" y="211"/>
                </a:cxn>
                <a:cxn ang="0">
                  <a:pos x="538" y="234"/>
                </a:cxn>
                <a:cxn ang="0">
                  <a:pos x="518" y="242"/>
                </a:cxn>
                <a:cxn ang="0">
                  <a:pos x="486" y="207"/>
                </a:cxn>
                <a:cxn ang="0">
                  <a:pos x="473" y="175"/>
                </a:cxn>
                <a:cxn ang="0">
                  <a:pos x="454" y="144"/>
                </a:cxn>
                <a:cxn ang="0">
                  <a:pos x="440" y="109"/>
                </a:cxn>
                <a:cxn ang="0">
                  <a:pos x="436" y="104"/>
                </a:cxn>
                <a:cxn ang="0">
                  <a:pos x="429" y="119"/>
                </a:cxn>
                <a:cxn ang="0">
                  <a:pos x="437" y="143"/>
                </a:cxn>
                <a:cxn ang="0">
                  <a:pos x="441" y="167"/>
                </a:cxn>
                <a:cxn ang="0">
                  <a:pos x="475" y="223"/>
                </a:cxn>
                <a:cxn ang="0">
                  <a:pos x="490" y="256"/>
                </a:cxn>
                <a:cxn ang="0">
                  <a:pos x="512" y="304"/>
                </a:cxn>
                <a:cxn ang="0">
                  <a:pos x="530" y="346"/>
                </a:cxn>
                <a:cxn ang="0">
                  <a:pos x="558" y="401"/>
                </a:cxn>
                <a:cxn ang="0">
                  <a:pos x="578" y="444"/>
                </a:cxn>
                <a:cxn ang="0">
                  <a:pos x="608" y="471"/>
                </a:cxn>
                <a:cxn ang="0">
                  <a:pos x="598" y="476"/>
                </a:cxn>
                <a:cxn ang="0">
                  <a:pos x="598" y="488"/>
                </a:cxn>
                <a:cxn ang="0">
                  <a:pos x="581" y="545"/>
                </a:cxn>
                <a:cxn ang="0">
                  <a:pos x="526" y="578"/>
                </a:cxn>
                <a:cxn ang="0">
                  <a:pos x="473" y="592"/>
                </a:cxn>
                <a:cxn ang="0">
                  <a:pos x="378" y="579"/>
                </a:cxn>
                <a:cxn ang="0">
                  <a:pos x="366" y="590"/>
                </a:cxn>
                <a:cxn ang="0">
                  <a:pos x="233" y="590"/>
                </a:cxn>
                <a:cxn ang="0">
                  <a:pos x="77" y="590"/>
                </a:cxn>
              </a:cxnLst>
              <a:rect l="0" t="0" r="r" b="b"/>
              <a:pathLst>
                <a:path w="612" h="605">
                  <a:moveTo>
                    <a:pt x="24" y="552"/>
                  </a:moveTo>
                  <a:lnTo>
                    <a:pt x="24" y="496"/>
                  </a:lnTo>
                  <a:lnTo>
                    <a:pt x="24" y="438"/>
                  </a:lnTo>
                  <a:lnTo>
                    <a:pt x="24" y="382"/>
                  </a:lnTo>
                  <a:lnTo>
                    <a:pt x="24" y="324"/>
                  </a:lnTo>
                  <a:lnTo>
                    <a:pt x="24" y="265"/>
                  </a:lnTo>
                  <a:lnTo>
                    <a:pt x="24" y="207"/>
                  </a:lnTo>
                  <a:lnTo>
                    <a:pt x="24" y="164"/>
                  </a:lnTo>
                  <a:lnTo>
                    <a:pt x="7" y="146"/>
                  </a:lnTo>
                  <a:lnTo>
                    <a:pt x="10" y="133"/>
                  </a:lnTo>
                  <a:lnTo>
                    <a:pt x="8" y="130"/>
                  </a:lnTo>
                  <a:lnTo>
                    <a:pt x="1" y="120"/>
                  </a:lnTo>
                  <a:lnTo>
                    <a:pt x="0" y="99"/>
                  </a:lnTo>
                  <a:lnTo>
                    <a:pt x="0" y="95"/>
                  </a:lnTo>
                  <a:lnTo>
                    <a:pt x="3" y="90"/>
                  </a:lnTo>
                  <a:lnTo>
                    <a:pt x="13" y="86"/>
                  </a:lnTo>
                  <a:lnTo>
                    <a:pt x="13" y="83"/>
                  </a:lnTo>
                  <a:lnTo>
                    <a:pt x="15" y="74"/>
                  </a:lnTo>
                  <a:lnTo>
                    <a:pt x="12" y="57"/>
                  </a:lnTo>
                  <a:lnTo>
                    <a:pt x="11" y="30"/>
                  </a:lnTo>
                  <a:lnTo>
                    <a:pt x="7" y="22"/>
                  </a:lnTo>
                  <a:lnTo>
                    <a:pt x="7" y="19"/>
                  </a:lnTo>
                  <a:lnTo>
                    <a:pt x="15" y="11"/>
                  </a:lnTo>
                  <a:lnTo>
                    <a:pt x="18" y="2"/>
                  </a:lnTo>
                  <a:lnTo>
                    <a:pt x="26" y="0"/>
                  </a:lnTo>
                  <a:lnTo>
                    <a:pt x="28" y="6"/>
                  </a:lnTo>
                  <a:lnTo>
                    <a:pt x="35" y="8"/>
                  </a:lnTo>
                  <a:lnTo>
                    <a:pt x="54" y="3"/>
                  </a:lnTo>
                  <a:lnTo>
                    <a:pt x="67" y="3"/>
                  </a:lnTo>
                  <a:lnTo>
                    <a:pt x="91" y="7"/>
                  </a:lnTo>
                  <a:lnTo>
                    <a:pt x="123" y="12"/>
                  </a:lnTo>
                  <a:lnTo>
                    <a:pt x="142" y="19"/>
                  </a:lnTo>
                  <a:lnTo>
                    <a:pt x="153" y="27"/>
                  </a:lnTo>
                  <a:lnTo>
                    <a:pt x="169" y="29"/>
                  </a:lnTo>
                  <a:lnTo>
                    <a:pt x="177" y="31"/>
                  </a:lnTo>
                  <a:lnTo>
                    <a:pt x="185" y="38"/>
                  </a:lnTo>
                  <a:lnTo>
                    <a:pt x="201" y="38"/>
                  </a:lnTo>
                  <a:lnTo>
                    <a:pt x="214" y="39"/>
                  </a:lnTo>
                  <a:lnTo>
                    <a:pt x="228" y="45"/>
                  </a:lnTo>
                  <a:lnTo>
                    <a:pt x="239" y="52"/>
                  </a:lnTo>
                  <a:lnTo>
                    <a:pt x="255" y="47"/>
                  </a:lnTo>
                  <a:lnTo>
                    <a:pt x="269" y="40"/>
                  </a:lnTo>
                  <a:lnTo>
                    <a:pt x="285" y="28"/>
                  </a:lnTo>
                  <a:lnTo>
                    <a:pt x="301" y="20"/>
                  </a:lnTo>
                  <a:lnTo>
                    <a:pt x="311" y="13"/>
                  </a:lnTo>
                  <a:lnTo>
                    <a:pt x="324" y="12"/>
                  </a:lnTo>
                  <a:lnTo>
                    <a:pt x="334" y="8"/>
                  </a:lnTo>
                  <a:lnTo>
                    <a:pt x="336" y="8"/>
                  </a:lnTo>
                  <a:lnTo>
                    <a:pt x="336" y="11"/>
                  </a:lnTo>
                  <a:lnTo>
                    <a:pt x="324" y="16"/>
                  </a:lnTo>
                  <a:lnTo>
                    <a:pt x="322" y="20"/>
                  </a:lnTo>
                  <a:lnTo>
                    <a:pt x="324" y="20"/>
                  </a:lnTo>
                  <a:lnTo>
                    <a:pt x="344" y="17"/>
                  </a:lnTo>
                  <a:lnTo>
                    <a:pt x="349" y="13"/>
                  </a:lnTo>
                  <a:lnTo>
                    <a:pt x="354" y="7"/>
                  </a:lnTo>
                  <a:lnTo>
                    <a:pt x="361" y="11"/>
                  </a:lnTo>
                  <a:lnTo>
                    <a:pt x="365" y="11"/>
                  </a:lnTo>
                  <a:lnTo>
                    <a:pt x="388" y="11"/>
                  </a:lnTo>
                  <a:lnTo>
                    <a:pt x="390" y="11"/>
                  </a:lnTo>
                  <a:lnTo>
                    <a:pt x="400" y="6"/>
                  </a:lnTo>
                  <a:lnTo>
                    <a:pt x="401" y="8"/>
                  </a:lnTo>
                  <a:lnTo>
                    <a:pt x="405" y="14"/>
                  </a:lnTo>
                  <a:lnTo>
                    <a:pt x="408" y="16"/>
                  </a:lnTo>
                  <a:lnTo>
                    <a:pt x="411" y="20"/>
                  </a:lnTo>
                  <a:lnTo>
                    <a:pt x="416" y="24"/>
                  </a:lnTo>
                  <a:lnTo>
                    <a:pt x="426" y="28"/>
                  </a:lnTo>
                  <a:lnTo>
                    <a:pt x="431" y="35"/>
                  </a:lnTo>
                  <a:lnTo>
                    <a:pt x="435" y="40"/>
                  </a:lnTo>
                  <a:lnTo>
                    <a:pt x="447" y="40"/>
                  </a:lnTo>
                  <a:lnTo>
                    <a:pt x="456" y="39"/>
                  </a:lnTo>
                  <a:lnTo>
                    <a:pt x="459" y="35"/>
                  </a:lnTo>
                  <a:lnTo>
                    <a:pt x="463" y="34"/>
                  </a:lnTo>
                  <a:lnTo>
                    <a:pt x="468" y="40"/>
                  </a:lnTo>
                  <a:lnTo>
                    <a:pt x="491" y="38"/>
                  </a:lnTo>
                  <a:lnTo>
                    <a:pt x="510" y="29"/>
                  </a:lnTo>
                  <a:lnTo>
                    <a:pt x="521" y="20"/>
                  </a:lnTo>
                  <a:lnTo>
                    <a:pt x="523" y="30"/>
                  </a:lnTo>
                  <a:lnTo>
                    <a:pt x="523" y="35"/>
                  </a:lnTo>
                  <a:lnTo>
                    <a:pt x="527" y="41"/>
                  </a:lnTo>
                  <a:lnTo>
                    <a:pt x="545" y="99"/>
                  </a:lnTo>
                  <a:lnTo>
                    <a:pt x="561" y="144"/>
                  </a:lnTo>
                  <a:lnTo>
                    <a:pt x="554" y="164"/>
                  </a:lnTo>
                  <a:lnTo>
                    <a:pt x="549" y="187"/>
                  </a:lnTo>
                  <a:lnTo>
                    <a:pt x="539" y="211"/>
                  </a:lnTo>
                  <a:lnTo>
                    <a:pt x="539" y="221"/>
                  </a:lnTo>
                  <a:lnTo>
                    <a:pt x="539" y="228"/>
                  </a:lnTo>
                  <a:lnTo>
                    <a:pt x="538" y="234"/>
                  </a:lnTo>
                  <a:lnTo>
                    <a:pt x="534" y="238"/>
                  </a:lnTo>
                  <a:lnTo>
                    <a:pt x="527" y="242"/>
                  </a:lnTo>
                  <a:lnTo>
                    <a:pt x="518" y="242"/>
                  </a:lnTo>
                  <a:lnTo>
                    <a:pt x="510" y="235"/>
                  </a:lnTo>
                  <a:lnTo>
                    <a:pt x="499" y="219"/>
                  </a:lnTo>
                  <a:lnTo>
                    <a:pt x="486" y="207"/>
                  </a:lnTo>
                  <a:lnTo>
                    <a:pt x="476" y="192"/>
                  </a:lnTo>
                  <a:lnTo>
                    <a:pt x="474" y="189"/>
                  </a:lnTo>
                  <a:lnTo>
                    <a:pt x="473" y="175"/>
                  </a:lnTo>
                  <a:lnTo>
                    <a:pt x="469" y="165"/>
                  </a:lnTo>
                  <a:lnTo>
                    <a:pt x="458" y="154"/>
                  </a:lnTo>
                  <a:lnTo>
                    <a:pt x="454" y="144"/>
                  </a:lnTo>
                  <a:lnTo>
                    <a:pt x="447" y="135"/>
                  </a:lnTo>
                  <a:lnTo>
                    <a:pt x="442" y="115"/>
                  </a:lnTo>
                  <a:lnTo>
                    <a:pt x="440" y="109"/>
                  </a:lnTo>
                  <a:lnTo>
                    <a:pt x="438" y="105"/>
                  </a:lnTo>
                  <a:lnTo>
                    <a:pt x="436" y="104"/>
                  </a:lnTo>
                  <a:lnTo>
                    <a:pt x="436" y="104"/>
                  </a:lnTo>
                  <a:lnTo>
                    <a:pt x="432" y="108"/>
                  </a:lnTo>
                  <a:lnTo>
                    <a:pt x="433" y="113"/>
                  </a:lnTo>
                  <a:lnTo>
                    <a:pt x="429" y="119"/>
                  </a:lnTo>
                  <a:lnTo>
                    <a:pt x="427" y="131"/>
                  </a:lnTo>
                  <a:lnTo>
                    <a:pt x="429" y="135"/>
                  </a:lnTo>
                  <a:lnTo>
                    <a:pt x="437" y="143"/>
                  </a:lnTo>
                  <a:lnTo>
                    <a:pt x="440" y="148"/>
                  </a:lnTo>
                  <a:lnTo>
                    <a:pt x="442" y="154"/>
                  </a:lnTo>
                  <a:lnTo>
                    <a:pt x="441" y="167"/>
                  </a:lnTo>
                  <a:lnTo>
                    <a:pt x="443" y="174"/>
                  </a:lnTo>
                  <a:lnTo>
                    <a:pt x="458" y="203"/>
                  </a:lnTo>
                  <a:lnTo>
                    <a:pt x="475" y="223"/>
                  </a:lnTo>
                  <a:lnTo>
                    <a:pt x="483" y="230"/>
                  </a:lnTo>
                  <a:lnTo>
                    <a:pt x="487" y="232"/>
                  </a:lnTo>
                  <a:lnTo>
                    <a:pt x="490" y="256"/>
                  </a:lnTo>
                  <a:lnTo>
                    <a:pt x="495" y="265"/>
                  </a:lnTo>
                  <a:lnTo>
                    <a:pt x="506" y="278"/>
                  </a:lnTo>
                  <a:lnTo>
                    <a:pt x="512" y="304"/>
                  </a:lnTo>
                  <a:lnTo>
                    <a:pt x="515" y="314"/>
                  </a:lnTo>
                  <a:lnTo>
                    <a:pt x="517" y="323"/>
                  </a:lnTo>
                  <a:lnTo>
                    <a:pt x="530" y="346"/>
                  </a:lnTo>
                  <a:lnTo>
                    <a:pt x="535" y="362"/>
                  </a:lnTo>
                  <a:lnTo>
                    <a:pt x="545" y="374"/>
                  </a:lnTo>
                  <a:lnTo>
                    <a:pt x="558" y="401"/>
                  </a:lnTo>
                  <a:lnTo>
                    <a:pt x="562" y="412"/>
                  </a:lnTo>
                  <a:lnTo>
                    <a:pt x="567" y="418"/>
                  </a:lnTo>
                  <a:lnTo>
                    <a:pt x="578" y="444"/>
                  </a:lnTo>
                  <a:lnTo>
                    <a:pt x="588" y="455"/>
                  </a:lnTo>
                  <a:lnTo>
                    <a:pt x="604" y="469"/>
                  </a:lnTo>
                  <a:lnTo>
                    <a:pt x="608" y="471"/>
                  </a:lnTo>
                  <a:lnTo>
                    <a:pt x="612" y="476"/>
                  </a:lnTo>
                  <a:lnTo>
                    <a:pt x="612" y="479"/>
                  </a:lnTo>
                  <a:lnTo>
                    <a:pt x="598" y="476"/>
                  </a:lnTo>
                  <a:lnTo>
                    <a:pt x="596" y="476"/>
                  </a:lnTo>
                  <a:lnTo>
                    <a:pt x="594" y="479"/>
                  </a:lnTo>
                  <a:lnTo>
                    <a:pt x="598" y="488"/>
                  </a:lnTo>
                  <a:lnTo>
                    <a:pt x="599" y="513"/>
                  </a:lnTo>
                  <a:lnTo>
                    <a:pt x="603" y="525"/>
                  </a:lnTo>
                  <a:lnTo>
                    <a:pt x="581" y="545"/>
                  </a:lnTo>
                  <a:lnTo>
                    <a:pt x="567" y="540"/>
                  </a:lnTo>
                  <a:lnTo>
                    <a:pt x="555" y="571"/>
                  </a:lnTo>
                  <a:lnTo>
                    <a:pt x="526" y="578"/>
                  </a:lnTo>
                  <a:lnTo>
                    <a:pt x="518" y="603"/>
                  </a:lnTo>
                  <a:lnTo>
                    <a:pt x="491" y="605"/>
                  </a:lnTo>
                  <a:lnTo>
                    <a:pt x="473" y="592"/>
                  </a:lnTo>
                  <a:lnTo>
                    <a:pt x="376" y="590"/>
                  </a:lnTo>
                  <a:lnTo>
                    <a:pt x="381" y="579"/>
                  </a:lnTo>
                  <a:lnTo>
                    <a:pt x="378" y="579"/>
                  </a:lnTo>
                  <a:lnTo>
                    <a:pt x="376" y="578"/>
                  </a:lnTo>
                  <a:lnTo>
                    <a:pt x="373" y="578"/>
                  </a:lnTo>
                  <a:lnTo>
                    <a:pt x="366" y="590"/>
                  </a:lnTo>
                  <a:lnTo>
                    <a:pt x="338" y="590"/>
                  </a:lnTo>
                  <a:lnTo>
                    <a:pt x="285" y="590"/>
                  </a:lnTo>
                  <a:lnTo>
                    <a:pt x="233" y="590"/>
                  </a:lnTo>
                  <a:lnTo>
                    <a:pt x="180" y="590"/>
                  </a:lnTo>
                  <a:lnTo>
                    <a:pt x="129" y="590"/>
                  </a:lnTo>
                  <a:lnTo>
                    <a:pt x="77" y="590"/>
                  </a:lnTo>
                  <a:lnTo>
                    <a:pt x="24" y="590"/>
                  </a:lnTo>
                  <a:lnTo>
                    <a:pt x="24" y="55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 name="Freeform 7">
              <a:extLst>
                <a:ext uri="{FF2B5EF4-FFF2-40B4-BE49-F238E27FC236}">
                  <a16:creationId xmlns:a16="http://schemas.microsoft.com/office/drawing/2014/main" xmlns="" id="{DC5B66C5-955C-4B60-B195-A1D1ABCE4B4A}"/>
                </a:ext>
              </a:extLst>
            </p:cNvPr>
            <p:cNvSpPr>
              <a:spLocks noChangeAspect="1"/>
            </p:cNvSpPr>
            <p:nvPr/>
          </p:nvSpPr>
          <p:spPr bwMode="gray">
            <a:xfrm>
              <a:off x="5425796" y="4093660"/>
              <a:ext cx="306526" cy="470453"/>
            </a:xfrm>
            <a:custGeom>
              <a:avLst/>
              <a:gdLst/>
              <a:ahLst/>
              <a:cxnLst>
                <a:cxn ang="0">
                  <a:pos x="99" y="122"/>
                </a:cxn>
                <a:cxn ang="0">
                  <a:pos x="106" y="143"/>
                </a:cxn>
                <a:cxn ang="0">
                  <a:pos x="122" y="160"/>
                </a:cxn>
                <a:cxn ang="0">
                  <a:pos x="117" y="276"/>
                </a:cxn>
                <a:cxn ang="0">
                  <a:pos x="19" y="479"/>
                </a:cxn>
                <a:cxn ang="0">
                  <a:pos x="13" y="502"/>
                </a:cxn>
                <a:cxn ang="0">
                  <a:pos x="3" y="520"/>
                </a:cxn>
                <a:cxn ang="0">
                  <a:pos x="30" y="534"/>
                </a:cxn>
                <a:cxn ang="0">
                  <a:pos x="57" y="568"/>
                </a:cxn>
                <a:cxn ang="0">
                  <a:pos x="83" y="571"/>
                </a:cxn>
                <a:cxn ang="0">
                  <a:pos x="95" y="587"/>
                </a:cxn>
                <a:cxn ang="0">
                  <a:pos x="68" y="608"/>
                </a:cxn>
                <a:cxn ang="0">
                  <a:pos x="77" y="640"/>
                </a:cxn>
                <a:cxn ang="0">
                  <a:pos x="84" y="676"/>
                </a:cxn>
                <a:cxn ang="0">
                  <a:pos x="79" y="706"/>
                </a:cxn>
                <a:cxn ang="0">
                  <a:pos x="106" y="754"/>
                </a:cxn>
                <a:cxn ang="0">
                  <a:pos x="102" y="768"/>
                </a:cxn>
                <a:cxn ang="0">
                  <a:pos x="52" y="763"/>
                </a:cxn>
                <a:cxn ang="0">
                  <a:pos x="40" y="773"/>
                </a:cxn>
                <a:cxn ang="0">
                  <a:pos x="52" y="813"/>
                </a:cxn>
                <a:cxn ang="0">
                  <a:pos x="80" y="825"/>
                </a:cxn>
                <a:cxn ang="0">
                  <a:pos x="100" y="865"/>
                </a:cxn>
                <a:cxn ang="0">
                  <a:pos x="107" y="903"/>
                </a:cxn>
                <a:cxn ang="0">
                  <a:pos x="122" y="902"/>
                </a:cxn>
                <a:cxn ang="0">
                  <a:pos x="139" y="903"/>
                </a:cxn>
                <a:cxn ang="0">
                  <a:pos x="167" y="892"/>
                </a:cxn>
                <a:cxn ang="0">
                  <a:pos x="175" y="882"/>
                </a:cxn>
                <a:cxn ang="0">
                  <a:pos x="185" y="889"/>
                </a:cxn>
                <a:cxn ang="0">
                  <a:pos x="198" y="897"/>
                </a:cxn>
                <a:cxn ang="0">
                  <a:pos x="215" y="888"/>
                </a:cxn>
                <a:cxn ang="0">
                  <a:pos x="245" y="875"/>
                </a:cxn>
                <a:cxn ang="0">
                  <a:pos x="267" y="871"/>
                </a:cxn>
                <a:cxn ang="0">
                  <a:pos x="294" y="864"/>
                </a:cxn>
                <a:cxn ang="0">
                  <a:pos x="306" y="857"/>
                </a:cxn>
                <a:cxn ang="0">
                  <a:pos x="316" y="841"/>
                </a:cxn>
                <a:cxn ang="0">
                  <a:pos x="307" y="827"/>
                </a:cxn>
                <a:cxn ang="0">
                  <a:pos x="321" y="818"/>
                </a:cxn>
                <a:cxn ang="0">
                  <a:pos x="354" y="814"/>
                </a:cxn>
                <a:cxn ang="0">
                  <a:pos x="379" y="811"/>
                </a:cxn>
                <a:cxn ang="0">
                  <a:pos x="393" y="807"/>
                </a:cxn>
                <a:cxn ang="0">
                  <a:pos x="417" y="792"/>
                </a:cxn>
                <a:cxn ang="0">
                  <a:pos x="440" y="763"/>
                </a:cxn>
                <a:cxn ang="0">
                  <a:pos x="455" y="749"/>
                </a:cxn>
                <a:cxn ang="0">
                  <a:pos x="467" y="720"/>
                </a:cxn>
                <a:cxn ang="0">
                  <a:pos x="495" y="711"/>
                </a:cxn>
                <a:cxn ang="0">
                  <a:pos x="524" y="701"/>
                </a:cxn>
                <a:cxn ang="0">
                  <a:pos x="518" y="679"/>
                </a:cxn>
                <a:cxn ang="0">
                  <a:pos x="498" y="640"/>
                </a:cxn>
                <a:cxn ang="0">
                  <a:pos x="478" y="612"/>
                </a:cxn>
                <a:cxn ang="0">
                  <a:pos x="470" y="597"/>
                </a:cxn>
                <a:cxn ang="0">
                  <a:pos x="479" y="572"/>
                </a:cxn>
                <a:cxn ang="0">
                  <a:pos x="484" y="544"/>
                </a:cxn>
                <a:cxn ang="0">
                  <a:pos x="494" y="533"/>
                </a:cxn>
                <a:cxn ang="0">
                  <a:pos x="509" y="494"/>
                </a:cxn>
                <a:cxn ang="0">
                  <a:pos x="526" y="455"/>
                </a:cxn>
                <a:cxn ang="0">
                  <a:pos x="542" y="443"/>
                </a:cxn>
                <a:cxn ang="0">
                  <a:pos x="586" y="441"/>
                </a:cxn>
                <a:cxn ang="0">
                  <a:pos x="588" y="283"/>
                </a:cxn>
                <a:cxn ang="0">
                  <a:pos x="532" y="202"/>
                </a:cxn>
                <a:cxn ang="0">
                  <a:pos x="391" y="129"/>
                </a:cxn>
                <a:cxn ang="0">
                  <a:pos x="251" y="54"/>
                </a:cxn>
                <a:cxn ang="0">
                  <a:pos x="147" y="0"/>
                </a:cxn>
                <a:cxn ang="0">
                  <a:pos x="91" y="106"/>
                </a:cxn>
              </a:cxnLst>
              <a:rect l="0" t="0" r="r" b="b"/>
              <a:pathLst>
                <a:path w="588" h="905">
                  <a:moveTo>
                    <a:pt x="91" y="106"/>
                  </a:moveTo>
                  <a:lnTo>
                    <a:pt x="94" y="112"/>
                  </a:lnTo>
                  <a:lnTo>
                    <a:pt x="99" y="122"/>
                  </a:lnTo>
                  <a:lnTo>
                    <a:pt x="99" y="124"/>
                  </a:lnTo>
                  <a:lnTo>
                    <a:pt x="102" y="131"/>
                  </a:lnTo>
                  <a:lnTo>
                    <a:pt x="106" y="143"/>
                  </a:lnTo>
                  <a:lnTo>
                    <a:pt x="110" y="149"/>
                  </a:lnTo>
                  <a:lnTo>
                    <a:pt x="116" y="155"/>
                  </a:lnTo>
                  <a:lnTo>
                    <a:pt x="122" y="160"/>
                  </a:lnTo>
                  <a:lnTo>
                    <a:pt x="145" y="173"/>
                  </a:lnTo>
                  <a:lnTo>
                    <a:pt x="132" y="197"/>
                  </a:lnTo>
                  <a:lnTo>
                    <a:pt x="117" y="276"/>
                  </a:lnTo>
                  <a:lnTo>
                    <a:pt x="111" y="375"/>
                  </a:lnTo>
                  <a:lnTo>
                    <a:pt x="107" y="380"/>
                  </a:lnTo>
                  <a:lnTo>
                    <a:pt x="19" y="479"/>
                  </a:lnTo>
                  <a:lnTo>
                    <a:pt x="19" y="490"/>
                  </a:lnTo>
                  <a:lnTo>
                    <a:pt x="13" y="493"/>
                  </a:lnTo>
                  <a:lnTo>
                    <a:pt x="13" y="502"/>
                  </a:lnTo>
                  <a:lnTo>
                    <a:pt x="5" y="504"/>
                  </a:lnTo>
                  <a:lnTo>
                    <a:pt x="0" y="509"/>
                  </a:lnTo>
                  <a:lnTo>
                    <a:pt x="3" y="520"/>
                  </a:lnTo>
                  <a:lnTo>
                    <a:pt x="19" y="525"/>
                  </a:lnTo>
                  <a:lnTo>
                    <a:pt x="22" y="531"/>
                  </a:lnTo>
                  <a:lnTo>
                    <a:pt x="30" y="534"/>
                  </a:lnTo>
                  <a:lnTo>
                    <a:pt x="36" y="543"/>
                  </a:lnTo>
                  <a:lnTo>
                    <a:pt x="40" y="564"/>
                  </a:lnTo>
                  <a:lnTo>
                    <a:pt x="57" y="568"/>
                  </a:lnTo>
                  <a:lnTo>
                    <a:pt x="69" y="565"/>
                  </a:lnTo>
                  <a:lnTo>
                    <a:pt x="75" y="569"/>
                  </a:lnTo>
                  <a:lnTo>
                    <a:pt x="83" y="571"/>
                  </a:lnTo>
                  <a:lnTo>
                    <a:pt x="90" y="569"/>
                  </a:lnTo>
                  <a:lnTo>
                    <a:pt x="97" y="582"/>
                  </a:lnTo>
                  <a:lnTo>
                    <a:pt x="95" y="587"/>
                  </a:lnTo>
                  <a:lnTo>
                    <a:pt x="94" y="596"/>
                  </a:lnTo>
                  <a:lnTo>
                    <a:pt x="84" y="603"/>
                  </a:lnTo>
                  <a:lnTo>
                    <a:pt x="68" y="608"/>
                  </a:lnTo>
                  <a:lnTo>
                    <a:pt x="70" y="609"/>
                  </a:lnTo>
                  <a:lnTo>
                    <a:pt x="70" y="612"/>
                  </a:lnTo>
                  <a:lnTo>
                    <a:pt x="77" y="640"/>
                  </a:lnTo>
                  <a:lnTo>
                    <a:pt x="83" y="649"/>
                  </a:lnTo>
                  <a:lnTo>
                    <a:pt x="85" y="656"/>
                  </a:lnTo>
                  <a:lnTo>
                    <a:pt x="84" y="676"/>
                  </a:lnTo>
                  <a:lnTo>
                    <a:pt x="83" y="687"/>
                  </a:lnTo>
                  <a:lnTo>
                    <a:pt x="79" y="698"/>
                  </a:lnTo>
                  <a:lnTo>
                    <a:pt x="79" y="706"/>
                  </a:lnTo>
                  <a:lnTo>
                    <a:pt x="89" y="727"/>
                  </a:lnTo>
                  <a:lnTo>
                    <a:pt x="104" y="748"/>
                  </a:lnTo>
                  <a:lnTo>
                    <a:pt x="106" y="754"/>
                  </a:lnTo>
                  <a:lnTo>
                    <a:pt x="107" y="763"/>
                  </a:lnTo>
                  <a:lnTo>
                    <a:pt x="106" y="765"/>
                  </a:lnTo>
                  <a:lnTo>
                    <a:pt x="102" y="768"/>
                  </a:lnTo>
                  <a:lnTo>
                    <a:pt x="83" y="764"/>
                  </a:lnTo>
                  <a:lnTo>
                    <a:pt x="67" y="762"/>
                  </a:lnTo>
                  <a:lnTo>
                    <a:pt x="52" y="763"/>
                  </a:lnTo>
                  <a:lnTo>
                    <a:pt x="48" y="764"/>
                  </a:lnTo>
                  <a:lnTo>
                    <a:pt x="45" y="767"/>
                  </a:lnTo>
                  <a:lnTo>
                    <a:pt x="40" y="773"/>
                  </a:lnTo>
                  <a:lnTo>
                    <a:pt x="40" y="787"/>
                  </a:lnTo>
                  <a:lnTo>
                    <a:pt x="41" y="800"/>
                  </a:lnTo>
                  <a:lnTo>
                    <a:pt x="52" y="813"/>
                  </a:lnTo>
                  <a:lnTo>
                    <a:pt x="59" y="819"/>
                  </a:lnTo>
                  <a:lnTo>
                    <a:pt x="68" y="823"/>
                  </a:lnTo>
                  <a:lnTo>
                    <a:pt x="80" y="825"/>
                  </a:lnTo>
                  <a:lnTo>
                    <a:pt x="84" y="828"/>
                  </a:lnTo>
                  <a:lnTo>
                    <a:pt x="90" y="838"/>
                  </a:lnTo>
                  <a:lnTo>
                    <a:pt x="100" y="865"/>
                  </a:lnTo>
                  <a:lnTo>
                    <a:pt x="105" y="883"/>
                  </a:lnTo>
                  <a:lnTo>
                    <a:pt x="106" y="900"/>
                  </a:lnTo>
                  <a:lnTo>
                    <a:pt x="107" y="903"/>
                  </a:lnTo>
                  <a:lnTo>
                    <a:pt x="110" y="905"/>
                  </a:lnTo>
                  <a:lnTo>
                    <a:pt x="113" y="903"/>
                  </a:lnTo>
                  <a:lnTo>
                    <a:pt x="122" y="902"/>
                  </a:lnTo>
                  <a:lnTo>
                    <a:pt x="128" y="900"/>
                  </a:lnTo>
                  <a:lnTo>
                    <a:pt x="133" y="900"/>
                  </a:lnTo>
                  <a:lnTo>
                    <a:pt x="139" y="903"/>
                  </a:lnTo>
                  <a:lnTo>
                    <a:pt x="144" y="902"/>
                  </a:lnTo>
                  <a:lnTo>
                    <a:pt x="154" y="894"/>
                  </a:lnTo>
                  <a:lnTo>
                    <a:pt x="167" y="892"/>
                  </a:lnTo>
                  <a:lnTo>
                    <a:pt x="170" y="884"/>
                  </a:lnTo>
                  <a:lnTo>
                    <a:pt x="174" y="884"/>
                  </a:lnTo>
                  <a:lnTo>
                    <a:pt x="175" y="882"/>
                  </a:lnTo>
                  <a:lnTo>
                    <a:pt x="178" y="882"/>
                  </a:lnTo>
                  <a:lnTo>
                    <a:pt x="181" y="883"/>
                  </a:lnTo>
                  <a:lnTo>
                    <a:pt x="185" y="889"/>
                  </a:lnTo>
                  <a:lnTo>
                    <a:pt x="187" y="892"/>
                  </a:lnTo>
                  <a:lnTo>
                    <a:pt x="194" y="898"/>
                  </a:lnTo>
                  <a:lnTo>
                    <a:pt x="198" y="897"/>
                  </a:lnTo>
                  <a:lnTo>
                    <a:pt x="201" y="893"/>
                  </a:lnTo>
                  <a:lnTo>
                    <a:pt x="209" y="892"/>
                  </a:lnTo>
                  <a:lnTo>
                    <a:pt x="215" y="888"/>
                  </a:lnTo>
                  <a:lnTo>
                    <a:pt x="219" y="886"/>
                  </a:lnTo>
                  <a:lnTo>
                    <a:pt x="223" y="882"/>
                  </a:lnTo>
                  <a:lnTo>
                    <a:pt x="245" y="875"/>
                  </a:lnTo>
                  <a:lnTo>
                    <a:pt x="251" y="875"/>
                  </a:lnTo>
                  <a:lnTo>
                    <a:pt x="260" y="875"/>
                  </a:lnTo>
                  <a:lnTo>
                    <a:pt x="267" y="871"/>
                  </a:lnTo>
                  <a:lnTo>
                    <a:pt x="291" y="871"/>
                  </a:lnTo>
                  <a:lnTo>
                    <a:pt x="293" y="870"/>
                  </a:lnTo>
                  <a:lnTo>
                    <a:pt x="294" y="864"/>
                  </a:lnTo>
                  <a:lnTo>
                    <a:pt x="296" y="861"/>
                  </a:lnTo>
                  <a:lnTo>
                    <a:pt x="301" y="860"/>
                  </a:lnTo>
                  <a:lnTo>
                    <a:pt x="306" y="857"/>
                  </a:lnTo>
                  <a:lnTo>
                    <a:pt x="309" y="849"/>
                  </a:lnTo>
                  <a:lnTo>
                    <a:pt x="314" y="845"/>
                  </a:lnTo>
                  <a:lnTo>
                    <a:pt x="316" y="841"/>
                  </a:lnTo>
                  <a:lnTo>
                    <a:pt x="314" y="834"/>
                  </a:lnTo>
                  <a:lnTo>
                    <a:pt x="307" y="829"/>
                  </a:lnTo>
                  <a:lnTo>
                    <a:pt x="307" y="827"/>
                  </a:lnTo>
                  <a:lnTo>
                    <a:pt x="309" y="823"/>
                  </a:lnTo>
                  <a:lnTo>
                    <a:pt x="311" y="822"/>
                  </a:lnTo>
                  <a:lnTo>
                    <a:pt x="321" y="818"/>
                  </a:lnTo>
                  <a:lnTo>
                    <a:pt x="332" y="817"/>
                  </a:lnTo>
                  <a:lnTo>
                    <a:pt x="352" y="817"/>
                  </a:lnTo>
                  <a:lnTo>
                    <a:pt x="354" y="814"/>
                  </a:lnTo>
                  <a:lnTo>
                    <a:pt x="364" y="813"/>
                  </a:lnTo>
                  <a:lnTo>
                    <a:pt x="371" y="811"/>
                  </a:lnTo>
                  <a:lnTo>
                    <a:pt x="379" y="811"/>
                  </a:lnTo>
                  <a:lnTo>
                    <a:pt x="384" y="813"/>
                  </a:lnTo>
                  <a:lnTo>
                    <a:pt x="391" y="810"/>
                  </a:lnTo>
                  <a:lnTo>
                    <a:pt x="393" y="807"/>
                  </a:lnTo>
                  <a:lnTo>
                    <a:pt x="398" y="800"/>
                  </a:lnTo>
                  <a:lnTo>
                    <a:pt x="404" y="798"/>
                  </a:lnTo>
                  <a:lnTo>
                    <a:pt x="417" y="792"/>
                  </a:lnTo>
                  <a:lnTo>
                    <a:pt x="420" y="789"/>
                  </a:lnTo>
                  <a:lnTo>
                    <a:pt x="424" y="779"/>
                  </a:lnTo>
                  <a:lnTo>
                    <a:pt x="440" y="763"/>
                  </a:lnTo>
                  <a:lnTo>
                    <a:pt x="445" y="762"/>
                  </a:lnTo>
                  <a:lnTo>
                    <a:pt x="449" y="759"/>
                  </a:lnTo>
                  <a:lnTo>
                    <a:pt x="455" y="749"/>
                  </a:lnTo>
                  <a:lnTo>
                    <a:pt x="462" y="747"/>
                  </a:lnTo>
                  <a:lnTo>
                    <a:pt x="462" y="731"/>
                  </a:lnTo>
                  <a:lnTo>
                    <a:pt x="467" y="720"/>
                  </a:lnTo>
                  <a:lnTo>
                    <a:pt x="473" y="715"/>
                  </a:lnTo>
                  <a:lnTo>
                    <a:pt x="479" y="712"/>
                  </a:lnTo>
                  <a:lnTo>
                    <a:pt x="495" y="711"/>
                  </a:lnTo>
                  <a:lnTo>
                    <a:pt x="504" y="708"/>
                  </a:lnTo>
                  <a:lnTo>
                    <a:pt x="515" y="705"/>
                  </a:lnTo>
                  <a:lnTo>
                    <a:pt x="524" y="701"/>
                  </a:lnTo>
                  <a:lnTo>
                    <a:pt x="524" y="693"/>
                  </a:lnTo>
                  <a:lnTo>
                    <a:pt x="521" y="684"/>
                  </a:lnTo>
                  <a:lnTo>
                    <a:pt x="518" y="679"/>
                  </a:lnTo>
                  <a:lnTo>
                    <a:pt x="511" y="676"/>
                  </a:lnTo>
                  <a:lnTo>
                    <a:pt x="510" y="674"/>
                  </a:lnTo>
                  <a:lnTo>
                    <a:pt x="498" y="640"/>
                  </a:lnTo>
                  <a:lnTo>
                    <a:pt x="493" y="624"/>
                  </a:lnTo>
                  <a:lnTo>
                    <a:pt x="494" y="608"/>
                  </a:lnTo>
                  <a:lnTo>
                    <a:pt x="478" y="612"/>
                  </a:lnTo>
                  <a:lnTo>
                    <a:pt x="473" y="613"/>
                  </a:lnTo>
                  <a:lnTo>
                    <a:pt x="470" y="613"/>
                  </a:lnTo>
                  <a:lnTo>
                    <a:pt x="470" y="597"/>
                  </a:lnTo>
                  <a:lnTo>
                    <a:pt x="471" y="592"/>
                  </a:lnTo>
                  <a:lnTo>
                    <a:pt x="477" y="581"/>
                  </a:lnTo>
                  <a:lnTo>
                    <a:pt x="479" y="572"/>
                  </a:lnTo>
                  <a:lnTo>
                    <a:pt x="479" y="558"/>
                  </a:lnTo>
                  <a:lnTo>
                    <a:pt x="481" y="548"/>
                  </a:lnTo>
                  <a:lnTo>
                    <a:pt x="484" y="544"/>
                  </a:lnTo>
                  <a:lnTo>
                    <a:pt x="492" y="539"/>
                  </a:lnTo>
                  <a:lnTo>
                    <a:pt x="493" y="538"/>
                  </a:lnTo>
                  <a:lnTo>
                    <a:pt x="494" y="533"/>
                  </a:lnTo>
                  <a:lnTo>
                    <a:pt x="493" y="525"/>
                  </a:lnTo>
                  <a:lnTo>
                    <a:pt x="493" y="512"/>
                  </a:lnTo>
                  <a:lnTo>
                    <a:pt x="509" y="494"/>
                  </a:lnTo>
                  <a:lnTo>
                    <a:pt x="521" y="477"/>
                  </a:lnTo>
                  <a:lnTo>
                    <a:pt x="525" y="466"/>
                  </a:lnTo>
                  <a:lnTo>
                    <a:pt x="526" y="455"/>
                  </a:lnTo>
                  <a:lnTo>
                    <a:pt x="529" y="446"/>
                  </a:lnTo>
                  <a:lnTo>
                    <a:pt x="530" y="445"/>
                  </a:lnTo>
                  <a:lnTo>
                    <a:pt x="542" y="443"/>
                  </a:lnTo>
                  <a:lnTo>
                    <a:pt x="551" y="442"/>
                  </a:lnTo>
                  <a:lnTo>
                    <a:pt x="580" y="442"/>
                  </a:lnTo>
                  <a:lnTo>
                    <a:pt x="586" y="441"/>
                  </a:lnTo>
                  <a:lnTo>
                    <a:pt x="588" y="392"/>
                  </a:lnTo>
                  <a:lnTo>
                    <a:pt x="588" y="337"/>
                  </a:lnTo>
                  <a:lnTo>
                    <a:pt x="588" y="283"/>
                  </a:lnTo>
                  <a:lnTo>
                    <a:pt x="588" y="227"/>
                  </a:lnTo>
                  <a:lnTo>
                    <a:pt x="579" y="226"/>
                  </a:lnTo>
                  <a:lnTo>
                    <a:pt x="532" y="202"/>
                  </a:lnTo>
                  <a:lnTo>
                    <a:pt x="486" y="178"/>
                  </a:lnTo>
                  <a:lnTo>
                    <a:pt x="438" y="154"/>
                  </a:lnTo>
                  <a:lnTo>
                    <a:pt x="391" y="129"/>
                  </a:lnTo>
                  <a:lnTo>
                    <a:pt x="344" y="104"/>
                  </a:lnTo>
                  <a:lnTo>
                    <a:pt x="298" y="79"/>
                  </a:lnTo>
                  <a:lnTo>
                    <a:pt x="251" y="54"/>
                  </a:lnTo>
                  <a:lnTo>
                    <a:pt x="204" y="30"/>
                  </a:lnTo>
                  <a:lnTo>
                    <a:pt x="158" y="5"/>
                  </a:lnTo>
                  <a:lnTo>
                    <a:pt x="147" y="0"/>
                  </a:lnTo>
                  <a:lnTo>
                    <a:pt x="97" y="17"/>
                  </a:lnTo>
                  <a:lnTo>
                    <a:pt x="91" y="20"/>
                  </a:lnTo>
                  <a:lnTo>
                    <a:pt x="91" y="10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 name="Freeform 8">
              <a:extLst>
                <a:ext uri="{FF2B5EF4-FFF2-40B4-BE49-F238E27FC236}">
                  <a16:creationId xmlns:a16="http://schemas.microsoft.com/office/drawing/2014/main" xmlns="" id="{4B13277C-A91B-4334-A8DF-D4C800A72196}"/>
                </a:ext>
              </a:extLst>
            </p:cNvPr>
            <p:cNvSpPr>
              <a:spLocks noChangeAspect="1"/>
            </p:cNvSpPr>
            <p:nvPr/>
          </p:nvSpPr>
          <p:spPr bwMode="gray">
            <a:xfrm>
              <a:off x="6092019" y="4252555"/>
              <a:ext cx="187669" cy="171357"/>
            </a:xfrm>
            <a:custGeom>
              <a:avLst/>
              <a:gdLst/>
              <a:ahLst/>
              <a:cxnLst>
                <a:cxn ang="0">
                  <a:pos x="100" y="24"/>
                </a:cxn>
                <a:cxn ang="0">
                  <a:pos x="58" y="43"/>
                </a:cxn>
                <a:cxn ang="0">
                  <a:pos x="31" y="56"/>
                </a:cxn>
                <a:cxn ang="0">
                  <a:pos x="23" y="94"/>
                </a:cxn>
                <a:cxn ang="0">
                  <a:pos x="4" y="163"/>
                </a:cxn>
                <a:cxn ang="0">
                  <a:pos x="3" y="216"/>
                </a:cxn>
                <a:cxn ang="0">
                  <a:pos x="23" y="219"/>
                </a:cxn>
                <a:cxn ang="0">
                  <a:pos x="31" y="213"/>
                </a:cxn>
                <a:cxn ang="0">
                  <a:pos x="47" y="215"/>
                </a:cxn>
                <a:cxn ang="0">
                  <a:pos x="75" y="184"/>
                </a:cxn>
                <a:cxn ang="0">
                  <a:pos x="92" y="195"/>
                </a:cxn>
                <a:cxn ang="0">
                  <a:pos x="103" y="210"/>
                </a:cxn>
                <a:cxn ang="0">
                  <a:pos x="129" y="206"/>
                </a:cxn>
                <a:cxn ang="0">
                  <a:pos x="140" y="197"/>
                </a:cxn>
                <a:cxn ang="0">
                  <a:pos x="150" y="208"/>
                </a:cxn>
                <a:cxn ang="0">
                  <a:pos x="163" y="202"/>
                </a:cxn>
                <a:cxn ang="0">
                  <a:pos x="182" y="206"/>
                </a:cxn>
                <a:cxn ang="0">
                  <a:pos x="189" y="208"/>
                </a:cxn>
                <a:cxn ang="0">
                  <a:pos x="224" y="223"/>
                </a:cxn>
                <a:cxn ang="0">
                  <a:pos x="251" y="246"/>
                </a:cxn>
                <a:cxn ang="0">
                  <a:pos x="285" y="277"/>
                </a:cxn>
                <a:cxn ang="0">
                  <a:pos x="297" y="299"/>
                </a:cxn>
                <a:cxn ang="0">
                  <a:pos x="317" y="316"/>
                </a:cxn>
                <a:cxn ang="0">
                  <a:pos x="343" y="310"/>
                </a:cxn>
                <a:cxn ang="0">
                  <a:pos x="350" y="296"/>
                </a:cxn>
                <a:cxn ang="0">
                  <a:pos x="340" y="282"/>
                </a:cxn>
                <a:cxn ang="0">
                  <a:pos x="326" y="277"/>
                </a:cxn>
                <a:cxn ang="0">
                  <a:pos x="318" y="261"/>
                </a:cxn>
                <a:cxn ang="0">
                  <a:pos x="307" y="253"/>
                </a:cxn>
                <a:cxn ang="0">
                  <a:pos x="296" y="242"/>
                </a:cxn>
                <a:cxn ang="0">
                  <a:pos x="286" y="237"/>
                </a:cxn>
                <a:cxn ang="0">
                  <a:pos x="264" y="201"/>
                </a:cxn>
                <a:cxn ang="0">
                  <a:pos x="240" y="192"/>
                </a:cxn>
                <a:cxn ang="0">
                  <a:pos x="229" y="181"/>
                </a:cxn>
                <a:cxn ang="0">
                  <a:pos x="215" y="176"/>
                </a:cxn>
                <a:cxn ang="0">
                  <a:pos x="205" y="179"/>
                </a:cxn>
                <a:cxn ang="0">
                  <a:pos x="194" y="162"/>
                </a:cxn>
                <a:cxn ang="0">
                  <a:pos x="192" y="153"/>
                </a:cxn>
                <a:cxn ang="0">
                  <a:pos x="182" y="153"/>
                </a:cxn>
                <a:cxn ang="0">
                  <a:pos x="184" y="168"/>
                </a:cxn>
                <a:cxn ang="0">
                  <a:pos x="176" y="163"/>
                </a:cxn>
                <a:cxn ang="0">
                  <a:pos x="171" y="145"/>
                </a:cxn>
                <a:cxn ang="0">
                  <a:pos x="162" y="141"/>
                </a:cxn>
                <a:cxn ang="0">
                  <a:pos x="160" y="129"/>
                </a:cxn>
                <a:cxn ang="0">
                  <a:pos x="145" y="104"/>
                </a:cxn>
                <a:cxn ang="0">
                  <a:pos x="139" y="68"/>
                </a:cxn>
                <a:cxn ang="0">
                  <a:pos x="132" y="38"/>
                </a:cxn>
                <a:cxn ang="0">
                  <a:pos x="120" y="16"/>
                </a:cxn>
                <a:cxn ang="0">
                  <a:pos x="113" y="0"/>
                </a:cxn>
              </a:cxnLst>
              <a:rect l="0" t="0" r="r" b="b"/>
              <a:pathLst>
                <a:path w="360" h="324">
                  <a:moveTo>
                    <a:pt x="109" y="0"/>
                  </a:moveTo>
                  <a:lnTo>
                    <a:pt x="107" y="9"/>
                  </a:lnTo>
                  <a:lnTo>
                    <a:pt x="100" y="24"/>
                  </a:lnTo>
                  <a:lnTo>
                    <a:pt x="87" y="30"/>
                  </a:lnTo>
                  <a:lnTo>
                    <a:pt x="79" y="33"/>
                  </a:lnTo>
                  <a:lnTo>
                    <a:pt x="58" y="43"/>
                  </a:lnTo>
                  <a:lnTo>
                    <a:pt x="53" y="50"/>
                  </a:lnTo>
                  <a:lnTo>
                    <a:pt x="44" y="55"/>
                  </a:lnTo>
                  <a:lnTo>
                    <a:pt x="31" y="56"/>
                  </a:lnTo>
                  <a:lnTo>
                    <a:pt x="27" y="65"/>
                  </a:lnTo>
                  <a:lnTo>
                    <a:pt x="23" y="86"/>
                  </a:lnTo>
                  <a:lnTo>
                    <a:pt x="23" y="94"/>
                  </a:lnTo>
                  <a:lnTo>
                    <a:pt x="20" y="115"/>
                  </a:lnTo>
                  <a:lnTo>
                    <a:pt x="11" y="149"/>
                  </a:lnTo>
                  <a:lnTo>
                    <a:pt x="4" y="163"/>
                  </a:lnTo>
                  <a:lnTo>
                    <a:pt x="0" y="180"/>
                  </a:lnTo>
                  <a:lnTo>
                    <a:pt x="0" y="200"/>
                  </a:lnTo>
                  <a:lnTo>
                    <a:pt x="3" y="216"/>
                  </a:lnTo>
                  <a:lnTo>
                    <a:pt x="5" y="217"/>
                  </a:lnTo>
                  <a:lnTo>
                    <a:pt x="20" y="217"/>
                  </a:lnTo>
                  <a:lnTo>
                    <a:pt x="23" y="219"/>
                  </a:lnTo>
                  <a:lnTo>
                    <a:pt x="27" y="219"/>
                  </a:lnTo>
                  <a:lnTo>
                    <a:pt x="30" y="216"/>
                  </a:lnTo>
                  <a:lnTo>
                    <a:pt x="31" y="213"/>
                  </a:lnTo>
                  <a:lnTo>
                    <a:pt x="34" y="210"/>
                  </a:lnTo>
                  <a:lnTo>
                    <a:pt x="42" y="210"/>
                  </a:lnTo>
                  <a:lnTo>
                    <a:pt x="47" y="215"/>
                  </a:lnTo>
                  <a:lnTo>
                    <a:pt x="47" y="218"/>
                  </a:lnTo>
                  <a:lnTo>
                    <a:pt x="55" y="228"/>
                  </a:lnTo>
                  <a:lnTo>
                    <a:pt x="75" y="184"/>
                  </a:lnTo>
                  <a:lnTo>
                    <a:pt x="79" y="189"/>
                  </a:lnTo>
                  <a:lnTo>
                    <a:pt x="85" y="195"/>
                  </a:lnTo>
                  <a:lnTo>
                    <a:pt x="92" y="195"/>
                  </a:lnTo>
                  <a:lnTo>
                    <a:pt x="95" y="196"/>
                  </a:lnTo>
                  <a:lnTo>
                    <a:pt x="95" y="199"/>
                  </a:lnTo>
                  <a:lnTo>
                    <a:pt x="103" y="210"/>
                  </a:lnTo>
                  <a:lnTo>
                    <a:pt x="112" y="210"/>
                  </a:lnTo>
                  <a:lnTo>
                    <a:pt x="116" y="208"/>
                  </a:lnTo>
                  <a:lnTo>
                    <a:pt x="129" y="206"/>
                  </a:lnTo>
                  <a:lnTo>
                    <a:pt x="135" y="201"/>
                  </a:lnTo>
                  <a:lnTo>
                    <a:pt x="135" y="197"/>
                  </a:lnTo>
                  <a:lnTo>
                    <a:pt x="140" y="197"/>
                  </a:lnTo>
                  <a:lnTo>
                    <a:pt x="145" y="202"/>
                  </a:lnTo>
                  <a:lnTo>
                    <a:pt x="148" y="208"/>
                  </a:lnTo>
                  <a:lnTo>
                    <a:pt x="150" y="208"/>
                  </a:lnTo>
                  <a:lnTo>
                    <a:pt x="151" y="207"/>
                  </a:lnTo>
                  <a:lnTo>
                    <a:pt x="159" y="206"/>
                  </a:lnTo>
                  <a:lnTo>
                    <a:pt x="163" y="202"/>
                  </a:lnTo>
                  <a:lnTo>
                    <a:pt x="167" y="202"/>
                  </a:lnTo>
                  <a:lnTo>
                    <a:pt x="172" y="206"/>
                  </a:lnTo>
                  <a:lnTo>
                    <a:pt x="182" y="206"/>
                  </a:lnTo>
                  <a:lnTo>
                    <a:pt x="184" y="210"/>
                  </a:lnTo>
                  <a:lnTo>
                    <a:pt x="187" y="210"/>
                  </a:lnTo>
                  <a:lnTo>
                    <a:pt x="189" y="208"/>
                  </a:lnTo>
                  <a:lnTo>
                    <a:pt x="202" y="207"/>
                  </a:lnTo>
                  <a:lnTo>
                    <a:pt x="214" y="218"/>
                  </a:lnTo>
                  <a:lnTo>
                    <a:pt x="224" y="223"/>
                  </a:lnTo>
                  <a:lnTo>
                    <a:pt x="231" y="224"/>
                  </a:lnTo>
                  <a:lnTo>
                    <a:pt x="243" y="235"/>
                  </a:lnTo>
                  <a:lnTo>
                    <a:pt x="251" y="246"/>
                  </a:lnTo>
                  <a:lnTo>
                    <a:pt x="256" y="255"/>
                  </a:lnTo>
                  <a:lnTo>
                    <a:pt x="273" y="267"/>
                  </a:lnTo>
                  <a:lnTo>
                    <a:pt x="285" y="277"/>
                  </a:lnTo>
                  <a:lnTo>
                    <a:pt x="291" y="283"/>
                  </a:lnTo>
                  <a:lnTo>
                    <a:pt x="294" y="292"/>
                  </a:lnTo>
                  <a:lnTo>
                    <a:pt x="297" y="299"/>
                  </a:lnTo>
                  <a:lnTo>
                    <a:pt x="306" y="303"/>
                  </a:lnTo>
                  <a:lnTo>
                    <a:pt x="313" y="309"/>
                  </a:lnTo>
                  <a:lnTo>
                    <a:pt x="317" y="316"/>
                  </a:lnTo>
                  <a:lnTo>
                    <a:pt x="323" y="324"/>
                  </a:lnTo>
                  <a:lnTo>
                    <a:pt x="328" y="318"/>
                  </a:lnTo>
                  <a:lnTo>
                    <a:pt x="343" y="310"/>
                  </a:lnTo>
                  <a:lnTo>
                    <a:pt x="360" y="299"/>
                  </a:lnTo>
                  <a:lnTo>
                    <a:pt x="356" y="293"/>
                  </a:lnTo>
                  <a:lnTo>
                    <a:pt x="350" y="296"/>
                  </a:lnTo>
                  <a:lnTo>
                    <a:pt x="344" y="292"/>
                  </a:lnTo>
                  <a:lnTo>
                    <a:pt x="342" y="289"/>
                  </a:lnTo>
                  <a:lnTo>
                    <a:pt x="340" y="282"/>
                  </a:lnTo>
                  <a:lnTo>
                    <a:pt x="339" y="281"/>
                  </a:lnTo>
                  <a:lnTo>
                    <a:pt x="331" y="280"/>
                  </a:lnTo>
                  <a:lnTo>
                    <a:pt x="326" y="277"/>
                  </a:lnTo>
                  <a:lnTo>
                    <a:pt x="324" y="274"/>
                  </a:lnTo>
                  <a:lnTo>
                    <a:pt x="322" y="264"/>
                  </a:lnTo>
                  <a:lnTo>
                    <a:pt x="318" y="261"/>
                  </a:lnTo>
                  <a:lnTo>
                    <a:pt x="317" y="256"/>
                  </a:lnTo>
                  <a:lnTo>
                    <a:pt x="311" y="255"/>
                  </a:lnTo>
                  <a:lnTo>
                    <a:pt x="307" y="253"/>
                  </a:lnTo>
                  <a:lnTo>
                    <a:pt x="302" y="243"/>
                  </a:lnTo>
                  <a:lnTo>
                    <a:pt x="301" y="240"/>
                  </a:lnTo>
                  <a:lnTo>
                    <a:pt x="296" y="242"/>
                  </a:lnTo>
                  <a:lnTo>
                    <a:pt x="291" y="239"/>
                  </a:lnTo>
                  <a:lnTo>
                    <a:pt x="289" y="239"/>
                  </a:lnTo>
                  <a:lnTo>
                    <a:pt x="286" y="237"/>
                  </a:lnTo>
                  <a:lnTo>
                    <a:pt x="286" y="232"/>
                  </a:lnTo>
                  <a:lnTo>
                    <a:pt x="279" y="223"/>
                  </a:lnTo>
                  <a:lnTo>
                    <a:pt x="264" y="201"/>
                  </a:lnTo>
                  <a:lnTo>
                    <a:pt x="256" y="196"/>
                  </a:lnTo>
                  <a:lnTo>
                    <a:pt x="246" y="196"/>
                  </a:lnTo>
                  <a:lnTo>
                    <a:pt x="240" y="192"/>
                  </a:lnTo>
                  <a:lnTo>
                    <a:pt x="236" y="192"/>
                  </a:lnTo>
                  <a:lnTo>
                    <a:pt x="232" y="189"/>
                  </a:lnTo>
                  <a:lnTo>
                    <a:pt x="229" y="181"/>
                  </a:lnTo>
                  <a:lnTo>
                    <a:pt x="226" y="179"/>
                  </a:lnTo>
                  <a:lnTo>
                    <a:pt x="221" y="176"/>
                  </a:lnTo>
                  <a:lnTo>
                    <a:pt x="215" y="176"/>
                  </a:lnTo>
                  <a:lnTo>
                    <a:pt x="213" y="180"/>
                  </a:lnTo>
                  <a:lnTo>
                    <a:pt x="209" y="181"/>
                  </a:lnTo>
                  <a:lnTo>
                    <a:pt x="205" y="179"/>
                  </a:lnTo>
                  <a:lnTo>
                    <a:pt x="199" y="170"/>
                  </a:lnTo>
                  <a:lnTo>
                    <a:pt x="195" y="165"/>
                  </a:lnTo>
                  <a:lnTo>
                    <a:pt x="194" y="162"/>
                  </a:lnTo>
                  <a:lnTo>
                    <a:pt x="197" y="157"/>
                  </a:lnTo>
                  <a:lnTo>
                    <a:pt x="195" y="154"/>
                  </a:lnTo>
                  <a:lnTo>
                    <a:pt x="192" y="153"/>
                  </a:lnTo>
                  <a:lnTo>
                    <a:pt x="188" y="149"/>
                  </a:lnTo>
                  <a:lnTo>
                    <a:pt x="184" y="151"/>
                  </a:lnTo>
                  <a:lnTo>
                    <a:pt x="182" y="153"/>
                  </a:lnTo>
                  <a:lnTo>
                    <a:pt x="182" y="158"/>
                  </a:lnTo>
                  <a:lnTo>
                    <a:pt x="186" y="162"/>
                  </a:lnTo>
                  <a:lnTo>
                    <a:pt x="184" y="168"/>
                  </a:lnTo>
                  <a:lnTo>
                    <a:pt x="182" y="168"/>
                  </a:lnTo>
                  <a:lnTo>
                    <a:pt x="177" y="165"/>
                  </a:lnTo>
                  <a:lnTo>
                    <a:pt x="176" y="163"/>
                  </a:lnTo>
                  <a:lnTo>
                    <a:pt x="176" y="158"/>
                  </a:lnTo>
                  <a:lnTo>
                    <a:pt x="173" y="156"/>
                  </a:lnTo>
                  <a:lnTo>
                    <a:pt x="171" y="145"/>
                  </a:lnTo>
                  <a:lnTo>
                    <a:pt x="170" y="143"/>
                  </a:lnTo>
                  <a:lnTo>
                    <a:pt x="165" y="142"/>
                  </a:lnTo>
                  <a:lnTo>
                    <a:pt x="162" y="141"/>
                  </a:lnTo>
                  <a:lnTo>
                    <a:pt x="162" y="137"/>
                  </a:lnTo>
                  <a:lnTo>
                    <a:pt x="160" y="136"/>
                  </a:lnTo>
                  <a:lnTo>
                    <a:pt x="160" y="129"/>
                  </a:lnTo>
                  <a:lnTo>
                    <a:pt x="154" y="125"/>
                  </a:lnTo>
                  <a:lnTo>
                    <a:pt x="150" y="120"/>
                  </a:lnTo>
                  <a:lnTo>
                    <a:pt x="145" y="104"/>
                  </a:lnTo>
                  <a:lnTo>
                    <a:pt x="144" y="94"/>
                  </a:lnTo>
                  <a:lnTo>
                    <a:pt x="141" y="84"/>
                  </a:lnTo>
                  <a:lnTo>
                    <a:pt x="139" y="68"/>
                  </a:lnTo>
                  <a:lnTo>
                    <a:pt x="138" y="63"/>
                  </a:lnTo>
                  <a:lnTo>
                    <a:pt x="134" y="49"/>
                  </a:lnTo>
                  <a:lnTo>
                    <a:pt x="132" y="38"/>
                  </a:lnTo>
                  <a:lnTo>
                    <a:pt x="130" y="30"/>
                  </a:lnTo>
                  <a:lnTo>
                    <a:pt x="125" y="20"/>
                  </a:lnTo>
                  <a:lnTo>
                    <a:pt x="120" y="16"/>
                  </a:lnTo>
                  <a:lnTo>
                    <a:pt x="118" y="8"/>
                  </a:lnTo>
                  <a:lnTo>
                    <a:pt x="114" y="1"/>
                  </a:lnTo>
                  <a:lnTo>
                    <a:pt x="113" y="0"/>
                  </a:lnTo>
                  <a:lnTo>
                    <a:pt x="109"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 name="Freeform 9">
              <a:extLst>
                <a:ext uri="{FF2B5EF4-FFF2-40B4-BE49-F238E27FC236}">
                  <a16:creationId xmlns:a16="http://schemas.microsoft.com/office/drawing/2014/main" xmlns="" id="{4A176CDF-B965-430C-A846-52C67A53B89C}"/>
                </a:ext>
              </a:extLst>
            </p:cNvPr>
            <p:cNvSpPr>
              <a:spLocks noChangeAspect="1"/>
            </p:cNvSpPr>
            <p:nvPr/>
          </p:nvSpPr>
          <p:spPr bwMode="gray">
            <a:xfrm>
              <a:off x="4793978" y="3638785"/>
              <a:ext cx="581773" cy="588845"/>
            </a:xfrm>
            <a:custGeom>
              <a:avLst/>
              <a:gdLst/>
              <a:ahLst/>
              <a:cxnLst>
                <a:cxn ang="0">
                  <a:pos x="0" y="608"/>
                </a:cxn>
                <a:cxn ang="0">
                  <a:pos x="66" y="499"/>
                </a:cxn>
                <a:cxn ang="0">
                  <a:pos x="97" y="485"/>
                </a:cxn>
                <a:cxn ang="0">
                  <a:pos x="114" y="474"/>
                </a:cxn>
                <a:cxn ang="0">
                  <a:pos x="178" y="463"/>
                </a:cxn>
                <a:cxn ang="0">
                  <a:pos x="196" y="437"/>
                </a:cxn>
                <a:cxn ang="0">
                  <a:pos x="274" y="403"/>
                </a:cxn>
                <a:cxn ang="0">
                  <a:pos x="267" y="390"/>
                </a:cxn>
                <a:cxn ang="0">
                  <a:pos x="268" y="372"/>
                </a:cxn>
                <a:cxn ang="0">
                  <a:pos x="268" y="355"/>
                </a:cxn>
                <a:cxn ang="0">
                  <a:pos x="308" y="348"/>
                </a:cxn>
                <a:cxn ang="0">
                  <a:pos x="316" y="328"/>
                </a:cxn>
                <a:cxn ang="0">
                  <a:pos x="371" y="324"/>
                </a:cxn>
                <a:cxn ang="0">
                  <a:pos x="409" y="327"/>
                </a:cxn>
                <a:cxn ang="0">
                  <a:pos x="416" y="304"/>
                </a:cxn>
                <a:cxn ang="0">
                  <a:pos x="393" y="268"/>
                </a:cxn>
                <a:cxn ang="0">
                  <a:pos x="391" y="238"/>
                </a:cxn>
                <a:cxn ang="0">
                  <a:pos x="387" y="204"/>
                </a:cxn>
                <a:cxn ang="0">
                  <a:pos x="381" y="167"/>
                </a:cxn>
                <a:cxn ang="0">
                  <a:pos x="373" y="155"/>
                </a:cxn>
                <a:cxn ang="0">
                  <a:pos x="371" y="137"/>
                </a:cxn>
                <a:cxn ang="0">
                  <a:pos x="438" y="91"/>
                </a:cxn>
                <a:cxn ang="0">
                  <a:pos x="484" y="73"/>
                </a:cxn>
                <a:cxn ang="0">
                  <a:pos x="543" y="41"/>
                </a:cxn>
                <a:cxn ang="0">
                  <a:pos x="640" y="20"/>
                </a:cxn>
                <a:cxn ang="0">
                  <a:pos x="689" y="14"/>
                </a:cxn>
                <a:cxn ang="0">
                  <a:pos x="764" y="27"/>
                </a:cxn>
                <a:cxn ang="0">
                  <a:pos x="819" y="0"/>
                </a:cxn>
                <a:cxn ang="0">
                  <a:pos x="866" y="9"/>
                </a:cxn>
                <a:cxn ang="0">
                  <a:pos x="921" y="10"/>
                </a:cxn>
                <a:cxn ang="0">
                  <a:pos x="935" y="26"/>
                </a:cxn>
                <a:cxn ang="0">
                  <a:pos x="926" y="78"/>
                </a:cxn>
                <a:cxn ang="0">
                  <a:pos x="932" y="132"/>
                </a:cxn>
                <a:cxn ang="0">
                  <a:pos x="892" y="197"/>
                </a:cxn>
                <a:cxn ang="0">
                  <a:pos x="876" y="219"/>
                </a:cxn>
                <a:cxn ang="0">
                  <a:pos x="919" y="290"/>
                </a:cxn>
                <a:cxn ang="0">
                  <a:pos x="964" y="334"/>
                </a:cxn>
                <a:cxn ang="0">
                  <a:pos x="973" y="457"/>
                </a:cxn>
                <a:cxn ang="0">
                  <a:pos x="1001" y="554"/>
                </a:cxn>
                <a:cxn ang="0">
                  <a:pos x="999" y="684"/>
                </a:cxn>
                <a:cxn ang="0">
                  <a:pos x="1001" y="737"/>
                </a:cxn>
                <a:cxn ang="0">
                  <a:pos x="1048" y="801"/>
                </a:cxn>
                <a:cxn ang="0">
                  <a:pos x="1112" y="864"/>
                </a:cxn>
                <a:cxn ang="0">
                  <a:pos x="911" y="1005"/>
                </a:cxn>
                <a:cxn ang="0">
                  <a:pos x="704" y="1115"/>
                </a:cxn>
                <a:cxn ang="0">
                  <a:pos x="663" y="1129"/>
                </a:cxn>
                <a:cxn ang="0">
                  <a:pos x="645" y="1109"/>
                </a:cxn>
                <a:cxn ang="0">
                  <a:pos x="646" y="1092"/>
                </a:cxn>
                <a:cxn ang="0">
                  <a:pos x="644" y="1076"/>
                </a:cxn>
                <a:cxn ang="0">
                  <a:pos x="614" y="1064"/>
                </a:cxn>
                <a:cxn ang="0">
                  <a:pos x="585" y="1054"/>
                </a:cxn>
                <a:cxn ang="0">
                  <a:pos x="560" y="1032"/>
                </a:cxn>
                <a:cxn ang="0">
                  <a:pos x="532" y="1016"/>
                </a:cxn>
                <a:cxn ang="0">
                  <a:pos x="203" y="773"/>
                </a:cxn>
              </a:cxnLst>
              <a:rect l="0" t="0" r="r" b="b"/>
              <a:pathLst>
                <a:path w="1112" h="1129">
                  <a:moveTo>
                    <a:pt x="203" y="773"/>
                  </a:moveTo>
                  <a:lnTo>
                    <a:pt x="126" y="722"/>
                  </a:lnTo>
                  <a:lnTo>
                    <a:pt x="67" y="684"/>
                  </a:lnTo>
                  <a:lnTo>
                    <a:pt x="0" y="640"/>
                  </a:lnTo>
                  <a:lnTo>
                    <a:pt x="0" y="608"/>
                  </a:lnTo>
                  <a:lnTo>
                    <a:pt x="0" y="539"/>
                  </a:lnTo>
                  <a:lnTo>
                    <a:pt x="26" y="519"/>
                  </a:lnTo>
                  <a:lnTo>
                    <a:pt x="47" y="505"/>
                  </a:lnTo>
                  <a:lnTo>
                    <a:pt x="59" y="505"/>
                  </a:lnTo>
                  <a:lnTo>
                    <a:pt x="66" y="499"/>
                  </a:lnTo>
                  <a:lnTo>
                    <a:pt x="72" y="495"/>
                  </a:lnTo>
                  <a:lnTo>
                    <a:pt x="79" y="489"/>
                  </a:lnTo>
                  <a:lnTo>
                    <a:pt x="83" y="485"/>
                  </a:lnTo>
                  <a:lnTo>
                    <a:pt x="90" y="487"/>
                  </a:lnTo>
                  <a:lnTo>
                    <a:pt x="97" y="485"/>
                  </a:lnTo>
                  <a:lnTo>
                    <a:pt x="102" y="488"/>
                  </a:lnTo>
                  <a:lnTo>
                    <a:pt x="110" y="488"/>
                  </a:lnTo>
                  <a:lnTo>
                    <a:pt x="113" y="487"/>
                  </a:lnTo>
                  <a:lnTo>
                    <a:pt x="113" y="478"/>
                  </a:lnTo>
                  <a:lnTo>
                    <a:pt x="114" y="474"/>
                  </a:lnTo>
                  <a:lnTo>
                    <a:pt x="131" y="476"/>
                  </a:lnTo>
                  <a:lnTo>
                    <a:pt x="136" y="473"/>
                  </a:lnTo>
                  <a:lnTo>
                    <a:pt x="145" y="473"/>
                  </a:lnTo>
                  <a:lnTo>
                    <a:pt x="161" y="471"/>
                  </a:lnTo>
                  <a:lnTo>
                    <a:pt x="178" y="463"/>
                  </a:lnTo>
                  <a:lnTo>
                    <a:pt x="184" y="458"/>
                  </a:lnTo>
                  <a:lnTo>
                    <a:pt x="190" y="453"/>
                  </a:lnTo>
                  <a:lnTo>
                    <a:pt x="193" y="447"/>
                  </a:lnTo>
                  <a:lnTo>
                    <a:pt x="193" y="445"/>
                  </a:lnTo>
                  <a:lnTo>
                    <a:pt x="196" y="437"/>
                  </a:lnTo>
                  <a:lnTo>
                    <a:pt x="206" y="430"/>
                  </a:lnTo>
                  <a:lnTo>
                    <a:pt x="221" y="424"/>
                  </a:lnTo>
                  <a:lnTo>
                    <a:pt x="227" y="424"/>
                  </a:lnTo>
                  <a:lnTo>
                    <a:pt x="253" y="407"/>
                  </a:lnTo>
                  <a:lnTo>
                    <a:pt x="274" y="403"/>
                  </a:lnTo>
                  <a:lnTo>
                    <a:pt x="276" y="399"/>
                  </a:lnTo>
                  <a:lnTo>
                    <a:pt x="275" y="396"/>
                  </a:lnTo>
                  <a:lnTo>
                    <a:pt x="270" y="392"/>
                  </a:lnTo>
                  <a:lnTo>
                    <a:pt x="269" y="390"/>
                  </a:lnTo>
                  <a:lnTo>
                    <a:pt x="267" y="390"/>
                  </a:lnTo>
                  <a:lnTo>
                    <a:pt x="264" y="391"/>
                  </a:lnTo>
                  <a:lnTo>
                    <a:pt x="263" y="391"/>
                  </a:lnTo>
                  <a:lnTo>
                    <a:pt x="264" y="380"/>
                  </a:lnTo>
                  <a:lnTo>
                    <a:pt x="269" y="375"/>
                  </a:lnTo>
                  <a:lnTo>
                    <a:pt x="268" y="372"/>
                  </a:lnTo>
                  <a:lnTo>
                    <a:pt x="263" y="372"/>
                  </a:lnTo>
                  <a:lnTo>
                    <a:pt x="262" y="370"/>
                  </a:lnTo>
                  <a:lnTo>
                    <a:pt x="262" y="364"/>
                  </a:lnTo>
                  <a:lnTo>
                    <a:pt x="263" y="359"/>
                  </a:lnTo>
                  <a:lnTo>
                    <a:pt x="268" y="355"/>
                  </a:lnTo>
                  <a:lnTo>
                    <a:pt x="273" y="355"/>
                  </a:lnTo>
                  <a:lnTo>
                    <a:pt x="280" y="356"/>
                  </a:lnTo>
                  <a:lnTo>
                    <a:pt x="287" y="355"/>
                  </a:lnTo>
                  <a:lnTo>
                    <a:pt x="295" y="354"/>
                  </a:lnTo>
                  <a:lnTo>
                    <a:pt x="308" y="348"/>
                  </a:lnTo>
                  <a:lnTo>
                    <a:pt x="311" y="345"/>
                  </a:lnTo>
                  <a:lnTo>
                    <a:pt x="312" y="339"/>
                  </a:lnTo>
                  <a:lnTo>
                    <a:pt x="311" y="334"/>
                  </a:lnTo>
                  <a:lnTo>
                    <a:pt x="313" y="329"/>
                  </a:lnTo>
                  <a:lnTo>
                    <a:pt x="316" y="328"/>
                  </a:lnTo>
                  <a:lnTo>
                    <a:pt x="323" y="331"/>
                  </a:lnTo>
                  <a:lnTo>
                    <a:pt x="327" y="329"/>
                  </a:lnTo>
                  <a:lnTo>
                    <a:pt x="330" y="327"/>
                  </a:lnTo>
                  <a:lnTo>
                    <a:pt x="340" y="324"/>
                  </a:lnTo>
                  <a:lnTo>
                    <a:pt x="371" y="324"/>
                  </a:lnTo>
                  <a:lnTo>
                    <a:pt x="376" y="323"/>
                  </a:lnTo>
                  <a:lnTo>
                    <a:pt x="387" y="324"/>
                  </a:lnTo>
                  <a:lnTo>
                    <a:pt x="399" y="324"/>
                  </a:lnTo>
                  <a:lnTo>
                    <a:pt x="407" y="328"/>
                  </a:lnTo>
                  <a:lnTo>
                    <a:pt x="409" y="327"/>
                  </a:lnTo>
                  <a:lnTo>
                    <a:pt x="409" y="324"/>
                  </a:lnTo>
                  <a:lnTo>
                    <a:pt x="407" y="320"/>
                  </a:lnTo>
                  <a:lnTo>
                    <a:pt x="408" y="313"/>
                  </a:lnTo>
                  <a:lnTo>
                    <a:pt x="411" y="306"/>
                  </a:lnTo>
                  <a:lnTo>
                    <a:pt x="416" y="304"/>
                  </a:lnTo>
                  <a:lnTo>
                    <a:pt x="416" y="302"/>
                  </a:lnTo>
                  <a:lnTo>
                    <a:pt x="409" y="297"/>
                  </a:lnTo>
                  <a:lnTo>
                    <a:pt x="400" y="289"/>
                  </a:lnTo>
                  <a:lnTo>
                    <a:pt x="393" y="274"/>
                  </a:lnTo>
                  <a:lnTo>
                    <a:pt x="393" y="268"/>
                  </a:lnTo>
                  <a:lnTo>
                    <a:pt x="391" y="261"/>
                  </a:lnTo>
                  <a:lnTo>
                    <a:pt x="388" y="253"/>
                  </a:lnTo>
                  <a:lnTo>
                    <a:pt x="389" y="248"/>
                  </a:lnTo>
                  <a:lnTo>
                    <a:pt x="391" y="242"/>
                  </a:lnTo>
                  <a:lnTo>
                    <a:pt x="391" y="238"/>
                  </a:lnTo>
                  <a:lnTo>
                    <a:pt x="391" y="234"/>
                  </a:lnTo>
                  <a:lnTo>
                    <a:pt x="383" y="226"/>
                  </a:lnTo>
                  <a:lnTo>
                    <a:pt x="386" y="223"/>
                  </a:lnTo>
                  <a:lnTo>
                    <a:pt x="386" y="213"/>
                  </a:lnTo>
                  <a:lnTo>
                    <a:pt x="387" y="204"/>
                  </a:lnTo>
                  <a:lnTo>
                    <a:pt x="384" y="193"/>
                  </a:lnTo>
                  <a:lnTo>
                    <a:pt x="382" y="186"/>
                  </a:lnTo>
                  <a:lnTo>
                    <a:pt x="386" y="178"/>
                  </a:lnTo>
                  <a:lnTo>
                    <a:pt x="380" y="170"/>
                  </a:lnTo>
                  <a:lnTo>
                    <a:pt x="381" y="167"/>
                  </a:lnTo>
                  <a:lnTo>
                    <a:pt x="382" y="167"/>
                  </a:lnTo>
                  <a:lnTo>
                    <a:pt x="383" y="165"/>
                  </a:lnTo>
                  <a:lnTo>
                    <a:pt x="381" y="161"/>
                  </a:lnTo>
                  <a:lnTo>
                    <a:pt x="377" y="160"/>
                  </a:lnTo>
                  <a:lnTo>
                    <a:pt x="373" y="155"/>
                  </a:lnTo>
                  <a:lnTo>
                    <a:pt x="372" y="153"/>
                  </a:lnTo>
                  <a:lnTo>
                    <a:pt x="366" y="148"/>
                  </a:lnTo>
                  <a:lnTo>
                    <a:pt x="364" y="143"/>
                  </a:lnTo>
                  <a:lnTo>
                    <a:pt x="364" y="138"/>
                  </a:lnTo>
                  <a:lnTo>
                    <a:pt x="371" y="137"/>
                  </a:lnTo>
                  <a:lnTo>
                    <a:pt x="384" y="132"/>
                  </a:lnTo>
                  <a:lnTo>
                    <a:pt x="399" y="123"/>
                  </a:lnTo>
                  <a:lnTo>
                    <a:pt x="418" y="100"/>
                  </a:lnTo>
                  <a:lnTo>
                    <a:pt x="429" y="92"/>
                  </a:lnTo>
                  <a:lnTo>
                    <a:pt x="438" y="91"/>
                  </a:lnTo>
                  <a:lnTo>
                    <a:pt x="445" y="92"/>
                  </a:lnTo>
                  <a:lnTo>
                    <a:pt x="456" y="82"/>
                  </a:lnTo>
                  <a:lnTo>
                    <a:pt x="467" y="87"/>
                  </a:lnTo>
                  <a:lnTo>
                    <a:pt x="478" y="82"/>
                  </a:lnTo>
                  <a:lnTo>
                    <a:pt x="484" y="73"/>
                  </a:lnTo>
                  <a:lnTo>
                    <a:pt x="491" y="65"/>
                  </a:lnTo>
                  <a:lnTo>
                    <a:pt x="497" y="62"/>
                  </a:lnTo>
                  <a:lnTo>
                    <a:pt x="505" y="59"/>
                  </a:lnTo>
                  <a:lnTo>
                    <a:pt x="516" y="51"/>
                  </a:lnTo>
                  <a:lnTo>
                    <a:pt x="543" y="41"/>
                  </a:lnTo>
                  <a:lnTo>
                    <a:pt x="555" y="37"/>
                  </a:lnTo>
                  <a:lnTo>
                    <a:pt x="608" y="33"/>
                  </a:lnTo>
                  <a:lnTo>
                    <a:pt x="620" y="33"/>
                  </a:lnTo>
                  <a:lnTo>
                    <a:pt x="630" y="28"/>
                  </a:lnTo>
                  <a:lnTo>
                    <a:pt x="640" y="20"/>
                  </a:lnTo>
                  <a:lnTo>
                    <a:pt x="646" y="22"/>
                  </a:lnTo>
                  <a:lnTo>
                    <a:pt x="658" y="21"/>
                  </a:lnTo>
                  <a:lnTo>
                    <a:pt x="663" y="24"/>
                  </a:lnTo>
                  <a:lnTo>
                    <a:pt x="673" y="21"/>
                  </a:lnTo>
                  <a:lnTo>
                    <a:pt x="689" y="14"/>
                  </a:lnTo>
                  <a:lnTo>
                    <a:pt x="705" y="14"/>
                  </a:lnTo>
                  <a:lnTo>
                    <a:pt x="720" y="12"/>
                  </a:lnTo>
                  <a:lnTo>
                    <a:pt x="744" y="15"/>
                  </a:lnTo>
                  <a:lnTo>
                    <a:pt x="753" y="24"/>
                  </a:lnTo>
                  <a:lnTo>
                    <a:pt x="764" y="27"/>
                  </a:lnTo>
                  <a:lnTo>
                    <a:pt x="775" y="25"/>
                  </a:lnTo>
                  <a:lnTo>
                    <a:pt x="784" y="20"/>
                  </a:lnTo>
                  <a:lnTo>
                    <a:pt x="801" y="16"/>
                  </a:lnTo>
                  <a:lnTo>
                    <a:pt x="812" y="12"/>
                  </a:lnTo>
                  <a:lnTo>
                    <a:pt x="819" y="0"/>
                  </a:lnTo>
                  <a:lnTo>
                    <a:pt x="832" y="4"/>
                  </a:lnTo>
                  <a:lnTo>
                    <a:pt x="840" y="10"/>
                  </a:lnTo>
                  <a:lnTo>
                    <a:pt x="846" y="10"/>
                  </a:lnTo>
                  <a:lnTo>
                    <a:pt x="855" y="14"/>
                  </a:lnTo>
                  <a:lnTo>
                    <a:pt x="866" y="9"/>
                  </a:lnTo>
                  <a:lnTo>
                    <a:pt x="872" y="1"/>
                  </a:lnTo>
                  <a:lnTo>
                    <a:pt x="892" y="9"/>
                  </a:lnTo>
                  <a:lnTo>
                    <a:pt x="900" y="15"/>
                  </a:lnTo>
                  <a:lnTo>
                    <a:pt x="913" y="14"/>
                  </a:lnTo>
                  <a:lnTo>
                    <a:pt x="921" y="10"/>
                  </a:lnTo>
                  <a:lnTo>
                    <a:pt x="935" y="12"/>
                  </a:lnTo>
                  <a:lnTo>
                    <a:pt x="948" y="10"/>
                  </a:lnTo>
                  <a:lnTo>
                    <a:pt x="946" y="16"/>
                  </a:lnTo>
                  <a:lnTo>
                    <a:pt x="941" y="20"/>
                  </a:lnTo>
                  <a:lnTo>
                    <a:pt x="935" y="26"/>
                  </a:lnTo>
                  <a:lnTo>
                    <a:pt x="926" y="35"/>
                  </a:lnTo>
                  <a:lnTo>
                    <a:pt x="924" y="40"/>
                  </a:lnTo>
                  <a:lnTo>
                    <a:pt x="930" y="42"/>
                  </a:lnTo>
                  <a:lnTo>
                    <a:pt x="931" y="46"/>
                  </a:lnTo>
                  <a:lnTo>
                    <a:pt x="926" y="78"/>
                  </a:lnTo>
                  <a:lnTo>
                    <a:pt x="925" y="86"/>
                  </a:lnTo>
                  <a:lnTo>
                    <a:pt x="927" y="96"/>
                  </a:lnTo>
                  <a:lnTo>
                    <a:pt x="929" y="119"/>
                  </a:lnTo>
                  <a:lnTo>
                    <a:pt x="932" y="125"/>
                  </a:lnTo>
                  <a:lnTo>
                    <a:pt x="932" y="132"/>
                  </a:lnTo>
                  <a:lnTo>
                    <a:pt x="926" y="156"/>
                  </a:lnTo>
                  <a:lnTo>
                    <a:pt x="922" y="170"/>
                  </a:lnTo>
                  <a:lnTo>
                    <a:pt x="903" y="182"/>
                  </a:lnTo>
                  <a:lnTo>
                    <a:pt x="900" y="193"/>
                  </a:lnTo>
                  <a:lnTo>
                    <a:pt x="892" y="197"/>
                  </a:lnTo>
                  <a:lnTo>
                    <a:pt x="887" y="202"/>
                  </a:lnTo>
                  <a:lnTo>
                    <a:pt x="886" y="205"/>
                  </a:lnTo>
                  <a:lnTo>
                    <a:pt x="876" y="211"/>
                  </a:lnTo>
                  <a:lnTo>
                    <a:pt x="873" y="211"/>
                  </a:lnTo>
                  <a:lnTo>
                    <a:pt x="876" y="219"/>
                  </a:lnTo>
                  <a:lnTo>
                    <a:pt x="881" y="231"/>
                  </a:lnTo>
                  <a:lnTo>
                    <a:pt x="887" y="257"/>
                  </a:lnTo>
                  <a:lnTo>
                    <a:pt x="905" y="264"/>
                  </a:lnTo>
                  <a:lnTo>
                    <a:pt x="910" y="270"/>
                  </a:lnTo>
                  <a:lnTo>
                    <a:pt x="919" y="290"/>
                  </a:lnTo>
                  <a:lnTo>
                    <a:pt x="919" y="308"/>
                  </a:lnTo>
                  <a:lnTo>
                    <a:pt x="937" y="321"/>
                  </a:lnTo>
                  <a:lnTo>
                    <a:pt x="962" y="333"/>
                  </a:lnTo>
                  <a:lnTo>
                    <a:pt x="964" y="333"/>
                  </a:lnTo>
                  <a:lnTo>
                    <a:pt x="964" y="334"/>
                  </a:lnTo>
                  <a:lnTo>
                    <a:pt x="978" y="407"/>
                  </a:lnTo>
                  <a:lnTo>
                    <a:pt x="983" y="444"/>
                  </a:lnTo>
                  <a:lnTo>
                    <a:pt x="984" y="447"/>
                  </a:lnTo>
                  <a:lnTo>
                    <a:pt x="983" y="450"/>
                  </a:lnTo>
                  <a:lnTo>
                    <a:pt x="973" y="457"/>
                  </a:lnTo>
                  <a:lnTo>
                    <a:pt x="972" y="473"/>
                  </a:lnTo>
                  <a:lnTo>
                    <a:pt x="983" y="487"/>
                  </a:lnTo>
                  <a:lnTo>
                    <a:pt x="995" y="509"/>
                  </a:lnTo>
                  <a:lnTo>
                    <a:pt x="1000" y="532"/>
                  </a:lnTo>
                  <a:lnTo>
                    <a:pt x="1001" y="554"/>
                  </a:lnTo>
                  <a:lnTo>
                    <a:pt x="1001" y="585"/>
                  </a:lnTo>
                  <a:lnTo>
                    <a:pt x="1004" y="593"/>
                  </a:lnTo>
                  <a:lnTo>
                    <a:pt x="1004" y="606"/>
                  </a:lnTo>
                  <a:lnTo>
                    <a:pt x="1000" y="628"/>
                  </a:lnTo>
                  <a:lnTo>
                    <a:pt x="999" y="684"/>
                  </a:lnTo>
                  <a:lnTo>
                    <a:pt x="990" y="691"/>
                  </a:lnTo>
                  <a:lnTo>
                    <a:pt x="979" y="693"/>
                  </a:lnTo>
                  <a:lnTo>
                    <a:pt x="978" y="702"/>
                  </a:lnTo>
                  <a:lnTo>
                    <a:pt x="983" y="715"/>
                  </a:lnTo>
                  <a:lnTo>
                    <a:pt x="1001" y="737"/>
                  </a:lnTo>
                  <a:lnTo>
                    <a:pt x="1011" y="753"/>
                  </a:lnTo>
                  <a:lnTo>
                    <a:pt x="1012" y="773"/>
                  </a:lnTo>
                  <a:lnTo>
                    <a:pt x="1015" y="785"/>
                  </a:lnTo>
                  <a:lnTo>
                    <a:pt x="1029" y="800"/>
                  </a:lnTo>
                  <a:lnTo>
                    <a:pt x="1048" y="801"/>
                  </a:lnTo>
                  <a:lnTo>
                    <a:pt x="1059" y="801"/>
                  </a:lnTo>
                  <a:lnTo>
                    <a:pt x="1088" y="815"/>
                  </a:lnTo>
                  <a:lnTo>
                    <a:pt x="1106" y="844"/>
                  </a:lnTo>
                  <a:lnTo>
                    <a:pt x="1110" y="858"/>
                  </a:lnTo>
                  <a:lnTo>
                    <a:pt x="1112" y="864"/>
                  </a:lnTo>
                  <a:lnTo>
                    <a:pt x="1086" y="882"/>
                  </a:lnTo>
                  <a:lnTo>
                    <a:pt x="1042" y="913"/>
                  </a:lnTo>
                  <a:lnTo>
                    <a:pt x="999" y="944"/>
                  </a:lnTo>
                  <a:lnTo>
                    <a:pt x="956" y="974"/>
                  </a:lnTo>
                  <a:lnTo>
                    <a:pt x="911" y="1005"/>
                  </a:lnTo>
                  <a:lnTo>
                    <a:pt x="867" y="1036"/>
                  </a:lnTo>
                  <a:lnTo>
                    <a:pt x="824" y="1066"/>
                  </a:lnTo>
                  <a:lnTo>
                    <a:pt x="781" y="1096"/>
                  </a:lnTo>
                  <a:lnTo>
                    <a:pt x="766" y="1101"/>
                  </a:lnTo>
                  <a:lnTo>
                    <a:pt x="704" y="1115"/>
                  </a:lnTo>
                  <a:lnTo>
                    <a:pt x="695" y="1117"/>
                  </a:lnTo>
                  <a:lnTo>
                    <a:pt x="690" y="1119"/>
                  </a:lnTo>
                  <a:lnTo>
                    <a:pt x="680" y="1124"/>
                  </a:lnTo>
                  <a:lnTo>
                    <a:pt x="672" y="1124"/>
                  </a:lnTo>
                  <a:lnTo>
                    <a:pt x="663" y="1129"/>
                  </a:lnTo>
                  <a:lnTo>
                    <a:pt x="656" y="1129"/>
                  </a:lnTo>
                  <a:lnTo>
                    <a:pt x="650" y="1128"/>
                  </a:lnTo>
                  <a:lnTo>
                    <a:pt x="642" y="1119"/>
                  </a:lnTo>
                  <a:lnTo>
                    <a:pt x="642" y="1114"/>
                  </a:lnTo>
                  <a:lnTo>
                    <a:pt x="645" y="1109"/>
                  </a:lnTo>
                  <a:lnTo>
                    <a:pt x="644" y="1103"/>
                  </a:lnTo>
                  <a:lnTo>
                    <a:pt x="645" y="1101"/>
                  </a:lnTo>
                  <a:lnTo>
                    <a:pt x="649" y="1098"/>
                  </a:lnTo>
                  <a:lnTo>
                    <a:pt x="649" y="1096"/>
                  </a:lnTo>
                  <a:lnTo>
                    <a:pt x="646" y="1092"/>
                  </a:lnTo>
                  <a:lnTo>
                    <a:pt x="646" y="1088"/>
                  </a:lnTo>
                  <a:lnTo>
                    <a:pt x="647" y="1086"/>
                  </a:lnTo>
                  <a:lnTo>
                    <a:pt x="646" y="1080"/>
                  </a:lnTo>
                  <a:lnTo>
                    <a:pt x="645" y="1080"/>
                  </a:lnTo>
                  <a:lnTo>
                    <a:pt x="644" y="1076"/>
                  </a:lnTo>
                  <a:lnTo>
                    <a:pt x="640" y="1074"/>
                  </a:lnTo>
                  <a:lnTo>
                    <a:pt x="631" y="1071"/>
                  </a:lnTo>
                  <a:lnTo>
                    <a:pt x="623" y="1066"/>
                  </a:lnTo>
                  <a:lnTo>
                    <a:pt x="618" y="1066"/>
                  </a:lnTo>
                  <a:lnTo>
                    <a:pt x="614" y="1064"/>
                  </a:lnTo>
                  <a:lnTo>
                    <a:pt x="603" y="1064"/>
                  </a:lnTo>
                  <a:lnTo>
                    <a:pt x="599" y="1061"/>
                  </a:lnTo>
                  <a:lnTo>
                    <a:pt x="596" y="1054"/>
                  </a:lnTo>
                  <a:lnTo>
                    <a:pt x="593" y="1053"/>
                  </a:lnTo>
                  <a:lnTo>
                    <a:pt x="585" y="1054"/>
                  </a:lnTo>
                  <a:lnTo>
                    <a:pt x="575" y="1052"/>
                  </a:lnTo>
                  <a:lnTo>
                    <a:pt x="570" y="1049"/>
                  </a:lnTo>
                  <a:lnTo>
                    <a:pt x="563" y="1043"/>
                  </a:lnTo>
                  <a:lnTo>
                    <a:pt x="561" y="1038"/>
                  </a:lnTo>
                  <a:lnTo>
                    <a:pt x="560" y="1032"/>
                  </a:lnTo>
                  <a:lnTo>
                    <a:pt x="558" y="1031"/>
                  </a:lnTo>
                  <a:lnTo>
                    <a:pt x="547" y="1025"/>
                  </a:lnTo>
                  <a:lnTo>
                    <a:pt x="539" y="1023"/>
                  </a:lnTo>
                  <a:lnTo>
                    <a:pt x="533" y="1020"/>
                  </a:lnTo>
                  <a:lnTo>
                    <a:pt x="532" y="1016"/>
                  </a:lnTo>
                  <a:lnTo>
                    <a:pt x="533" y="1007"/>
                  </a:lnTo>
                  <a:lnTo>
                    <a:pt x="529" y="1004"/>
                  </a:lnTo>
                  <a:lnTo>
                    <a:pt x="529" y="999"/>
                  </a:lnTo>
                  <a:lnTo>
                    <a:pt x="267" y="817"/>
                  </a:lnTo>
                  <a:lnTo>
                    <a:pt x="203" y="77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 name="Freeform 10">
              <a:extLst>
                <a:ext uri="{FF2B5EF4-FFF2-40B4-BE49-F238E27FC236}">
                  <a16:creationId xmlns:a16="http://schemas.microsoft.com/office/drawing/2014/main" xmlns="" id="{B2AE026B-923C-443F-BF02-FE6B4067A50B}"/>
                </a:ext>
              </a:extLst>
            </p:cNvPr>
            <p:cNvSpPr>
              <a:spLocks noChangeAspect="1"/>
            </p:cNvSpPr>
            <p:nvPr/>
          </p:nvSpPr>
          <p:spPr bwMode="gray">
            <a:xfrm>
              <a:off x="6245283" y="4411448"/>
              <a:ext cx="40662" cy="52965"/>
            </a:xfrm>
            <a:custGeom>
              <a:avLst/>
              <a:gdLst/>
              <a:ahLst/>
              <a:cxnLst>
                <a:cxn ang="0">
                  <a:pos x="65" y="0"/>
                </a:cxn>
                <a:cxn ang="0">
                  <a:pos x="48" y="11"/>
                </a:cxn>
                <a:cxn ang="0">
                  <a:pos x="33" y="19"/>
                </a:cxn>
                <a:cxn ang="0">
                  <a:pos x="28" y="25"/>
                </a:cxn>
                <a:cxn ang="0">
                  <a:pos x="22" y="29"/>
                </a:cxn>
                <a:cxn ang="0">
                  <a:pos x="17" y="51"/>
                </a:cxn>
                <a:cxn ang="0">
                  <a:pos x="15" y="62"/>
                </a:cxn>
                <a:cxn ang="0">
                  <a:pos x="9" y="74"/>
                </a:cxn>
                <a:cxn ang="0">
                  <a:pos x="0" y="85"/>
                </a:cxn>
                <a:cxn ang="0">
                  <a:pos x="0" y="88"/>
                </a:cxn>
                <a:cxn ang="0">
                  <a:pos x="1" y="97"/>
                </a:cxn>
                <a:cxn ang="0">
                  <a:pos x="7" y="103"/>
                </a:cxn>
                <a:cxn ang="0">
                  <a:pos x="20" y="105"/>
                </a:cxn>
                <a:cxn ang="0">
                  <a:pos x="24" y="102"/>
                </a:cxn>
                <a:cxn ang="0">
                  <a:pos x="31" y="105"/>
                </a:cxn>
                <a:cxn ang="0">
                  <a:pos x="32" y="103"/>
                </a:cxn>
                <a:cxn ang="0">
                  <a:pos x="33" y="100"/>
                </a:cxn>
                <a:cxn ang="0">
                  <a:pos x="45" y="96"/>
                </a:cxn>
                <a:cxn ang="0">
                  <a:pos x="50" y="97"/>
                </a:cxn>
                <a:cxn ang="0">
                  <a:pos x="59" y="105"/>
                </a:cxn>
                <a:cxn ang="0">
                  <a:pos x="59" y="106"/>
                </a:cxn>
                <a:cxn ang="0">
                  <a:pos x="61" y="100"/>
                </a:cxn>
                <a:cxn ang="0">
                  <a:pos x="71" y="88"/>
                </a:cxn>
                <a:cxn ang="0">
                  <a:pos x="76" y="76"/>
                </a:cxn>
                <a:cxn ang="0">
                  <a:pos x="79" y="74"/>
                </a:cxn>
                <a:cxn ang="0">
                  <a:pos x="76" y="72"/>
                </a:cxn>
                <a:cxn ang="0">
                  <a:pos x="74" y="72"/>
                </a:cxn>
                <a:cxn ang="0">
                  <a:pos x="71" y="69"/>
                </a:cxn>
                <a:cxn ang="0">
                  <a:pos x="64" y="70"/>
                </a:cxn>
                <a:cxn ang="0">
                  <a:pos x="56" y="69"/>
                </a:cxn>
                <a:cxn ang="0">
                  <a:pos x="48" y="72"/>
                </a:cxn>
                <a:cxn ang="0">
                  <a:pos x="47" y="74"/>
                </a:cxn>
                <a:cxn ang="0">
                  <a:pos x="44" y="75"/>
                </a:cxn>
                <a:cxn ang="0">
                  <a:pos x="40" y="74"/>
                </a:cxn>
                <a:cxn ang="0">
                  <a:pos x="38" y="70"/>
                </a:cxn>
                <a:cxn ang="0">
                  <a:pos x="39" y="69"/>
                </a:cxn>
                <a:cxn ang="0">
                  <a:pos x="44" y="70"/>
                </a:cxn>
                <a:cxn ang="0">
                  <a:pos x="47" y="70"/>
                </a:cxn>
                <a:cxn ang="0">
                  <a:pos x="48" y="67"/>
                </a:cxn>
                <a:cxn ang="0">
                  <a:pos x="53" y="59"/>
                </a:cxn>
                <a:cxn ang="0">
                  <a:pos x="56" y="57"/>
                </a:cxn>
                <a:cxn ang="0">
                  <a:pos x="61" y="57"/>
                </a:cxn>
                <a:cxn ang="0">
                  <a:pos x="66" y="51"/>
                </a:cxn>
                <a:cxn ang="0">
                  <a:pos x="77" y="48"/>
                </a:cxn>
                <a:cxn ang="0">
                  <a:pos x="83" y="45"/>
                </a:cxn>
                <a:cxn ang="0">
                  <a:pos x="83" y="38"/>
                </a:cxn>
                <a:cxn ang="0">
                  <a:pos x="81" y="22"/>
                </a:cxn>
                <a:cxn ang="0">
                  <a:pos x="80" y="20"/>
                </a:cxn>
                <a:cxn ang="0">
                  <a:pos x="75" y="16"/>
                </a:cxn>
                <a:cxn ang="0">
                  <a:pos x="71" y="9"/>
                </a:cxn>
                <a:cxn ang="0">
                  <a:pos x="67" y="5"/>
                </a:cxn>
                <a:cxn ang="0">
                  <a:pos x="65" y="0"/>
                </a:cxn>
              </a:cxnLst>
              <a:rect l="0" t="0" r="r" b="b"/>
              <a:pathLst>
                <a:path w="83" h="106">
                  <a:moveTo>
                    <a:pt x="65" y="0"/>
                  </a:moveTo>
                  <a:lnTo>
                    <a:pt x="48" y="11"/>
                  </a:lnTo>
                  <a:lnTo>
                    <a:pt x="33" y="19"/>
                  </a:lnTo>
                  <a:lnTo>
                    <a:pt x="28" y="25"/>
                  </a:lnTo>
                  <a:lnTo>
                    <a:pt x="22" y="29"/>
                  </a:lnTo>
                  <a:lnTo>
                    <a:pt x="17" y="51"/>
                  </a:lnTo>
                  <a:lnTo>
                    <a:pt x="15" y="62"/>
                  </a:lnTo>
                  <a:lnTo>
                    <a:pt x="9" y="74"/>
                  </a:lnTo>
                  <a:lnTo>
                    <a:pt x="0" y="85"/>
                  </a:lnTo>
                  <a:lnTo>
                    <a:pt x="0" y="88"/>
                  </a:lnTo>
                  <a:lnTo>
                    <a:pt x="1" y="97"/>
                  </a:lnTo>
                  <a:lnTo>
                    <a:pt x="7" y="103"/>
                  </a:lnTo>
                  <a:lnTo>
                    <a:pt x="20" y="105"/>
                  </a:lnTo>
                  <a:lnTo>
                    <a:pt x="24" y="102"/>
                  </a:lnTo>
                  <a:lnTo>
                    <a:pt x="31" y="105"/>
                  </a:lnTo>
                  <a:lnTo>
                    <a:pt x="32" y="103"/>
                  </a:lnTo>
                  <a:lnTo>
                    <a:pt x="33" y="100"/>
                  </a:lnTo>
                  <a:lnTo>
                    <a:pt x="45" y="96"/>
                  </a:lnTo>
                  <a:lnTo>
                    <a:pt x="50" y="97"/>
                  </a:lnTo>
                  <a:lnTo>
                    <a:pt x="59" y="105"/>
                  </a:lnTo>
                  <a:lnTo>
                    <a:pt x="59" y="106"/>
                  </a:lnTo>
                  <a:lnTo>
                    <a:pt x="61" y="100"/>
                  </a:lnTo>
                  <a:lnTo>
                    <a:pt x="71" y="88"/>
                  </a:lnTo>
                  <a:lnTo>
                    <a:pt x="76" y="76"/>
                  </a:lnTo>
                  <a:lnTo>
                    <a:pt x="79" y="74"/>
                  </a:lnTo>
                  <a:lnTo>
                    <a:pt x="76" y="72"/>
                  </a:lnTo>
                  <a:lnTo>
                    <a:pt x="74" y="72"/>
                  </a:lnTo>
                  <a:lnTo>
                    <a:pt x="71" y="69"/>
                  </a:lnTo>
                  <a:lnTo>
                    <a:pt x="64" y="70"/>
                  </a:lnTo>
                  <a:lnTo>
                    <a:pt x="56" y="69"/>
                  </a:lnTo>
                  <a:lnTo>
                    <a:pt x="48" y="72"/>
                  </a:lnTo>
                  <a:lnTo>
                    <a:pt x="47" y="74"/>
                  </a:lnTo>
                  <a:lnTo>
                    <a:pt x="44" y="75"/>
                  </a:lnTo>
                  <a:lnTo>
                    <a:pt x="40" y="74"/>
                  </a:lnTo>
                  <a:lnTo>
                    <a:pt x="38" y="70"/>
                  </a:lnTo>
                  <a:lnTo>
                    <a:pt x="39" y="69"/>
                  </a:lnTo>
                  <a:lnTo>
                    <a:pt x="44" y="70"/>
                  </a:lnTo>
                  <a:lnTo>
                    <a:pt x="47" y="70"/>
                  </a:lnTo>
                  <a:lnTo>
                    <a:pt x="48" y="67"/>
                  </a:lnTo>
                  <a:lnTo>
                    <a:pt x="53" y="59"/>
                  </a:lnTo>
                  <a:lnTo>
                    <a:pt x="56" y="57"/>
                  </a:lnTo>
                  <a:lnTo>
                    <a:pt x="61" y="57"/>
                  </a:lnTo>
                  <a:lnTo>
                    <a:pt x="66" y="51"/>
                  </a:lnTo>
                  <a:lnTo>
                    <a:pt x="77" y="48"/>
                  </a:lnTo>
                  <a:lnTo>
                    <a:pt x="83" y="45"/>
                  </a:lnTo>
                  <a:lnTo>
                    <a:pt x="83" y="38"/>
                  </a:lnTo>
                  <a:lnTo>
                    <a:pt x="81" y="22"/>
                  </a:lnTo>
                  <a:lnTo>
                    <a:pt x="80" y="20"/>
                  </a:lnTo>
                  <a:lnTo>
                    <a:pt x="75" y="16"/>
                  </a:lnTo>
                  <a:lnTo>
                    <a:pt x="71" y="9"/>
                  </a:lnTo>
                  <a:lnTo>
                    <a:pt x="67" y="5"/>
                  </a:lnTo>
                  <a:lnTo>
                    <a:pt x="6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 name="Freeform 11">
              <a:extLst>
                <a:ext uri="{FF2B5EF4-FFF2-40B4-BE49-F238E27FC236}">
                  <a16:creationId xmlns:a16="http://schemas.microsoft.com/office/drawing/2014/main" xmlns="" id="{FFB3DAC4-E90B-4E6F-9FE7-03B706930FC6}"/>
                </a:ext>
              </a:extLst>
            </p:cNvPr>
            <p:cNvSpPr>
              <a:spLocks noChangeAspect="1"/>
            </p:cNvSpPr>
            <p:nvPr/>
          </p:nvSpPr>
          <p:spPr bwMode="gray">
            <a:xfrm>
              <a:off x="4553136" y="3972151"/>
              <a:ext cx="347187" cy="380101"/>
            </a:xfrm>
            <a:custGeom>
              <a:avLst/>
              <a:gdLst/>
              <a:ahLst/>
              <a:cxnLst>
                <a:cxn ang="0">
                  <a:pos x="96" y="347"/>
                </a:cxn>
                <a:cxn ang="0">
                  <a:pos x="14" y="353"/>
                </a:cxn>
                <a:cxn ang="0">
                  <a:pos x="5" y="364"/>
                </a:cxn>
                <a:cxn ang="0">
                  <a:pos x="0" y="369"/>
                </a:cxn>
                <a:cxn ang="0">
                  <a:pos x="22" y="391"/>
                </a:cxn>
                <a:cxn ang="0">
                  <a:pos x="40" y="409"/>
                </a:cxn>
                <a:cxn ang="0">
                  <a:pos x="41" y="437"/>
                </a:cxn>
                <a:cxn ang="0">
                  <a:pos x="28" y="460"/>
                </a:cxn>
                <a:cxn ang="0">
                  <a:pos x="49" y="501"/>
                </a:cxn>
                <a:cxn ang="0">
                  <a:pos x="50" y="563"/>
                </a:cxn>
                <a:cxn ang="0">
                  <a:pos x="30" y="623"/>
                </a:cxn>
                <a:cxn ang="0">
                  <a:pos x="24" y="650"/>
                </a:cxn>
                <a:cxn ang="0">
                  <a:pos x="37" y="627"/>
                </a:cxn>
                <a:cxn ang="0">
                  <a:pos x="50" y="627"/>
                </a:cxn>
                <a:cxn ang="0">
                  <a:pos x="76" y="628"/>
                </a:cxn>
                <a:cxn ang="0">
                  <a:pos x="98" y="624"/>
                </a:cxn>
                <a:cxn ang="0">
                  <a:pos x="102" y="619"/>
                </a:cxn>
                <a:cxn ang="0">
                  <a:pos x="119" y="620"/>
                </a:cxn>
                <a:cxn ang="0">
                  <a:pos x="141" y="620"/>
                </a:cxn>
                <a:cxn ang="0">
                  <a:pos x="161" y="635"/>
                </a:cxn>
                <a:cxn ang="0">
                  <a:pos x="173" y="647"/>
                </a:cxn>
                <a:cxn ang="0">
                  <a:pos x="183" y="651"/>
                </a:cxn>
                <a:cxn ang="0">
                  <a:pos x="200" y="662"/>
                </a:cxn>
                <a:cxn ang="0">
                  <a:pos x="209" y="677"/>
                </a:cxn>
                <a:cxn ang="0">
                  <a:pos x="215" y="686"/>
                </a:cxn>
                <a:cxn ang="0">
                  <a:pos x="222" y="692"/>
                </a:cxn>
                <a:cxn ang="0">
                  <a:pos x="223" y="698"/>
                </a:cxn>
                <a:cxn ang="0">
                  <a:pos x="231" y="704"/>
                </a:cxn>
                <a:cxn ang="0">
                  <a:pos x="244" y="709"/>
                </a:cxn>
                <a:cxn ang="0">
                  <a:pos x="250" y="719"/>
                </a:cxn>
                <a:cxn ang="0">
                  <a:pos x="286" y="705"/>
                </a:cxn>
                <a:cxn ang="0">
                  <a:pos x="302" y="665"/>
                </a:cxn>
                <a:cxn ang="0">
                  <a:pos x="308" y="666"/>
                </a:cxn>
                <a:cxn ang="0">
                  <a:pos x="323" y="683"/>
                </a:cxn>
                <a:cxn ang="0">
                  <a:pos x="350" y="705"/>
                </a:cxn>
                <a:cxn ang="0">
                  <a:pos x="534" y="687"/>
                </a:cxn>
                <a:cxn ang="0">
                  <a:pos x="637" y="641"/>
                </a:cxn>
                <a:cxn ang="0">
                  <a:pos x="604" y="522"/>
                </a:cxn>
                <a:cxn ang="0">
                  <a:pos x="587" y="359"/>
                </a:cxn>
                <a:cxn ang="0">
                  <a:pos x="570" y="191"/>
                </a:cxn>
                <a:cxn ang="0">
                  <a:pos x="584" y="82"/>
                </a:cxn>
                <a:cxn ang="0">
                  <a:pos x="458" y="70"/>
                </a:cxn>
                <a:cxn ang="0">
                  <a:pos x="299" y="70"/>
                </a:cxn>
                <a:cxn ang="0">
                  <a:pos x="281" y="187"/>
                </a:cxn>
                <a:cxn ang="0">
                  <a:pos x="244" y="231"/>
                </a:cxn>
                <a:cxn ang="0">
                  <a:pos x="220" y="245"/>
                </a:cxn>
                <a:cxn ang="0">
                  <a:pos x="215" y="290"/>
                </a:cxn>
                <a:cxn ang="0">
                  <a:pos x="222" y="347"/>
                </a:cxn>
              </a:cxnLst>
              <a:rect l="0" t="0" r="r" b="b"/>
              <a:pathLst>
                <a:path w="661" h="727">
                  <a:moveTo>
                    <a:pt x="196" y="347"/>
                  </a:moveTo>
                  <a:lnTo>
                    <a:pt x="148" y="347"/>
                  </a:lnTo>
                  <a:lnTo>
                    <a:pt x="96" y="347"/>
                  </a:lnTo>
                  <a:lnTo>
                    <a:pt x="45" y="347"/>
                  </a:lnTo>
                  <a:lnTo>
                    <a:pt x="16" y="347"/>
                  </a:lnTo>
                  <a:lnTo>
                    <a:pt x="14" y="353"/>
                  </a:lnTo>
                  <a:lnTo>
                    <a:pt x="6" y="360"/>
                  </a:lnTo>
                  <a:lnTo>
                    <a:pt x="2" y="365"/>
                  </a:lnTo>
                  <a:lnTo>
                    <a:pt x="5" y="364"/>
                  </a:lnTo>
                  <a:lnTo>
                    <a:pt x="0" y="369"/>
                  </a:lnTo>
                  <a:lnTo>
                    <a:pt x="0" y="371"/>
                  </a:lnTo>
                  <a:lnTo>
                    <a:pt x="0" y="369"/>
                  </a:lnTo>
                  <a:lnTo>
                    <a:pt x="10" y="365"/>
                  </a:lnTo>
                  <a:lnTo>
                    <a:pt x="12" y="369"/>
                  </a:lnTo>
                  <a:lnTo>
                    <a:pt x="22" y="391"/>
                  </a:lnTo>
                  <a:lnTo>
                    <a:pt x="23" y="393"/>
                  </a:lnTo>
                  <a:lnTo>
                    <a:pt x="30" y="391"/>
                  </a:lnTo>
                  <a:lnTo>
                    <a:pt x="40" y="409"/>
                  </a:lnTo>
                  <a:lnTo>
                    <a:pt x="41" y="414"/>
                  </a:lnTo>
                  <a:lnTo>
                    <a:pt x="41" y="429"/>
                  </a:lnTo>
                  <a:lnTo>
                    <a:pt x="41" y="437"/>
                  </a:lnTo>
                  <a:lnTo>
                    <a:pt x="35" y="455"/>
                  </a:lnTo>
                  <a:lnTo>
                    <a:pt x="33" y="458"/>
                  </a:lnTo>
                  <a:lnTo>
                    <a:pt x="28" y="460"/>
                  </a:lnTo>
                  <a:lnTo>
                    <a:pt x="27" y="463"/>
                  </a:lnTo>
                  <a:lnTo>
                    <a:pt x="45" y="488"/>
                  </a:lnTo>
                  <a:lnTo>
                    <a:pt x="49" y="501"/>
                  </a:lnTo>
                  <a:lnTo>
                    <a:pt x="50" y="515"/>
                  </a:lnTo>
                  <a:lnTo>
                    <a:pt x="51" y="527"/>
                  </a:lnTo>
                  <a:lnTo>
                    <a:pt x="50" y="563"/>
                  </a:lnTo>
                  <a:lnTo>
                    <a:pt x="46" y="577"/>
                  </a:lnTo>
                  <a:lnTo>
                    <a:pt x="32" y="614"/>
                  </a:lnTo>
                  <a:lnTo>
                    <a:pt x="30" y="623"/>
                  </a:lnTo>
                  <a:lnTo>
                    <a:pt x="24" y="639"/>
                  </a:lnTo>
                  <a:lnTo>
                    <a:pt x="23" y="651"/>
                  </a:lnTo>
                  <a:lnTo>
                    <a:pt x="24" y="650"/>
                  </a:lnTo>
                  <a:lnTo>
                    <a:pt x="28" y="647"/>
                  </a:lnTo>
                  <a:lnTo>
                    <a:pt x="32" y="640"/>
                  </a:lnTo>
                  <a:lnTo>
                    <a:pt x="37" y="627"/>
                  </a:lnTo>
                  <a:lnTo>
                    <a:pt x="40" y="627"/>
                  </a:lnTo>
                  <a:lnTo>
                    <a:pt x="43" y="625"/>
                  </a:lnTo>
                  <a:lnTo>
                    <a:pt x="50" y="627"/>
                  </a:lnTo>
                  <a:lnTo>
                    <a:pt x="59" y="627"/>
                  </a:lnTo>
                  <a:lnTo>
                    <a:pt x="69" y="629"/>
                  </a:lnTo>
                  <a:lnTo>
                    <a:pt x="76" y="628"/>
                  </a:lnTo>
                  <a:lnTo>
                    <a:pt x="78" y="625"/>
                  </a:lnTo>
                  <a:lnTo>
                    <a:pt x="89" y="623"/>
                  </a:lnTo>
                  <a:lnTo>
                    <a:pt x="98" y="624"/>
                  </a:lnTo>
                  <a:lnTo>
                    <a:pt x="100" y="623"/>
                  </a:lnTo>
                  <a:lnTo>
                    <a:pt x="100" y="619"/>
                  </a:lnTo>
                  <a:lnTo>
                    <a:pt x="102" y="619"/>
                  </a:lnTo>
                  <a:lnTo>
                    <a:pt x="108" y="619"/>
                  </a:lnTo>
                  <a:lnTo>
                    <a:pt x="113" y="618"/>
                  </a:lnTo>
                  <a:lnTo>
                    <a:pt x="119" y="620"/>
                  </a:lnTo>
                  <a:lnTo>
                    <a:pt x="135" y="620"/>
                  </a:lnTo>
                  <a:lnTo>
                    <a:pt x="136" y="622"/>
                  </a:lnTo>
                  <a:lnTo>
                    <a:pt x="141" y="620"/>
                  </a:lnTo>
                  <a:lnTo>
                    <a:pt x="143" y="625"/>
                  </a:lnTo>
                  <a:lnTo>
                    <a:pt x="150" y="627"/>
                  </a:lnTo>
                  <a:lnTo>
                    <a:pt x="161" y="635"/>
                  </a:lnTo>
                  <a:lnTo>
                    <a:pt x="162" y="641"/>
                  </a:lnTo>
                  <a:lnTo>
                    <a:pt x="169" y="649"/>
                  </a:lnTo>
                  <a:lnTo>
                    <a:pt x="173" y="647"/>
                  </a:lnTo>
                  <a:lnTo>
                    <a:pt x="179" y="646"/>
                  </a:lnTo>
                  <a:lnTo>
                    <a:pt x="179" y="650"/>
                  </a:lnTo>
                  <a:lnTo>
                    <a:pt x="183" y="651"/>
                  </a:lnTo>
                  <a:lnTo>
                    <a:pt x="188" y="647"/>
                  </a:lnTo>
                  <a:lnTo>
                    <a:pt x="190" y="647"/>
                  </a:lnTo>
                  <a:lnTo>
                    <a:pt x="200" y="662"/>
                  </a:lnTo>
                  <a:lnTo>
                    <a:pt x="205" y="672"/>
                  </a:lnTo>
                  <a:lnTo>
                    <a:pt x="205" y="676"/>
                  </a:lnTo>
                  <a:lnTo>
                    <a:pt x="209" y="677"/>
                  </a:lnTo>
                  <a:lnTo>
                    <a:pt x="212" y="682"/>
                  </a:lnTo>
                  <a:lnTo>
                    <a:pt x="212" y="684"/>
                  </a:lnTo>
                  <a:lnTo>
                    <a:pt x="215" y="686"/>
                  </a:lnTo>
                  <a:lnTo>
                    <a:pt x="218" y="684"/>
                  </a:lnTo>
                  <a:lnTo>
                    <a:pt x="220" y="684"/>
                  </a:lnTo>
                  <a:lnTo>
                    <a:pt x="222" y="692"/>
                  </a:lnTo>
                  <a:lnTo>
                    <a:pt x="225" y="693"/>
                  </a:lnTo>
                  <a:lnTo>
                    <a:pt x="227" y="697"/>
                  </a:lnTo>
                  <a:lnTo>
                    <a:pt x="223" y="698"/>
                  </a:lnTo>
                  <a:lnTo>
                    <a:pt x="223" y="699"/>
                  </a:lnTo>
                  <a:lnTo>
                    <a:pt x="228" y="700"/>
                  </a:lnTo>
                  <a:lnTo>
                    <a:pt x="231" y="704"/>
                  </a:lnTo>
                  <a:lnTo>
                    <a:pt x="234" y="706"/>
                  </a:lnTo>
                  <a:lnTo>
                    <a:pt x="238" y="706"/>
                  </a:lnTo>
                  <a:lnTo>
                    <a:pt x="244" y="709"/>
                  </a:lnTo>
                  <a:lnTo>
                    <a:pt x="247" y="713"/>
                  </a:lnTo>
                  <a:lnTo>
                    <a:pt x="248" y="717"/>
                  </a:lnTo>
                  <a:lnTo>
                    <a:pt x="250" y="719"/>
                  </a:lnTo>
                  <a:lnTo>
                    <a:pt x="256" y="721"/>
                  </a:lnTo>
                  <a:lnTo>
                    <a:pt x="263" y="727"/>
                  </a:lnTo>
                  <a:lnTo>
                    <a:pt x="286" y="705"/>
                  </a:lnTo>
                  <a:lnTo>
                    <a:pt x="293" y="687"/>
                  </a:lnTo>
                  <a:lnTo>
                    <a:pt x="297" y="676"/>
                  </a:lnTo>
                  <a:lnTo>
                    <a:pt x="302" y="665"/>
                  </a:lnTo>
                  <a:lnTo>
                    <a:pt x="304" y="663"/>
                  </a:lnTo>
                  <a:lnTo>
                    <a:pt x="307" y="665"/>
                  </a:lnTo>
                  <a:lnTo>
                    <a:pt x="308" y="666"/>
                  </a:lnTo>
                  <a:lnTo>
                    <a:pt x="314" y="667"/>
                  </a:lnTo>
                  <a:lnTo>
                    <a:pt x="318" y="670"/>
                  </a:lnTo>
                  <a:lnTo>
                    <a:pt x="323" y="683"/>
                  </a:lnTo>
                  <a:lnTo>
                    <a:pt x="333" y="701"/>
                  </a:lnTo>
                  <a:lnTo>
                    <a:pt x="347" y="705"/>
                  </a:lnTo>
                  <a:lnTo>
                    <a:pt x="350" y="705"/>
                  </a:lnTo>
                  <a:lnTo>
                    <a:pt x="376" y="683"/>
                  </a:lnTo>
                  <a:lnTo>
                    <a:pt x="463" y="686"/>
                  </a:lnTo>
                  <a:lnTo>
                    <a:pt x="534" y="687"/>
                  </a:lnTo>
                  <a:lnTo>
                    <a:pt x="607" y="688"/>
                  </a:lnTo>
                  <a:lnTo>
                    <a:pt x="625" y="688"/>
                  </a:lnTo>
                  <a:lnTo>
                    <a:pt x="637" y="641"/>
                  </a:lnTo>
                  <a:lnTo>
                    <a:pt x="615" y="634"/>
                  </a:lnTo>
                  <a:lnTo>
                    <a:pt x="609" y="577"/>
                  </a:lnTo>
                  <a:lnTo>
                    <a:pt x="604" y="522"/>
                  </a:lnTo>
                  <a:lnTo>
                    <a:pt x="598" y="468"/>
                  </a:lnTo>
                  <a:lnTo>
                    <a:pt x="592" y="414"/>
                  </a:lnTo>
                  <a:lnTo>
                    <a:pt x="587" y="359"/>
                  </a:lnTo>
                  <a:lnTo>
                    <a:pt x="581" y="302"/>
                  </a:lnTo>
                  <a:lnTo>
                    <a:pt x="576" y="247"/>
                  </a:lnTo>
                  <a:lnTo>
                    <a:pt x="570" y="191"/>
                  </a:lnTo>
                  <a:lnTo>
                    <a:pt x="564" y="133"/>
                  </a:lnTo>
                  <a:lnTo>
                    <a:pt x="661" y="133"/>
                  </a:lnTo>
                  <a:lnTo>
                    <a:pt x="584" y="82"/>
                  </a:lnTo>
                  <a:lnTo>
                    <a:pt x="525" y="44"/>
                  </a:lnTo>
                  <a:lnTo>
                    <a:pt x="458" y="0"/>
                  </a:lnTo>
                  <a:lnTo>
                    <a:pt x="458" y="70"/>
                  </a:lnTo>
                  <a:lnTo>
                    <a:pt x="405" y="70"/>
                  </a:lnTo>
                  <a:lnTo>
                    <a:pt x="352" y="70"/>
                  </a:lnTo>
                  <a:lnTo>
                    <a:pt x="299" y="70"/>
                  </a:lnTo>
                  <a:lnTo>
                    <a:pt x="281" y="70"/>
                  </a:lnTo>
                  <a:lnTo>
                    <a:pt x="281" y="128"/>
                  </a:lnTo>
                  <a:lnTo>
                    <a:pt x="281" y="187"/>
                  </a:lnTo>
                  <a:lnTo>
                    <a:pt x="281" y="222"/>
                  </a:lnTo>
                  <a:lnTo>
                    <a:pt x="261" y="229"/>
                  </a:lnTo>
                  <a:lnTo>
                    <a:pt x="244" y="231"/>
                  </a:lnTo>
                  <a:lnTo>
                    <a:pt x="228" y="236"/>
                  </a:lnTo>
                  <a:lnTo>
                    <a:pt x="223" y="240"/>
                  </a:lnTo>
                  <a:lnTo>
                    <a:pt x="220" y="245"/>
                  </a:lnTo>
                  <a:lnTo>
                    <a:pt x="215" y="256"/>
                  </a:lnTo>
                  <a:lnTo>
                    <a:pt x="213" y="264"/>
                  </a:lnTo>
                  <a:lnTo>
                    <a:pt x="215" y="290"/>
                  </a:lnTo>
                  <a:lnTo>
                    <a:pt x="218" y="310"/>
                  </a:lnTo>
                  <a:lnTo>
                    <a:pt x="218" y="331"/>
                  </a:lnTo>
                  <a:lnTo>
                    <a:pt x="222" y="347"/>
                  </a:lnTo>
                  <a:lnTo>
                    <a:pt x="196" y="34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 name="Freeform 12">
              <a:extLst>
                <a:ext uri="{FF2B5EF4-FFF2-40B4-BE49-F238E27FC236}">
                  <a16:creationId xmlns:a16="http://schemas.microsoft.com/office/drawing/2014/main" xmlns="" id="{1E7FF376-467D-494A-B913-3CEE86918A4B}"/>
                </a:ext>
              </a:extLst>
            </p:cNvPr>
            <p:cNvSpPr>
              <a:spLocks noChangeAspect="1"/>
            </p:cNvSpPr>
            <p:nvPr/>
          </p:nvSpPr>
          <p:spPr bwMode="gray">
            <a:xfrm>
              <a:off x="4668865" y="3682403"/>
              <a:ext cx="344059" cy="274171"/>
            </a:xfrm>
            <a:custGeom>
              <a:avLst/>
              <a:gdLst/>
              <a:ahLst/>
              <a:cxnLst>
                <a:cxn ang="0">
                  <a:pos x="204" y="526"/>
                </a:cxn>
                <a:cxn ang="0">
                  <a:pos x="79" y="526"/>
                </a:cxn>
                <a:cxn ang="0">
                  <a:pos x="0" y="526"/>
                </a:cxn>
                <a:cxn ang="0">
                  <a:pos x="27" y="511"/>
                </a:cxn>
                <a:cxn ang="0">
                  <a:pos x="86" y="487"/>
                </a:cxn>
                <a:cxn ang="0">
                  <a:pos x="112" y="464"/>
                </a:cxn>
                <a:cxn ang="0">
                  <a:pos x="144" y="439"/>
                </a:cxn>
                <a:cxn ang="0">
                  <a:pos x="166" y="411"/>
                </a:cxn>
                <a:cxn ang="0">
                  <a:pos x="182" y="362"/>
                </a:cxn>
                <a:cxn ang="0">
                  <a:pos x="175" y="305"/>
                </a:cxn>
                <a:cxn ang="0">
                  <a:pos x="194" y="263"/>
                </a:cxn>
                <a:cxn ang="0">
                  <a:pos x="214" y="235"/>
                </a:cxn>
                <a:cxn ang="0">
                  <a:pos x="244" y="184"/>
                </a:cxn>
                <a:cxn ang="0">
                  <a:pos x="299" y="155"/>
                </a:cxn>
                <a:cxn ang="0">
                  <a:pos x="348" y="120"/>
                </a:cxn>
                <a:cxn ang="0">
                  <a:pos x="376" y="56"/>
                </a:cxn>
                <a:cxn ang="0">
                  <a:pos x="419" y="0"/>
                </a:cxn>
                <a:cxn ang="0">
                  <a:pos x="465" y="48"/>
                </a:cxn>
                <a:cxn ang="0">
                  <a:pos x="507" y="45"/>
                </a:cxn>
                <a:cxn ang="0">
                  <a:pos x="548" y="40"/>
                </a:cxn>
                <a:cxn ang="0">
                  <a:pos x="574" y="53"/>
                </a:cxn>
                <a:cxn ang="0">
                  <a:pos x="604" y="56"/>
                </a:cxn>
                <a:cxn ang="0">
                  <a:pos x="612" y="71"/>
                </a:cxn>
                <a:cxn ang="0">
                  <a:pos x="621" y="79"/>
                </a:cxn>
                <a:cxn ang="0">
                  <a:pos x="621" y="85"/>
                </a:cxn>
                <a:cxn ang="0">
                  <a:pos x="622" y="104"/>
                </a:cxn>
                <a:cxn ang="0">
                  <a:pos x="626" y="131"/>
                </a:cxn>
                <a:cxn ang="0">
                  <a:pos x="631" y="152"/>
                </a:cxn>
                <a:cxn ang="0">
                  <a:pos x="629" y="166"/>
                </a:cxn>
                <a:cxn ang="0">
                  <a:pos x="633" y="186"/>
                </a:cxn>
                <a:cxn ang="0">
                  <a:pos x="649" y="215"/>
                </a:cxn>
                <a:cxn ang="0">
                  <a:pos x="651" y="224"/>
                </a:cxn>
                <a:cxn ang="0">
                  <a:pos x="649" y="242"/>
                </a:cxn>
                <a:cxn ang="0">
                  <a:pos x="639" y="242"/>
                </a:cxn>
                <a:cxn ang="0">
                  <a:pos x="611" y="242"/>
                </a:cxn>
                <a:cxn ang="0">
                  <a:pos x="567" y="247"/>
                </a:cxn>
                <a:cxn ang="0">
                  <a:pos x="553" y="247"/>
                </a:cxn>
                <a:cxn ang="0">
                  <a:pos x="551" y="263"/>
                </a:cxn>
                <a:cxn ang="0">
                  <a:pos x="527" y="273"/>
                </a:cxn>
                <a:cxn ang="0">
                  <a:pos x="508" y="273"/>
                </a:cxn>
                <a:cxn ang="0">
                  <a:pos x="502" y="288"/>
                </a:cxn>
                <a:cxn ang="0">
                  <a:pos x="509" y="293"/>
                </a:cxn>
                <a:cxn ang="0">
                  <a:pos x="504" y="309"/>
                </a:cxn>
                <a:cxn ang="0">
                  <a:pos x="510" y="310"/>
                </a:cxn>
                <a:cxn ang="0">
                  <a:pos x="514" y="321"/>
                </a:cxn>
                <a:cxn ang="0">
                  <a:pos x="461" y="342"/>
                </a:cxn>
                <a:cxn ang="0">
                  <a:pos x="433" y="363"/>
                </a:cxn>
                <a:cxn ang="0">
                  <a:pos x="424" y="376"/>
                </a:cxn>
                <a:cxn ang="0">
                  <a:pos x="385" y="391"/>
                </a:cxn>
                <a:cxn ang="0">
                  <a:pos x="354" y="392"/>
                </a:cxn>
                <a:cxn ang="0">
                  <a:pos x="350" y="406"/>
                </a:cxn>
                <a:cxn ang="0">
                  <a:pos x="330" y="405"/>
                </a:cxn>
                <a:cxn ang="0">
                  <a:pos x="312" y="413"/>
                </a:cxn>
                <a:cxn ang="0">
                  <a:pos x="287" y="423"/>
                </a:cxn>
              </a:cxnLst>
              <a:rect l="0" t="0" r="r" b="b"/>
              <a:pathLst>
                <a:path w="656" h="526">
                  <a:moveTo>
                    <a:pt x="240" y="457"/>
                  </a:moveTo>
                  <a:lnTo>
                    <a:pt x="240" y="526"/>
                  </a:lnTo>
                  <a:lnTo>
                    <a:pt x="204" y="526"/>
                  </a:lnTo>
                  <a:lnTo>
                    <a:pt x="161" y="526"/>
                  </a:lnTo>
                  <a:lnTo>
                    <a:pt x="120" y="526"/>
                  </a:lnTo>
                  <a:lnTo>
                    <a:pt x="79" y="526"/>
                  </a:lnTo>
                  <a:lnTo>
                    <a:pt x="43" y="526"/>
                  </a:lnTo>
                  <a:lnTo>
                    <a:pt x="9" y="526"/>
                  </a:lnTo>
                  <a:lnTo>
                    <a:pt x="0" y="526"/>
                  </a:lnTo>
                  <a:lnTo>
                    <a:pt x="5" y="515"/>
                  </a:lnTo>
                  <a:lnTo>
                    <a:pt x="14" y="511"/>
                  </a:lnTo>
                  <a:lnTo>
                    <a:pt x="27" y="511"/>
                  </a:lnTo>
                  <a:lnTo>
                    <a:pt x="46" y="507"/>
                  </a:lnTo>
                  <a:lnTo>
                    <a:pt x="77" y="495"/>
                  </a:lnTo>
                  <a:lnTo>
                    <a:pt x="86" y="487"/>
                  </a:lnTo>
                  <a:lnTo>
                    <a:pt x="97" y="475"/>
                  </a:lnTo>
                  <a:lnTo>
                    <a:pt x="101" y="472"/>
                  </a:lnTo>
                  <a:lnTo>
                    <a:pt x="112" y="464"/>
                  </a:lnTo>
                  <a:lnTo>
                    <a:pt x="129" y="456"/>
                  </a:lnTo>
                  <a:lnTo>
                    <a:pt x="140" y="445"/>
                  </a:lnTo>
                  <a:lnTo>
                    <a:pt x="144" y="439"/>
                  </a:lnTo>
                  <a:lnTo>
                    <a:pt x="149" y="437"/>
                  </a:lnTo>
                  <a:lnTo>
                    <a:pt x="154" y="433"/>
                  </a:lnTo>
                  <a:lnTo>
                    <a:pt x="166" y="411"/>
                  </a:lnTo>
                  <a:lnTo>
                    <a:pt x="182" y="384"/>
                  </a:lnTo>
                  <a:lnTo>
                    <a:pt x="183" y="379"/>
                  </a:lnTo>
                  <a:lnTo>
                    <a:pt x="182" y="362"/>
                  </a:lnTo>
                  <a:lnTo>
                    <a:pt x="172" y="343"/>
                  </a:lnTo>
                  <a:lnTo>
                    <a:pt x="175" y="332"/>
                  </a:lnTo>
                  <a:lnTo>
                    <a:pt x="175" y="305"/>
                  </a:lnTo>
                  <a:lnTo>
                    <a:pt x="177" y="297"/>
                  </a:lnTo>
                  <a:lnTo>
                    <a:pt x="194" y="267"/>
                  </a:lnTo>
                  <a:lnTo>
                    <a:pt x="194" y="263"/>
                  </a:lnTo>
                  <a:lnTo>
                    <a:pt x="207" y="256"/>
                  </a:lnTo>
                  <a:lnTo>
                    <a:pt x="204" y="258"/>
                  </a:lnTo>
                  <a:lnTo>
                    <a:pt x="214" y="235"/>
                  </a:lnTo>
                  <a:lnTo>
                    <a:pt x="213" y="224"/>
                  </a:lnTo>
                  <a:lnTo>
                    <a:pt x="235" y="198"/>
                  </a:lnTo>
                  <a:lnTo>
                    <a:pt x="244" y="184"/>
                  </a:lnTo>
                  <a:lnTo>
                    <a:pt x="253" y="175"/>
                  </a:lnTo>
                  <a:lnTo>
                    <a:pt x="271" y="166"/>
                  </a:lnTo>
                  <a:lnTo>
                    <a:pt x="299" y="155"/>
                  </a:lnTo>
                  <a:lnTo>
                    <a:pt x="314" y="148"/>
                  </a:lnTo>
                  <a:lnTo>
                    <a:pt x="337" y="132"/>
                  </a:lnTo>
                  <a:lnTo>
                    <a:pt x="348" y="120"/>
                  </a:lnTo>
                  <a:lnTo>
                    <a:pt x="354" y="102"/>
                  </a:lnTo>
                  <a:lnTo>
                    <a:pt x="365" y="89"/>
                  </a:lnTo>
                  <a:lnTo>
                    <a:pt x="376" y="56"/>
                  </a:lnTo>
                  <a:lnTo>
                    <a:pt x="392" y="12"/>
                  </a:lnTo>
                  <a:lnTo>
                    <a:pt x="398" y="7"/>
                  </a:lnTo>
                  <a:lnTo>
                    <a:pt x="419" y="0"/>
                  </a:lnTo>
                  <a:lnTo>
                    <a:pt x="429" y="18"/>
                  </a:lnTo>
                  <a:lnTo>
                    <a:pt x="443" y="32"/>
                  </a:lnTo>
                  <a:lnTo>
                    <a:pt x="465" y="48"/>
                  </a:lnTo>
                  <a:lnTo>
                    <a:pt x="475" y="51"/>
                  </a:lnTo>
                  <a:lnTo>
                    <a:pt x="499" y="42"/>
                  </a:lnTo>
                  <a:lnTo>
                    <a:pt x="507" y="45"/>
                  </a:lnTo>
                  <a:lnTo>
                    <a:pt x="525" y="45"/>
                  </a:lnTo>
                  <a:lnTo>
                    <a:pt x="541" y="43"/>
                  </a:lnTo>
                  <a:lnTo>
                    <a:pt x="548" y="40"/>
                  </a:lnTo>
                  <a:lnTo>
                    <a:pt x="557" y="45"/>
                  </a:lnTo>
                  <a:lnTo>
                    <a:pt x="564" y="51"/>
                  </a:lnTo>
                  <a:lnTo>
                    <a:pt x="574" y="53"/>
                  </a:lnTo>
                  <a:lnTo>
                    <a:pt x="580" y="53"/>
                  </a:lnTo>
                  <a:lnTo>
                    <a:pt x="585" y="52"/>
                  </a:lnTo>
                  <a:lnTo>
                    <a:pt x="604" y="56"/>
                  </a:lnTo>
                  <a:lnTo>
                    <a:pt x="604" y="61"/>
                  </a:lnTo>
                  <a:lnTo>
                    <a:pt x="606" y="66"/>
                  </a:lnTo>
                  <a:lnTo>
                    <a:pt x="612" y="71"/>
                  </a:lnTo>
                  <a:lnTo>
                    <a:pt x="613" y="73"/>
                  </a:lnTo>
                  <a:lnTo>
                    <a:pt x="617" y="78"/>
                  </a:lnTo>
                  <a:lnTo>
                    <a:pt x="621" y="79"/>
                  </a:lnTo>
                  <a:lnTo>
                    <a:pt x="623" y="83"/>
                  </a:lnTo>
                  <a:lnTo>
                    <a:pt x="622" y="85"/>
                  </a:lnTo>
                  <a:lnTo>
                    <a:pt x="621" y="85"/>
                  </a:lnTo>
                  <a:lnTo>
                    <a:pt x="620" y="88"/>
                  </a:lnTo>
                  <a:lnTo>
                    <a:pt x="626" y="96"/>
                  </a:lnTo>
                  <a:lnTo>
                    <a:pt x="622" y="104"/>
                  </a:lnTo>
                  <a:lnTo>
                    <a:pt x="624" y="111"/>
                  </a:lnTo>
                  <a:lnTo>
                    <a:pt x="627" y="122"/>
                  </a:lnTo>
                  <a:lnTo>
                    <a:pt x="626" y="131"/>
                  </a:lnTo>
                  <a:lnTo>
                    <a:pt x="626" y="141"/>
                  </a:lnTo>
                  <a:lnTo>
                    <a:pt x="623" y="144"/>
                  </a:lnTo>
                  <a:lnTo>
                    <a:pt x="631" y="152"/>
                  </a:lnTo>
                  <a:lnTo>
                    <a:pt x="631" y="156"/>
                  </a:lnTo>
                  <a:lnTo>
                    <a:pt x="631" y="160"/>
                  </a:lnTo>
                  <a:lnTo>
                    <a:pt x="629" y="166"/>
                  </a:lnTo>
                  <a:lnTo>
                    <a:pt x="628" y="171"/>
                  </a:lnTo>
                  <a:lnTo>
                    <a:pt x="631" y="179"/>
                  </a:lnTo>
                  <a:lnTo>
                    <a:pt x="633" y="186"/>
                  </a:lnTo>
                  <a:lnTo>
                    <a:pt x="633" y="192"/>
                  </a:lnTo>
                  <a:lnTo>
                    <a:pt x="640" y="207"/>
                  </a:lnTo>
                  <a:lnTo>
                    <a:pt x="649" y="215"/>
                  </a:lnTo>
                  <a:lnTo>
                    <a:pt x="656" y="220"/>
                  </a:lnTo>
                  <a:lnTo>
                    <a:pt x="656" y="222"/>
                  </a:lnTo>
                  <a:lnTo>
                    <a:pt x="651" y="224"/>
                  </a:lnTo>
                  <a:lnTo>
                    <a:pt x="648" y="231"/>
                  </a:lnTo>
                  <a:lnTo>
                    <a:pt x="647" y="238"/>
                  </a:lnTo>
                  <a:lnTo>
                    <a:pt x="649" y="242"/>
                  </a:lnTo>
                  <a:lnTo>
                    <a:pt x="649" y="245"/>
                  </a:lnTo>
                  <a:lnTo>
                    <a:pt x="647" y="246"/>
                  </a:lnTo>
                  <a:lnTo>
                    <a:pt x="639" y="242"/>
                  </a:lnTo>
                  <a:lnTo>
                    <a:pt x="627" y="242"/>
                  </a:lnTo>
                  <a:lnTo>
                    <a:pt x="616" y="241"/>
                  </a:lnTo>
                  <a:lnTo>
                    <a:pt x="611" y="242"/>
                  </a:lnTo>
                  <a:lnTo>
                    <a:pt x="580" y="242"/>
                  </a:lnTo>
                  <a:lnTo>
                    <a:pt x="570" y="245"/>
                  </a:lnTo>
                  <a:lnTo>
                    <a:pt x="567" y="247"/>
                  </a:lnTo>
                  <a:lnTo>
                    <a:pt x="563" y="249"/>
                  </a:lnTo>
                  <a:lnTo>
                    <a:pt x="556" y="246"/>
                  </a:lnTo>
                  <a:lnTo>
                    <a:pt x="553" y="247"/>
                  </a:lnTo>
                  <a:lnTo>
                    <a:pt x="551" y="252"/>
                  </a:lnTo>
                  <a:lnTo>
                    <a:pt x="552" y="257"/>
                  </a:lnTo>
                  <a:lnTo>
                    <a:pt x="551" y="263"/>
                  </a:lnTo>
                  <a:lnTo>
                    <a:pt x="548" y="266"/>
                  </a:lnTo>
                  <a:lnTo>
                    <a:pt x="535" y="272"/>
                  </a:lnTo>
                  <a:lnTo>
                    <a:pt x="527" y="273"/>
                  </a:lnTo>
                  <a:lnTo>
                    <a:pt x="520" y="274"/>
                  </a:lnTo>
                  <a:lnTo>
                    <a:pt x="513" y="273"/>
                  </a:lnTo>
                  <a:lnTo>
                    <a:pt x="508" y="273"/>
                  </a:lnTo>
                  <a:lnTo>
                    <a:pt x="503" y="277"/>
                  </a:lnTo>
                  <a:lnTo>
                    <a:pt x="502" y="282"/>
                  </a:lnTo>
                  <a:lnTo>
                    <a:pt x="502" y="288"/>
                  </a:lnTo>
                  <a:lnTo>
                    <a:pt x="503" y="290"/>
                  </a:lnTo>
                  <a:lnTo>
                    <a:pt x="508" y="290"/>
                  </a:lnTo>
                  <a:lnTo>
                    <a:pt x="509" y="293"/>
                  </a:lnTo>
                  <a:lnTo>
                    <a:pt x="504" y="298"/>
                  </a:lnTo>
                  <a:lnTo>
                    <a:pt x="503" y="309"/>
                  </a:lnTo>
                  <a:lnTo>
                    <a:pt x="504" y="309"/>
                  </a:lnTo>
                  <a:lnTo>
                    <a:pt x="507" y="308"/>
                  </a:lnTo>
                  <a:lnTo>
                    <a:pt x="509" y="308"/>
                  </a:lnTo>
                  <a:lnTo>
                    <a:pt x="510" y="310"/>
                  </a:lnTo>
                  <a:lnTo>
                    <a:pt x="515" y="314"/>
                  </a:lnTo>
                  <a:lnTo>
                    <a:pt x="516" y="317"/>
                  </a:lnTo>
                  <a:lnTo>
                    <a:pt x="514" y="321"/>
                  </a:lnTo>
                  <a:lnTo>
                    <a:pt x="493" y="325"/>
                  </a:lnTo>
                  <a:lnTo>
                    <a:pt x="467" y="342"/>
                  </a:lnTo>
                  <a:lnTo>
                    <a:pt x="461" y="342"/>
                  </a:lnTo>
                  <a:lnTo>
                    <a:pt x="446" y="348"/>
                  </a:lnTo>
                  <a:lnTo>
                    <a:pt x="436" y="355"/>
                  </a:lnTo>
                  <a:lnTo>
                    <a:pt x="433" y="363"/>
                  </a:lnTo>
                  <a:lnTo>
                    <a:pt x="433" y="365"/>
                  </a:lnTo>
                  <a:lnTo>
                    <a:pt x="430" y="371"/>
                  </a:lnTo>
                  <a:lnTo>
                    <a:pt x="424" y="376"/>
                  </a:lnTo>
                  <a:lnTo>
                    <a:pt x="418" y="381"/>
                  </a:lnTo>
                  <a:lnTo>
                    <a:pt x="401" y="389"/>
                  </a:lnTo>
                  <a:lnTo>
                    <a:pt x="385" y="391"/>
                  </a:lnTo>
                  <a:lnTo>
                    <a:pt x="376" y="391"/>
                  </a:lnTo>
                  <a:lnTo>
                    <a:pt x="371" y="394"/>
                  </a:lnTo>
                  <a:lnTo>
                    <a:pt x="354" y="392"/>
                  </a:lnTo>
                  <a:lnTo>
                    <a:pt x="353" y="396"/>
                  </a:lnTo>
                  <a:lnTo>
                    <a:pt x="353" y="405"/>
                  </a:lnTo>
                  <a:lnTo>
                    <a:pt x="350" y="406"/>
                  </a:lnTo>
                  <a:lnTo>
                    <a:pt x="342" y="406"/>
                  </a:lnTo>
                  <a:lnTo>
                    <a:pt x="337" y="403"/>
                  </a:lnTo>
                  <a:lnTo>
                    <a:pt x="330" y="405"/>
                  </a:lnTo>
                  <a:lnTo>
                    <a:pt x="323" y="403"/>
                  </a:lnTo>
                  <a:lnTo>
                    <a:pt x="319" y="407"/>
                  </a:lnTo>
                  <a:lnTo>
                    <a:pt x="312" y="413"/>
                  </a:lnTo>
                  <a:lnTo>
                    <a:pt x="306" y="417"/>
                  </a:lnTo>
                  <a:lnTo>
                    <a:pt x="299" y="423"/>
                  </a:lnTo>
                  <a:lnTo>
                    <a:pt x="287" y="423"/>
                  </a:lnTo>
                  <a:lnTo>
                    <a:pt x="266" y="437"/>
                  </a:lnTo>
                  <a:lnTo>
                    <a:pt x="240" y="45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6" name="Freeform 13">
              <a:extLst>
                <a:ext uri="{FF2B5EF4-FFF2-40B4-BE49-F238E27FC236}">
                  <a16:creationId xmlns:a16="http://schemas.microsoft.com/office/drawing/2014/main" xmlns="" id="{89513813-A9CD-481E-8078-23E07BB03D80}"/>
                </a:ext>
              </a:extLst>
            </p:cNvPr>
            <p:cNvSpPr>
              <a:spLocks noChangeAspect="1"/>
            </p:cNvSpPr>
            <p:nvPr/>
          </p:nvSpPr>
          <p:spPr bwMode="gray">
            <a:xfrm>
              <a:off x="6220261" y="4436373"/>
              <a:ext cx="294014" cy="386332"/>
            </a:xfrm>
            <a:custGeom>
              <a:avLst/>
              <a:gdLst/>
              <a:ahLst/>
              <a:cxnLst>
                <a:cxn ang="0">
                  <a:pos x="6" y="708"/>
                </a:cxn>
                <a:cxn ang="0">
                  <a:pos x="0" y="604"/>
                </a:cxn>
                <a:cxn ang="0">
                  <a:pos x="3" y="496"/>
                </a:cxn>
                <a:cxn ang="0">
                  <a:pos x="48" y="437"/>
                </a:cxn>
                <a:cxn ang="0">
                  <a:pos x="102" y="414"/>
                </a:cxn>
                <a:cxn ang="0">
                  <a:pos x="148" y="384"/>
                </a:cxn>
                <a:cxn ang="0">
                  <a:pos x="302" y="297"/>
                </a:cxn>
                <a:cxn ang="0">
                  <a:pos x="384" y="212"/>
                </a:cxn>
                <a:cxn ang="0">
                  <a:pos x="166" y="154"/>
                </a:cxn>
                <a:cxn ang="0">
                  <a:pos x="132" y="122"/>
                </a:cxn>
                <a:cxn ang="0">
                  <a:pos x="119" y="107"/>
                </a:cxn>
                <a:cxn ang="0">
                  <a:pos x="103" y="88"/>
                </a:cxn>
                <a:cxn ang="0">
                  <a:pos x="103" y="55"/>
                </a:cxn>
                <a:cxn ang="0">
                  <a:pos x="120" y="25"/>
                </a:cxn>
                <a:cxn ang="0">
                  <a:pos x="130" y="29"/>
                </a:cxn>
                <a:cxn ang="0">
                  <a:pos x="151" y="57"/>
                </a:cxn>
                <a:cxn ang="0">
                  <a:pos x="186" y="84"/>
                </a:cxn>
                <a:cxn ang="0">
                  <a:pos x="222" y="77"/>
                </a:cxn>
                <a:cxn ang="0">
                  <a:pos x="248" y="64"/>
                </a:cxn>
                <a:cxn ang="0">
                  <a:pos x="258" y="57"/>
                </a:cxn>
                <a:cxn ang="0">
                  <a:pos x="269" y="61"/>
                </a:cxn>
                <a:cxn ang="0">
                  <a:pos x="291" y="67"/>
                </a:cxn>
                <a:cxn ang="0">
                  <a:pos x="317" y="61"/>
                </a:cxn>
                <a:cxn ang="0">
                  <a:pos x="336" y="48"/>
                </a:cxn>
                <a:cxn ang="0">
                  <a:pos x="365" y="46"/>
                </a:cxn>
                <a:cxn ang="0">
                  <a:pos x="393" y="43"/>
                </a:cxn>
                <a:cxn ang="0">
                  <a:pos x="417" y="33"/>
                </a:cxn>
                <a:cxn ang="0">
                  <a:pos x="451" y="28"/>
                </a:cxn>
                <a:cxn ang="0">
                  <a:pos x="473" y="25"/>
                </a:cxn>
                <a:cxn ang="0">
                  <a:pos x="501" y="17"/>
                </a:cxn>
                <a:cxn ang="0">
                  <a:pos x="527" y="0"/>
                </a:cxn>
                <a:cxn ang="0">
                  <a:pos x="555" y="7"/>
                </a:cxn>
                <a:cxn ang="0">
                  <a:pos x="555" y="19"/>
                </a:cxn>
                <a:cxn ang="0">
                  <a:pos x="548" y="41"/>
                </a:cxn>
                <a:cxn ang="0">
                  <a:pos x="552" y="59"/>
                </a:cxn>
                <a:cxn ang="0">
                  <a:pos x="551" y="78"/>
                </a:cxn>
                <a:cxn ang="0">
                  <a:pos x="551" y="84"/>
                </a:cxn>
                <a:cxn ang="0">
                  <a:pos x="556" y="84"/>
                </a:cxn>
                <a:cxn ang="0">
                  <a:pos x="560" y="91"/>
                </a:cxn>
                <a:cxn ang="0">
                  <a:pos x="545" y="88"/>
                </a:cxn>
                <a:cxn ang="0">
                  <a:pos x="539" y="99"/>
                </a:cxn>
                <a:cxn ang="0">
                  <a:pos x="530" y="145"/>
                </a:cxn>
                <a:cxn ang="0">
                  <a:pos x="518" y="164"/>
                </a:cxn>
                <a:cxn ang="0">
                  <a:pos x="497" y="202"/>
                </a:cxn>
                <a:cxn ang="0">
                  <a:pos x="485" y="215"/>
                </a:cxn>
                <a:cxn ang="0">
                  <a:pos x="479" y="237"/>
                </a:cxn>
                <a:cxn ang="0">
                  <a:pos x="444" y="303"/>
                </a:cxn>
                <a:cxn ang="0">
                  <a:pos x="422" y="351"/>
                </a:cxn>
                <a:cxn ang="0">
                  <a:pos x="414" y="358"/>
                </a:cxn>
                <a:cxn ang="0">
                  <a:pos x="389" y="389"/>
                </a:cxn>
                <a:cxn ang="0">
                  <a:pos x="382" y="405"/>
                </a:cxn>
                <a:cxn ang="0">
                  <a:pos x="363" y="432"/>
                </a:cxn>
                <a:cxn ang="0">
                  <a:pos x="334" y="461"/>
                </a:cxn>
                <a:cxn ang="0">
                  <a:pos x="297" y="492"/>
                </a:cxn>
                <a:cxn ang="0">
                  <a:pos x="277" y="520"/>
                </a:cxn>
                <a:cxn ang="0">
                  <a:pos x="243" y="545"/>
                </a:cxn>
                <a:cxn ang="0">
                  <a:pos x="216" y="554"/>
                </a:cxn>
                <a:cxn ang="0">
                  <a:pos x="120" y="640"/>
                </a:cxn>
                <a:cxn ang="0">
                  <a:pos x="91" y="663"/>
                </a:cxn>
                <a:cxn ang="0">
                  <a:pos x="87" y="665"/>
                </a:cxn>
                <a:cxn ang="0">
                  <a:pos x="83" y="674"/>
                </a:cxn>
                <a:cxn ang="0">
                  <a:pos x="61" y="705"/>
                </a:cxn>
                <a:cxn ang="0">
                  <a:pos x="32" y="739"/>
                </a:cxn>
              </a:cxnLst>
              <a:rect l="0" t="0" r="r" b="b"/>
              <a:pathLst>
                <a:path w="561" h="740">
                  <a:moveTo>
                    <a:pt x="30" y="740"/>
                  </a:moveTo>
                  <a:lnTo>
                    <a:pt x="29" y="737"/>
                  </a:lnTo>
                  <a:lnTo>
                    <a:pt x="6" y="708"/>
                  </a:lnTo>
                  <a:lnTo>
                    <a:pt x="0" y="700"/>
                  </a:lnTo>
                  <a:lnTo>
                    <a:pt x="0" y="657"/>
                  </a:lnTo>
                  <a:lnTo>
                    <a:pt x="0" y="604"/>
                  </a:lnTo>
                  <a:lnTo>
                    <a:pt x="0" y="551"/>
                  </a:lnTo>
                  <a:lnTo>
                    <a:pt x="0" y="498"/>
                  </a:lnTo>
                  <a:lnTo>
                    <a:pt x="3" y="496"/>
                  </a:lnTo>
                  <a:lnTo>
                    <a:pt x="25" y="474"/>
                  </a:lnTo>
                  <a:lnTo>
                    <a:pt x="46" y="442"/>
                  </a:lnTo>
                  <a:lnTo>
                    <a:pt x="48" y="437"/>
                  </a:lnTo>
                  <a:lnTo>
                    <a:pt x="51" y="433"/>
                  </a:lnTo>
                  <a:lnTo>
                    <a:pt x="66" y="426"/>
                  </a:lnTo>
                  <a:lnTo>
                    <a:pt x="102" y="414"/>
                  </a:lnTo>
                  <a:lnTo>
                    <a:pt x="114" y="401"/>
                  </a:lnTo>
                  <a:lnTo>
                    <a:pt x="127" y="393"/>
                  </a:lnTo>
                  <a:lnTo>
                    <a:pt x="148" y="384"/>
                  </a:lnTo>
                  <a:lnTo>
                    <a:pt x="157" y="379"/>
                  </a:lnTo>
                  <a:lnTo>
                    <a:pt x="221" y="379"/>
                  </a:lnTo>
                  <a:lnTo>
                    <a:pt x="302" y="297"/>
                  </a:lnTo>
                  <a:lnTo>
                    <a:pt x="373" y="227"/>
                  </a:lnTo>
                  <a:lnTo>
                    <a:pt x="383" y="215"/>
                  </a:lnTo>
                  <a:lnTo>
                    <a:pt x="384" y="212"/>
                  </a:lnTo>
                  <a:lnTo>
                    <a:pt x="331" y="213"/>
                  </a:lnTo>
                  <a:lnTo>
                    <a:pt x="244" y="181"/>
                  </a:lnTo>
                  <a:lnTo>
                    <a:pt x="166" y="154"/>
                  </a:lnTo>
                  <a:lnTo>
                    <a:pt x="159" y="147"/>
                  </a:lnTo>
                  <a:lnTo>
                    <a:pt x="140" y="132"/>
                  </a:lnTo>
                  <a:lnTo>
                    <a:pt x="132" y="122"/>
                  </a:lnTo>
                  <a:lnTo>
                    <a:pt x="126" y="116"/>
                  </a:lnTo>
                  <a:lnTo>
                    <a:pt x="124" y="110"/>
                  </a:lnTo>
                  <a:lnTo>
                    <a:pt x="119" y="107"/>
                  </a:lnTo>
                  <a:lnTo>
                    <a:pt x="113" y="100"/>
                  </a:lnTo>
                  <a:lnTo>
                    <a:pt x="110" y="95"/>
                  </a:lnTo>
                  <a:lnTo>
                    <a:pt x="103" y="88"/>
                  </a:lnTo>
                  <a:lnTo>
                    <a:pt x="98" y="65"/>
                  </a:lnTo>
                  <a:lnTo>
                    <a:pt x="99" y="60"/>
                  </a:lnTo>
                  <a:lnTo>
                    <a:pt x="103" y="55"/>
                  </a:lnTo>
                  <a:lnTo>
                    <a:pt x="105" y="49"/>
                  </a:lnTo>
                  <a:lnTo>
                    <a:pt x="115" y="37"/>
                  </a:lnTo>
                  <a:lnTo>
                    <a:pt x="120" y="25"/>
                  </a:lnTo>
                  <a:lnTo>
                    <a:pt x="123" y="23"/>
                  </a:lnTo>
                  <a:lnTo>
                    <a:pt x="125" y="27"/>
                  </a:lnTo>
                  <a:lnTo>
                    <a:pt x="130" y="29"/>
                  </a:lnTo>
                  <a:lnTo>
                    <a:pt x="135" y="38"/>
                  </a:lnTo>
                  <a:lnTo>
                    <a:pt x="140" y="41"/>
                  </a:lnTo>
                  <a:lnTo>
                    <a:pt x="151" y="57"/>
                  </a:lnTo>
                  <a:lnTo>
                    <a:pt x="167" y="73"/>
                  </a:lnTo>
                  <a:lnTo>
                    <a:pt x="179" y="82"/>
                  </a:lnTo>
                  <a:lnTo>
                    <a:pt x="186" y="84"/>
                  </a:lnTo>
                  <a:lnTo>
                    <a:pt x="193" y="82"/>
                  </a:lnTo>
                  <a:lnTo>
                    <a:pt x="215" y="83"/>
                  </a:lnTo>
                  <a:lnTo>
                    <a:pt x="222" y="77"/>
                  </a:lnTo>
                  <a:lnTo>
                    <a:pt x="231" y="72"/>
                  </a:lnTo>
                  <a:lnTo>
                    <a:pt x="238" y="70"/>
                  </a:lnTo>
                  <a:lnTo>
                    <a:pt x="248" y="64"/>
                  </a:lnTo>
                  <a:lnTo>
                    <a:pt x="253" y="62"/>
                  </a:lnTo>
                  <a:lnTo>
                    <a:pt x="255" y="60"/>
                  </a:lnTo>
                  <a:lnTo>
                    <a:pt x="258" y="57"/>
                  </a:lnTo>
                  <a:lnTo>
                    <a:pt x="260" y="57"/>
                  </a:lnTo>
                  <a:lnTo>
                    <a:pt x="265" y="61"/>
                  </a:lnTo>
                  <a:lnTo>
                    <a:pt x="269" y="61"/>
                  </a:lnTo>
                  <a:lnTo>
                    <a:pt x="271" y="62"/>
                  </a:lnTo>
                  <a:lnTo>
                    <a:pt x="283" y="61"/>
                  </a:lnTo>
                  <a:lnTo>
                    <a:pt x="291" y="67"/>
                  </a:lnTo>
                  <a:lnTo>
                    <a:pt x="302" y="67"/>
                  </a:lnTo>
                  <a:lnTo>
                    <a:pt x="312" y="65"/>
                  </a:lnTo>
                  <a:lnTo>
                    <a:pt x="317" y="61"/>
                  </a:lnTo>
                  <a:lnTo>
                    <a:pt x="322" y="56"/>
                  </a:lnTo>
                  <a:lnTo>
                    <a:pt x="331" y="54"/>
                  </a:lnTo>
                  <a:lnTo>
                    <a:pt x="336" y="48"/>
                  </a:lnTo>
                  <a:lnTo>
                    <a:pt x="342" y="44"/>
                  </a:lnTo>
                  <a:lnTo>
                    <a:pt x="353" y="41"/>
                  </a:lnTo>
                  <a:lnTo>
                    <a:pt x="365" y="46"/>
                  </a:lnTo>
                  <a:lnTo>
                    <a:pt x="372" y="45"/>
                  </a:lnTo>
                  <a:lnTo>
                    <a:pt x="382" y="44"/>
                  </a:lnTo>
                  <a:lnTo>
                    <a:pt x="393" y="43"/>
                  </a:lnTo>
                  <a:lnTo>
                    <a:pt x="398" y="41"/>
                  </a:lnTo>
                  <a:lnTo>
                    <a:pt x="411" y="33"/>
                  </a:lnTo>
                  <a:lnTo>
                    <a:pt x="417" y="33"/>
                  </a:lnTo>
                  <a:lnTo>
                    <a:pt x="430" y="37"/>
                  </a:lnTo>
                  <a:lnTo>
                    <a:pt x="447" y="29"/>
                  </a:lnTo>
                  <a:lnTo>
                    <a:pt x="451" y="28"/>
                  </a:lnTo>
                  <a:lnTo>
                    <a:pt x="458" y="29"/>
                  </a:lnTo>
                  <a:lnTo>
                    <a:pt x="462" y="24"/>
                  </a:lnTo>
                  <a:lnTo>
                    <a:pt x="473" y="25"/>
                  </a:lnTo>
                  <a:lnTo>
                    <a:pt x="481" y="24"/>
                  </a:lnTo>
                  <a:lnTo>
                    <a:pt x="496" y="21"/>
                  </a:lnTo>
                  <a:lnTo>
                    <a:pt x="501" y="17"/>
                  </a:lnTo>
                  <a:lnTo>
                    <a:pt x="514" y="12"/>
                  </a:lnTo>
                  <a:lnTo>
                    <a:pt x="518" y="2"/>
                  </a:lnTo>
                  <a:lnTo>
                    <a:pt x="527" y="0"/>
                  </a:lnTo>
                  <a:lnTo>
                    <a:pt x="535" y="0"/>
                  </a:lnTo>
                  <a:lnTo>
                    <a:pt x="546" y="7"/>
                  </a:lnTo>
                  <a:lnTo>
                    <a:pt x="555" y="7"/>
                  </a:lnTo>
                  <a:lnTo>
                    <a:pt x="556" y="8"/>
                  </a:lnTo>
                  <a:lnTo>
                    <a:pt x="555" y="14"/>
                  </a:lnTo>
                  <a:lnTo>
                    <a:pt x="555" y="19"/>
                  </a:lnTo>
                  <a:lnTo>
                    <a:pt x="549" y="27"/>
                  </a:lnTo>
                  <a:lnTo>
                    <a:pt x="548" y="33"/>
                  </a:lnTo>
                  <a:lnTo>
                    <a:pt x="548" y="41"/>
                  </a:lnTo>
                  <a:lnTo>
                    <a:pt x="554" y="46"/>
                  </a:lnTo>
                  <a:lnTo>
                    <a:pt x="551" y="52"/>
                  </a:lnTo>
                  <a:lnTo>
                    <a:pt x="552" y="59"/>
                  </a:lnTo>
                  <a:lnTo>
                    <a:pt x="551" y="66"/>
                  </a:lnTo>
                  <a:lnTo>
                    <a:pt x="552" y="75"/>
                  </a:lnTo>
                  <a:lnTo>
                    <a:pt x="551" y="78"/>
                  </a:lnTo>
                  <a:lnTo>
                    <a:pt x="544" y="83"/>
                  </a:lnTo>
                  <a:lnTo>
                    <a:pt x="545" y="86"/>
                  </a:lnTo>
                  <a:lnTo>
                    <a:pt x="551" y="84"/>
                  </a:lnTo>
                  <a:lnTo>
                    <a:pt x="552" y="82"/>
                  </a:lnTo>
                  <a:lnTo>
                    <a:pt x="554" y="82"/>
                  </a:lnTo>
                  <a:lnTo>
                    <a:pt x="556" y="84"/>
                  </a:lnTo>
                  <a:lnTo>
                    <a:pt x="561" y="86"/>
                  </a:lnTo>
                  <a:lnTo>
                    <a:pt x="561" y="89"/>
                  </a:lnTo>
                  <a:lnTo>
                    <a:pt x="560" y="91"/>
                  </a:lnTo>
                  <a:lnTo>
                    <a:pt x="559" y="91"/>
                  </a:lnTo>
                  <a:lnTo>
                    <a:pt x="552" y="88"/>
                  </a:lnTo>
                  <a:lnTo>
                    <a:pt x="545" y="88"/>
                  </a:lnTo>
                  <a:lnTo>
                    <a:pt x="540" y="91"/>
                  </a:lnTo>
                  <a:lnTo>
                    <a:pt x="539" y="92"/>
                  </a:lnTo>
                  <a:lnTo>
                    <a:pt x="539" y="99"/>
                  </a:lnTo>
                  <a:lnTo>
                    <a:pt x="533" y="125"/>
                  </a:lnTo>
                  <a:lnTo>
                    <a:pt x="533" y="141"/>
                  </a:lnTo>
                  <a:lnTo>
                    <a:pt x="530" y="145"/>
                  </a:lnTo>
                  <a:lnTo>
                    <a:pt x="528" y="156"/>
                  </a:lnTo>
                  <a:lnTo>
                    <a:pt x="524" y="159"/>
                  </a:lnTo>
                  <a:lnTo>
                    <a:pt x="518" y="164"/>
                  </a:lnTo>
                  <a:lnTo>
                    <a:pt x="511" y="181"/>
                  </a:lnTo>
                  <a:lnTo>
                    <a:pt x="502" y="190"/>
                  </a:lnTo>
                  <a:lnTo>
                    <a:pt x="497" y="202"/>
                  </a:lnTo>
                  <a:lnTo>
                    <a:pt x="497" y="204"/>
                  </a:lnTo>
                  <a:lnTo>
                    <a:pt x="492" y="207"/>
                  </a:lnTo>
                  <a:lnTo>
                    <a:pt x="485" y="215"/>
                  </a:lnTo>
                  <a:lnTo>
                    <a:pt x="482" y="220"/>
                  </a:lnTo>
                  <a:lnTo>
                    <a:pt x="480" y="226"/>
                  </a:lnTo>
                  <a:lnTo>
                    <a:pt x="479" y="237"/>
                  </a:lnTo>
                  <a:lnTo>
                    <a:pt x="462" y="271"/>
                  </a:lnTo>
                  <a:lnTo>
                    <a:pt x="447" y="296"/>
                  </a:lnTo>
                  <a:lnTo>
                    <a:pt x="444" y="303"/>
                  </a:lnTo>
                  <a:lnTo>
                    <a:pt x="438" y="325"/>
                  </a:lnTo>
                  <a:lnTo>
                    <a:pt x="431" y="344"/>
                  </a:lnTo>
                  <a:lnTo>
                    <a:pt x="422" y="351"/>
                  </a:lnTo>
                  <a:lnTo>
                    <a:pt x="419" y="353"/>
                  </a:lnTo>
                  <a:lnTo>
                    <a:pt x="416" y="357"/>
                  </a:lnTo>
                  <a:lnTo>
                    <a:pt x="414" y="358"/>
                  </a:lnTo>
                  <a:lnTo>
                    <a:pt x="409" y="363"/>
                  </a:lnTo>
                  <a:lnTo>
                    <a:pt x="394" y="378"/>
                  </a:lnTo>
                  <a:lnTo>
                    <a:pt x="389" y="389"/>
                  </a:lnTo>
                  <a:lnTo>
                    <a:pt x="389" y="390"/>
                  </a:lnTo>
                  <a:lnTo>
                    <a:pt x="388" y="395"/>
                  </a:lnTo>
                  <a:lnTo>
                    <a:pt x="382" y="405"/>
                  </a:lnTo>
                  <a:lnTo>
                    <a:pt x="373" y="420"/>
                  </a:lnTo>
                  <a:lnTo>
                    <a:pt x="362" y="432"/>
                  </a:lnTo>
                  <a:lnTo>
                    <a:pt x="363" y="432"/>
                  </a:lnTo>
                  <a:lnTo>
                    <a:pt x="352" y="442"/>
                  </a:lnTo>
                  <a:lnTo>
                    <a:pt x="340" y="453"/>
                  </a:lnTo>
                  <a:lnTo>
                    <a:pt x="334" y="461"/>
                  </a:lnTo>
                  <a:lnTo>
                    <a:pt x="323" y="474"/>
                  </a:lnTo>
                  <a:lnTo>
                    <a:pt x="306" y="486"/>
                  </a:lnTo>
                  <a:lnTo>
                    <a:pt x="297" y="492"/>
                  </a:lnTo>
                  <a:lnTo>
                    <a:pt x="297" y="495"/>
                  </a:lnTo>
                  <a:lnTo>
                    <a:pt x="290" y="506"/>
                  </a:lnTo>
                  <a:lnTo>
                    <a:pt x="277" y="520"/>
                  </a:lnTo>
                  <a:lnTo>
                    <a:pt x="264" y="532"/>
                  </a:lnTo>
                  <a:lnTo>
                    <a:pt x="249" y="541"/>
                  </a:lnTo>
                  <a:lnTo>
                    <a:pt x="243" y="545"/>
                  </a:lnTo>
                  <a:lnTo>
                    <a:pt x="231" y="549"/>
                  </a:lnTo>
                  <a:lnTo>
                    <a:pt x="223" y="550"/>
                  </a:lnTo>
                  <a:lnTo>
                    <a:pt x="216" y="554"/>
                  </a:lnTo>
                  <a:lnTo>
                    <a:pt x="193" y="572"/>
                  </a:lnTo>
                  <a:lnTo>
                    <a:pt x="139" y="620"/>
                  </a:lnTo>
                  <a:lnTo>
                    <a:pt x="120" y="640"/>
                  </a:lnTo>
                  <a:lnTo>
                    <a:pt x="113" y="648"/>
                  </a:lnTo>
                  <a:lnTo>
                    <a:pt x="103" y="659"/>
                  </a:lnTo>
                  <a:lnTo>
                    <a:pt x="91" y="663"/>
                  </a:lnTo>
                  <a:lnTo>
                    <a:pt x="87" y="660"/>
                  </a:lnTo>
                  <a:lnTo>
                    <a:pt x="84" y="665"/>
                  </a:lnTo>
                  <a:lnTo>
                    <a:pt x="87" y="665"/>
                  </a:lnTo>
                  <a:lnTo>
                    <a:pt x="88" y="669"/>
                  </a:lnTo>
                  <a:lnTo>
                    <a:pt x="87" y="672"/>
                  </a:lnTo>
                  <a:lnTo>
                    <a:pt x="83" y="674"/>
                  </a:lnTo>
                  <a:lnTo>
                    <a:pt x="81" y="681"/>
                  </a:lnTo>
                  <a:lnTo>
                    <a:pt x="75" y="691"/>
                  </a:lnTo>
                  <a:lnTo>
                    <a:pt x="61" y="705"/>
                  </a:lnTo>
                  <a:lnTo>
                    <a:pt x="50" y="718"/>
                  </a:lnTo>
                  <a:lnTo>
                    <a:pt x="37" y="730"/>
                  </a:lnTo>
                  <a:lnTo>
                    <a:pt x="32" y="739"/>
                  </a:lnTo>
                  <a:lnTo>
                    <a:pt x="30" y="74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7" name="Freeform 15">
              <a:extLst>
                <a:ext uri="{FF2B5EF4-FFF2-40B4-BE49-F238E27FC236}">
                  <a16:creationId xmlns:a16="http://schemas.microsoft.com/office/drawing/2014/main" xmlns="" id="{0DC665BD-5E03-4862-B4E9-C270699A5B4D}"/>
                </a:ext>
              </a:extLst>
            </p:cNvPr>
            <p:cNvSpPr>
              <a:spLocks noChangeAspect="1"/>
            </p:cNvSpPr>
            <p:nvPr/>
          </p:nvSpPr>
          <p:spPr bwMode="gray">
            <a:xfrm>
              <a:off x="5044203" y="4087428"/>
              <a:ext cx="456661" cy="355177"/>
            </a:xfrm>
            <a:custGeom>
              <a:avLst/>
              <a:gdLst/>
              <a:ahLst/>
              <a:cxnLst>
                <a:cxn ang="0">
                  <a:pos x="222" y="381"/>
                </a:cxn>
                <a:cxn ang="0">
                  <a:pos x="209" y="442"/>
                </a:cxn>
                <a:cxn ang="0">
                  <a:pos x="192" y="463"/>
                </a:cxn>
                <a:cxn ang="0">
                  <a:pos x="186" y="474"/>
                </a:cxn>
                <a:cxn ang="0">
                  <a:pos x="160" y="475"/>
                </a:cxn>
                <a:cxn ang="0">
                  <a:pos x="42" y="495"/>
                </a:cxn>
                <a:cxn ang="0">
                  <a:pos x="3" y="511"/>
                </a:cxn>
                <a:cxn ang="0">
                  <a:pos x="11" y="532"/>
                </a:cxn>
                <a:cxn ang="0">
                  <a:pos x="15" y="550"/>
                </a:cxn>
                <a:cxn ang="0">
                  <a:pos x="49" y="588"/>
                </a:cxn>
                <a:cxn ang="0">
                  <a:pos x="70" y="622"/>
                </a:cxn>
                <a:cxn ang="0">
                  <a:pos x="92" y="629"/>
                </a:cxn>
                <a:cxn ang="0">
                  <a:pos x="106" y="622"/>
                </a:cxn>
                <a:cxn ang="0">
                  <a:pos x="119" y="637"/>
                </a:cxn>
                <a:cxn ang="0">
                  <a:pos x="109" y="641"/>
                </a:cxn>
                <a:cxn ang="0">
                  <a:pos x="116" y="656"/>
                </a:cxn>
                <a:cxn ang="0">
                  <a:pos x="127" y="653"/>
                </a:cxn>
                <a:cxn ang="0">
                  <a:pos x="143" y="645"/>
                </a:cxn>
                <a:cxn ang="0">
                  <a:pos x="165" y="653"/>
                </a:cxn>
                <a:cxn ang="0">
                  <a:pos x="193" y="678"/>
                </a:cxn>
                <a:cxn ang="0">
                  <a:pos x="193" y="637"/>
                </a:cxn>
                <a:cxn ang="0">
                  <a:pos x="206" y="624"/>
                </a:cxn>
                <a:cxn ang="0">
                  <a:pos x="221" y="586"/>
                </a:cxn>
                <a:cxn ang="0">
                  <a:pos x="259" y="565"/>
                </a:cxn>
                <a:cxn ang="0">
                  <a:pos x="291" y="561"/>
                </a:cxn>
                <a:cxn ang="0">
                  <a:pos x="365" y="602"/>
                </a:cxn>
                <a:cxn ang="0">
                  <a:pos x="386" y="609"/>
                </a:cxn>
                <a:cxn ang="0">
                  <a:pos x="418" y="588"/>
                </a:cxn>
                <a:cxn ang="0">
                  <a:pos x="471" y="613"/>
                </a:cxn>
                <a:cxn ang="0">
                  <a:pos x="519" y="618"/>
                </a:cxn>
                <a:cxn ang="0">
                  <a:pos x="559" y="588"/>
                </a:cxn>
                <a:cxn ang="0">
                  <a:pos x="613" y="587"/>
                </a:cxn>
                <a:cxn ang="0">
                  <a:pos x="647" y="591"/>
                </a:cxn>
                <a:cxn ang="0">
                  <a:pos x="672" y="597"/>
                </a:cxn>
                <a:cxn ang="0">
                  <a:pos x="688" y="582"/>
                </a:cxn>
                <a:cxn ang="0">
                  <a:pos x="708" y="576"/>
                </a:cxn>
                <a:cxn ang="0">
                  <a:pos x="718" y="561"/>
                </a:cxn>
                <a:cxn ang="0">
                  <a:pos x="709" y="545"/>
                </a:cxn>
                <a:cxn ang="0">
                  <a:pos x="725" y="533"/>
                </a:cxn>
                <a:cxn ang="0">
                  <a:pos x="732" y="515"/>
                </a:cxn>
                <a:cxn ang="0">
                  <a:pos x="746" y="501"/>
                </a:cxn>
                <a:cxn ang="0">
                  <a:pos x="838" y="386"/>
                </a:cxn>
                <a:cxn ang="0">
                  <a:pos x="872" y="184"/>
                </a:cxn>
                <a:cxn ang="0">
                  <a:pos x="837" y="160"/>
                </a:cxn>
                <a:cxn ang="0">
                  <a:pos x="826" y="135"/>
                </a:cxn>
                <a:cxn ang="0">
                  <a:pos x="818" y="117"/>
                </a:cxn>
                <a:cxn ang="0">
                  <a:pos x="795" y="26"/>
                </a:cxn>
                <a:cxn ang="0">
                  <a:pos x="773" y="11"/>
                </a:cxn>
                <a:cxn ang="0">
                  <a:pos x="720" y="1"/>
                </a:cxn>
                <a:cxn ang="0">
                  <a:pos x="643" y="1"/>
                </a:cxn>
                <a:cxn ang="0">
                  <a:pos x="568" y="53"/>
                </a:cxn>
                <a:cxn ang="0">
                  <a:pos x="437" y="145"/>
                </a:cxn>
                <a:cxn ang="0">
                  <a:pos x="307" y="236"/>
                </a:cxn>
                <a:cxn ang="0">
                  <a:pos x="221" y="257"/>
                </a:cxn>
                <a:cxn ang="0">
                  <a:pos x="222" y="271"/>
                </a:cxn>
              </a:cxnLst>
              <a:rect l="0" t="0" r="r" b="b"/>
              <a:pathLst>
                <a:path w="872" h="678">
                  <a:moveTo>
                    <a:pt x="222" y="271"/>
                  </a:moveTo>
                  <a:lnTo>
                    <a:pt x="222" y="327"/>
                  </a:lnTo>
                  <a:lnTo>
                    <a:pt x="222" y="381"/>
                  </a:lnTo>
                  <a:lnTo>
                    <a:pt x="222" y="435"/>
                  </a:lnTo>
                  <a:lnTo>
                    <a:pt x="219" y="436"/>
                  </a:lnTo>
                  <a:lnTo>
                    <a:pt x="209" y="442"/>
                  </a:lnTo>
                  <a:lnTo>
                    <a:pt x="205" y="448"/>
                  </a:lnTo>
                  <a:lnTo>
                    <a:pt x="204" y="456"/>
                  </a:lnTo>
                  <a:lnTo>
                    <a:pt x="192" y="463"/>
                  </a:lnTo>
                  <a:lnTo>
                    <a:pt x="188" y="466"/>
                  </a:lnTo>
                  <a:lnTo>
                    <a:pt x="186" y="469"/>
                  </a:lnTo>
                  <a:lnTo>
                    <a:pt x="186" y="474"/>
                  </a:lnTo>
                  <a:lnTo>
                    <a:pt x="173" y="473"/>
                  </a:lnTo>
                  <a:lnTo>
                    <a:pt x="160" y="472"/>
                  </a:lnTo>
                  <a:lnTo>
                    <a:pt x="160" y="475"/>
                  </a:lnTo>
                  <a:lnTo>
                    <a:pt x="155" y="474"/>
                  </a:lnTo>
                  <a:lnTo>
                    <a:pt x="66" y="475"/>
                  </a:lnTo>
                  <a:lnTo>
                    <a:pt x="42" y="495"/>
                  </a:lnTo>
                  <a:lnTo>
                    <a:pt x="5" y="495"/>
                  </a:lnTo>
                  <a:lnTo>
                    <a:pt x="4" y="499"/>
                  </a:lnTo>
                  <a:lnTo>
                    <a:pt x="3" y="511"/>
                  </a:lnTo>
                  <a:lnTo>
                    <a:pt x="0" y="521"/>
                  </a:lnTo>
                  <a:lnTo>
                    <a:pt x="1" y="523"/>
                  </a:lnTo>
                  <a:lnTo>
                    <a:pt x="11" y="532"/>
                  </a:lnTo>
                  <a:lnTo>
                    <a:pt x="12" y="534"/>
                  </a:lnTo>
                  <a:lnTo>
                    <a:pt x="11" y="543"/>
                  </a:lnTo>
                  <a:lnTo>
                    <a:pt x="15" y="550"/>
                  </a:lnTo>
                  <a:lnTo>
                    <a:pt x="27" y="565"/>
                  </a:lnTo>
                  <a:lnTo>
                    <a:pt x="44" y="579"/>
                  </a:lnTo>
                  <a:lnTo>
                    <a:pt x="49" y="588"/>
                  </a:lnTo>
                  <a:lnTo>
                    <a:pt x="55" y="603"/>
                  </a:lnTo>
                  <a:lnTo>
                    <a:pt x="59" y="609"/>
                  </a:lnTo>
                  <a:lnTo>
                    <a:pt x="70" y="622"/>
                  </a:lnTo>
                  <a:lnTo>
                    <a:pt x="78" y="626"/>
                  </a:lnTo>
                  <a:lnTo>
                    <a:pt x="89" y="629"/>
                  </a:lnTo>
                  <a:lnTo>
                    <a:pt x="92" y="629"/>
                  </a:lnTo>
                  <a:lnTo>
                    <a:pt x="97" y="628"/>
                  </a:lnTo>
                  <a:lnTo>
                    <a:pt x="102" y="623"/>
                  </a:lnTo>
                  <a:lnTo>
                    <a:pt x="106" y="622"/>
                  </a:lnTo>
                  <a:lnTo>
                    <a:pt x="112" y="625"/>
                  </a:lnTo>
                  <a:lnTo>
                    <a:pt x="118" y="635"/>
                  </a:lnTo>
                  <a:lnTo>
                    <a:pt x="119" y="637"/>
                  </a:lnTo>
                  <a:lnTo>
                    <a:pt x="118" y="640"/>
                  </a:lnTo>
                  <a:lnTo>
                    <a:pt x="113" y="640"/>
                  </a:lnTo>
                  <a:lnTo>
                    <a:pt x="109" y="641"/>
                  </a:lnTo>
                  <a:lnTo>
                    <a:pt x="108" y="645"/>
                  </a:lnTo>
                  <a:lnTo>
                    <a:pt x="109" y="649"/>
                  </a:lnTo>
                  <a:lnTo>
                    <a:pt x="116" y="656"/>
                  </a:lnTo>
                  <a:lnTo>
                    <a:pt x="127" y="666"/>
                  </a:lnTo>
                  <a:lnTo>
                    <a:pt x="134" y="662"/>
                  </a:lnTo>
                  <a:lnTo>
                    <a:pt x="127" y="653"/>
                  </a:lnTo>
                  <a:lnTo>
                    <a:pt x="127" y="649"/>
                  </a:lnTo>
                  <a:lnTo>
                    <a:pt x="138" y="646"/>
                  </a:lnTo>
                  <a:lnTo>
                    <a:pt x="143" y="645"/>
                  </a:lnTo>
                  <a:lnTo>
                    <a:pt x="151" y="641"/>
                  </a:lnTo>
                  <a:lnTo>
                    <a:pt x="154" y="642"/>
                  </a:lnTo>
                  <a:lnTo>
                    <a:pt x="165" y="653"/>
                  </a:lnTo>
                  <a:lnTo>
                    <a:pt x="177" y="666"/>
                  </a:lnTo>
                  <a:lnTo>
                    <a:pt x="184" y="671"/>
                  </a:lnTo>
                  <a:lnTo>
                    <a:pt x="193" y="678"/>
                  </a:lnTo>
                  <a:lnTo>
                    <a:pt x="194" y="671"/>
                  </a:lnTo>
                  <a:lnTo>
                    <a:pt x="192" y="646"/>
                  </a:lnTo>
                  <a:lnTo>
                    <a:pt x="193" y="637"/>
                  </a:lnTo>
                  <a:lnTo>
                    <a:pt x="195" y="633"/>
                  </a:lnTo>
                  <a:lnTo>
                    <a:pt x="199" y="628"/>
                  </a:lnTo>
                  <a:lnTo>
                    <a:pt x="206" y="624"/>
                  </a:lnTo>
                  <a:lnTo>
                    <a:pt x="211" y="618"/>
                  </a:lnTo>
                  <a:lnTo>
                    <a:pt x="219" y="604"/>
                  </a:lnTo>
                  <a:lnTo>
                    <a:pt x="221" y="586"/>
                  </a:lnTo>
                  <a:lnTo>
                    <a:pt x="222" y="582"/>
                  </a:lnTo>
                  <a:lnTo>
                    <a:pt x="240" y="570"/>
                  </a:lnTo>
                  <a:lnTo>
                    <a:pt x="259" y="565"/>
                  </a:lnTo>
                  <a:lnTo>
                    <a:pt x="277" y="565"/>
                  </a:lnTo>
                  <a:lnTo>
                    <a:pt x="283" y="564"/>
                  </a:lnTo>
                  <a:lnTo>
                    <a:pt x="291" y="561"/>
                  </a:lnTo>
                  <a:lnTo>
                    <a:pt x="306" y="563"/>
                  </a:lnTo>
                  <a:lnTo>
                    <a:pt x="343" y="581"/>
                  </a:lnTo>
                  <a:lnTo>
                    <a:pt x="365" y="602"/>
                  </a:lnTo>
                  <a:lnTo>
                    <a:pt x="372" y="607"/>
                  </a:lnTo>
                  <a:lnTo>
                    <a:pt x="377" y="609"/>
                  </a:lnTo>
                  <a:lnTo>
                    <a:pt x="386" y="609"/>
                  </a:lnTo>
                  <a:lnTo>
                    <a:pt x="392" y="599"/>
                  </a:lnTo>
                  <a:lnTo>
                    <a:pt x="408" y="591"/>
                  </a:lnTo>
                  <a:lnTo>
                    <a:pt x="418" y="588"/>
                  </a:lnTo>
                  <a:lnTo>
                    <a:pt x="430" y="588"/>
                  </a:lnTo>
                  <a:lnTo>
                    <a:pt x="447" y="598"/>
                  </a:lnTo>
                  <a:lnTo>
                    <a:pt x="471" y="613"/>
                  </a:lnTo>
                  <a:lnTo>
                    <a:pt x="483" y="617"/>
                  </a:lnTo>
                  <a:lnTo>
                    <a:pt x="506" y="619"/>
                  </a:lnTo>
                  <a:lnTo>
                    <a:pt x="519" y="618"/>
                  </a:lnTo>
                  <a:lnTo>
                    <a:pt x="533" y="608"/>
                  </a:lnTo>
                  <a:lnTo>
                    <a:pt x="550" y="593"/>
                  </a:lnTo>
                  <a:lnTo>
                    <a:pt x="559" y="588"/>
                  </a:lnTo>
                  <a:lnTo>
                    <a:pt x="585" y="588"/>
                  </a:lnTo>
                  <a:lnTo>
                    <a:pt x="603" y="591"/>
                  </a:lnTo>
                  <a:lnTo>
                    <a:pt x="613" y="587"/>
                  </a:lnTo>
                  <a:lnTo>
                    <a:pt x="633" y="585"/>
                  </a:lnTo>
                  <a:lnTo>
                    <a:pt x="640" y="587"/>
                  </a:lnTo>
                  <a:lnTo>
                    <a:pt x="647" y="591"/>
                  </a:lnTo>
                  <a:lnTo>
                    <a:pt x="655" y="593"/>
                  </a:lnTo>
                  <a:lnTo>
                    <a:pt x="661" y="597"/>
                  </a:lnTo>
                  <a:lnTo>
                    <a:pt x="672" y="597"/>
                  </a:lnTo>
                  <a:lnTo>
                    <a:pt x="678" y="593"/>
                  </a:lnTo>
                  <a:lnTo>
                    <a:pt x="688" y="583"/>
                  </a:lnTo>
                  <a:lnTo>
                    <a:pt x="688" y="582"/>
                  </a:lnTo>
                  <a:lnTo>
                    <a:pt x="694" y="577"/>
                  </a:lnTo>
                  <a:lnTo>
                    <a:pt x="702" y="576"/>
                  </a:lnTo>
                  <a:lnTo>
                    <a:pt x="708" y="576"/>
                  </a:lnTo>
                  <a:lnTo>
                    <a:pt x="714" y="564"/>
                  </a:lnTo>
                  <a:lnTo>
                    <a:pt x="715" y="564"/>
                  </a:lnTo>
                  <a:lnTo>
                    <a:pt x="718" y="561"/>
                  </a:lnTo>
                  <a:lnTo>
                    <a:pt x="713" y="556"/>
                  </a:lnTo>
                  <a:lnTo>
                    <a:pt x="709" y="550"/>
                  </a:lnTo>
                  <a:lnTo>
                    <a:pt x="709" y="545"/>
                  </a:lnTo>
                  <a:lnTo>
                    <a:pt x="714" y="538"/>
                  </a:lnTo>
                  <a:lnTo>
                    <a:pt x="720" y="534"/>
                  </a:lnTo>
                  <a:lnTo>
                    <a:pt x="725" y="533"/>
                  </a:lnTo>
                  <a:lnTo>
                    <a:pt x="730" y="531"/>
                  </a:lnTo>
                  <a:lnTo>
                    <a:pt x="727" y="520"/>
                  </a:lnTo>
                  <a:lnTo>
                    <a:pt x="732" y="515"/>
                  </a:lnTo>
                  <a:lnTo>
                    <a:pt x="740" y="513"/>
                  </a:lnTo>
                  <a:lnTo>
                    <a:pt x="740" y="504"/>
                  </a:lnTo>
                  <a:lnTo>
                    <a:pt x="746" y="501"/>
                  </a:lnTo>
                  <a:lnTo>
                    <a:pt x="746" y="490"/>
                  </a:lnTo>
                  <a:lnTo>
                    <a:pt x="834" y="391"/>
                  </a:lnTo>
                  <a:lnTo>
                    <a:pt x="838" y="386"/>
                  </a:lnTo>
                  <a:lnTo>
                    <a:pt x="844" y="287"/>
                  </a:lnTo>
                  <a:lnTo>
                    <a:pt x="859" y="208"/>
                  </a:lnTo>
                  <a:lnTo>
                    <a:pt x="872" y="184"/>
                  </a:lnTo>
                  <a:lnTo>
                    <a:pt x="849" y="171"/>
                  </a:lnTo>
                  <a:lnTo>
                    <a:pt x="843" y="166"/>
                  </a:lnTo>
                  <a:lnTo>
                    <a:pt x="837" y="160"/>
                  </a:lnTo>
                  <a:lnTo>
                    <a:pt x="833" y="154"/>
                  </a:lnTo>
                  <a:lnTo>
                    <a:pt x="829" y="142"/>
                  </a:lnTo>
                  <a:lnTo>
                    <a:pt x="826" y="135"/>
                  </a:lnTo>
                  <a:lnTo>
                    <a:pt x="826" y="133"/>
                  </a:lnTo>
                  <a:lnTo>
                    <a:pt x="821" y="123"/>
                  </a:lnTo>
                  <a:lnTo>
                    <a:pt x="818" y="117"/>
                  </a:lnTo>
                  <a:lnTo>
                    <a:pt x="818" y="31"/>
                  </a:lnTo>
                  <a:lnTo>
                    <a:pt x="801" y="36"/>
                  </a:lnTo>
                  <a:lnTo>
                    <a:pt x="795" y="26"/>
                  </a:lnTo>
                  <a:lnTo>
                    <a:pt x="791" y="22"/>
                  </a:lnTo>
                  <a:lnTo>
                    <a:pt x="776" y="15"/>
                  </a:lnTo>
                  <a:lnTo>
                    <a:pt x="773" y="11"/>
                  </a:lnTo>
                  <a:lnTo>
                    <a:pt x="768" y="7"/>
                  </a:lnTo>
                  <a:lnTo>
                    <a:pt x="759" y="5"/>
                  </a:lnTo>
                  <a:lnTo>
                    <a:pt x="720" y="1"/>
                  </a:lnTo>
                  <a:lnTo>
                    <a:pt x="677" y="2"/>
                  </a:lnTo>
                  <a:lnTo>
                    <a:pt x="646" y="0"/>
                  </a:lnTo>
                  <a:lnTo>
                    <a:pt x="643" y="1"/>
                  </a:lnTo>
                  <a:lnTo>
                    <a:pt x="638" y="4"/>
                  </a:lnTo>
                  <a:lnTo>
                    <a:pt x="612" y="22"/>
                  </a:lnTo>
                  <a:lnTo>
                    <a:pt x="568" y="53"/>
                  </a:lnTo>
                  <a:lnTo>
                    <a:pt x="525" y="84"/>
                  </a:lnTo>
                  <a:lnTo>
                    <a:pt x="482" y="114"/>
                  </a:lnTo>
                  <a:lnTo>
                    <a:pt x="437" y="145"/>
                  </a:lnTo>
                  <a:lnTo>
                    <a:pt x="393" y="176"/>
                  </a:lnTo>
                  <a:lnTo>
                    <a:pt x="350" y="206"/>
                  </a:lnTo>
                  <a:lnTo>
                    <a:pt x="307" y="236"/>
                  </a:lnTo>
                  <a:lnTo>
                    <a:pt x="292" y="241"/>
                  </a:lnTo>
                  <a:lnTo>
                    <a:pt x="230" y="255"/>
                  </a:lnTo>
                  <a:lnTo>
                    <a:pt x="221" y="257"/>
                  </a:lnTo>
                  <a:lnTo>
                    <a:pt x="221" y="259"/>
                  </a:lnTo>
                  <a:lnTo>
                    <a:pt x="222" y="260"/>
                  </a:lnTo>
                  <a:lnTo>
                    <a:pt x="222" y="27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 name="Freeform 16">
              <a:extLst>
                <a:ext uri="{FF2B5EF4-FFF2-40B4-BE49-F238E27FC236}">
                  <a16:creationId xmlns:a16="http://schemas.microsoft.com/office/drawing/2014/main" xmlns="" id="{555C296B-0EF8-4CBB-B59A-293144201B13}"/>
                </a:ext>
              </a:extLst>
            </p:cNvPr>
            <p:cNvSpPr>
              <a:spLocks noChangeAspect="1"/>
            </p:cNvSpPr>
            <p:nvPr/>
          </p:nvSpPr>
          <p:spPr bwMode="gray">
            <a:xfrm>
              <a:off x="5991930" y="4349138"/>
              <a:ext cx="431638" cy="327136"/>
            </a:xfrm>
            <a:custGeom>
              <a:avLst/>
              <a:gdLst/>
              <a:ahLst/>
              <a:cxnLst>
                <a:cxn ang="0">
                  <a:pos x="174" y="105"/>
                </a:cxn>
                <a:cxn ang="0">
                  <a:pos x="149" y="125"/>
                </a:cxn>
                <a:cxn ang="0">
                  <a:pos x="104" y="215"/>
                </a:cxn>
                <a:cxn ang="0">
                  <a:pos x="81" y="225"/>
                </a:cxn>
                <a:cxn ang="0">
                  <a:pos x="67" y="242"/>
                </a:cxn>
                <a:cxn ang="0">
                  <a:pos x="67" y="270"/>
                </a:cxn>
                <a:cxn ang="0">
                  <a:pos x="61" y="346"/>
                </a:cxn>
                <a:cxn ang="0">
                  <a:pos x="21" y="355"/>
                </a:cxn>
                <a:cxn ang="0">
                  <a:pos x="5" y="378"/>
                </a:cxn>
                <a:cxn ang="0">
                  <a:pos x="12" y="390"/>
                </a:cxn>
                <a:cxn ang="0">
                  <a:pos x="39" y="399"/>
                </a:cxn>
                <a:cxn ang="0">
                  <a:pos x="58" y="424"/>
                </a:cxn>
                <a:cxn ang="0">
                  <a:pos x="93" y="453"/>
                </a:cxn>
                <a:cxn ang="0">
                  <a:pos x="113" y="502"/>
                </a:cxn>
                <a:cxn ang="0">
                  <a:pos x="150" y="522"/>
                </a:cxn>
                <a:cxn ang="0">
                  <a:pos x="157" y="544"/>
                </a:cxn>
                <a:cxn ang="0">
                  <a:pos x="185" y="569"/>
                </a:cxn>
                <a:cxn ang="0">
                  <a:pos x="255" y="600"/>
                </a:cxn>
                <a:cxn ang="0">
                  <a:pos x="303" y="619"/>
                </a:cxn>
                <a:cxn ang="0">
                  <a:pos x="373" y="614"/>
                </a:cxn>
                <a:cxn ang="0">
                  <a:pos x="427" y="588"/>
                </a:cxn>
                <a:cxn ang="0">
                  <a:pos x="483" y="604"/>
                </a:cxn>
                <a:cxn ang="0">
                  <a:pos x="506" y="592"/>
                </a:cxn>
                <a:cxn ang="0">
                  <a:pos x="567" y="559"/>
                </a:cxn>
                <a:cxn ang="0">
                  <a:pos x="661" y="545"/>
                </a:cxn>
                <a:cxn ang="0">
                  <a:pos x="823" y="381"/>
                </a:cxn>
                <a:cxn ang="0">
                  <a:pos x="684" y="347"/>
                </a:cxn>
                <a:cxn ang="0">
                  <a:pos x="579" y="298"/>
                </a:cxn>
                <a:cxn ang="0">
                  <a:pos x="564" y="276"/>
                </a:cxn>
                <a:cxn ang="0">
                  <a:pos x="550" y="261"/>
                </a:cxn>
                <a:cxn ang="0">
                  <a:pos x="539" y="226"/>
                </a:cxn>
                <a:cxn ang="0">
                  <a:pos x="534" y="212"/>
                </a:cxn>
                <a:cxn ang="0">
                  <a:pos x="516" y="218"/>
                </a:cxn>
                <a:cxn ang="0">
                  <a:pos x="504" y="220"/>
                </a:cxn>
                <a:cxn ang="0">
                  <a:pos x="484" y="203"/>
                </a:cxn>
                <a:cxn ang="0">
                  <a:pos x="499" y="177"/>
                </a:cxn>
                <a:cxn ang="0">
                  <a:pos x="512" y="140"/>
                </a:cxn>
                <a:cxn ang="0">
                  <a:pos x="495" y="119"/>
                </a:cxn>
                <a:cxn ang="0">
                  <a:pos x="480" y="99"/>
                </a:cxn>
                <a:cxn ang="0">
                  <a:pos x="445" y="71"/>
                </a:cxn>
                <a:cxn ang="0">
                  <a:pos x="420" y="40"/>
                </a:cxn>
                <a:cxn ang="0">
                  <a:pos x="389" y="23"/>
                </a:cxn>
                <a:cxn ang="0">
                  <a:pos x="372" y="26"/>
                </a:cxn>
                <a:cxn ang="0">
                  <a:pos x="356" y="18"/>
                </a:cxn>
                <a:cxn ang="0">
                  <a:pos x="340" y="23"/>
                </a:cxn>
                <a:cxn ang="0">
                  <a:pos x="334" y="18"/>
                </a:cxn>
                <a:cxn ang="0">
                  <a:pos x="324" y="17"/>
                </a:cxn>
                <a:cxn ang="0">
                  <a:pos x="301" y="26"/>
                </a:cxn>
                <a:cxn ang="0">
                  <a:pos x="284" y="12"/>
                </a:cxn>
                <a:cxn ang="0">
                  <a:pos x="268" y="5"/>
                </a:cxn>
                <a:cxn ang="0">
                  <a:pos x="236" y="34"/>
                </a:cxn>
                <a:cxn ang="0">
                  <a:pos x="223" y="26"/>
                </a:cxn>
                <a:cxn ang="0">
                  <a:pos x="216" y="35"/>
                </a:cxn>
                <a:cxn ang="0">
                  <a:pos x="194" y="33"/>
                </a:cxn>
              </a:cxnLst>
              <a:rect l="0" t="0" r="r" b="b"/>
              <a:pathLst>
                <a:path w="824" h="626">
                  <a:moveTo>
                    <a:pt x="192" y="32"/>
                  </a:moveTo>
                  <a:lnTo>
                    <a:pt x="192" y="48"/>
                  </a:lnTo>
                  <a:lnTo>
                    <a:pt x="174" y="105"/>
                  </a:lnTo>
                  <a:lnTo>
                    <a:pt x="167" y="113"/>
                  </a:lnTo>
                  <a:lnTo>
                    <a:pt x="158" y="115"/>
                  </a:lnTo>
                  <a:lnTo>
                    <a:pt x="149" y="125"/>
                  </a:lnTo>
                  <a:lnTo>
                    <a:pt x="114" y="174"/>
                  </a:lnTo>
                  <a:lnTo>
                    <a:pt x="109" y="188"/>
                  </a:lnTo>
                  <a:lnTo>
                    <a:pt x="104" y="215"/>
                  </a:lnTo>
                  <a:lnTo>
                    <a:pt x="99" y="220"/>
                  </a:lnTo>
                  <a:lnTo>
                    <a:pt x="88" y="220"/>
                  </a:lnTo>
                  <a:lnTo>
                    <a:pt x="81" y="225"/>
                  </a:lnTo>
                  <a:lnTo>
                    <a:pt x="74" y="237"/>
                  </a:lnTo>
                  <a:lnTo>
                    <a:pt x="71" y="244"/>
                  </a:lnTo>
                  <a:lnTo>
                    <a:pt x="67" y="242"/>
                  </a:lnTo>
                  <a:lnTo>
                    <a:pt x="67" y="253"/>
                  </a:lnTo>
                  <a:lnTo>
                    <a:pt x="69" y="259"/>
                  </a:lnTo>
                  <a:lnTo>
                    <a:pt x="67" y="270"/>
                  </a:lnTo>
                  <a:lnTo>
                    <a:pt x="63" y="286"/>
                  </a:lnTo>
                  <a:lnTo>
                    <a:pt x="63" y="331"/>
                  </a:lnTo>
                  <a:lnTo>
                    <a:pt x="61" y="346"/>
                  </a:lnTo>
                  <a:lnTo>
                    <a:pt x="54" y="352"/>
                  </a:lnTo>
                  <a:lnTo>
                    <a:pt x="43" y="357"/>
                  </a:lnTo>
                  <a:lnTo>
                    <a:pt x="21" y="355"/>
                  </a:lnTo>
                  <a:lnTo>
                    <a:pt x="11" y="359"/>
                  </a:lnTo>
                  <a:lnTo>
                    <a:pt x="11" y="373"/>
                  </a:lnTo>
                  <a:lnTo>
                    <a:pt x="5" y="378"/>
                  </a:lnTo>
                  <a:lnTo>
                    <a:pt x="0" y="386"/>
                  </a:lnTo>
                  <a:lnTo>
                    <a:pt x="6" y="390"/>
                  </a:lnTo>
                  <a:lnTo>
                    <a:pt x="12" y="390"/>
                  </a:lnTo>
                  <a:lnTo>
                    <a:pt x="20" y="397"/>
                  </a:lnTo>
                  <a:lnTo>
                    <a:pt x="28" y="395"/>
                  </a:lnTo>
                  <a:lnTo>
                    <a:pt x="39" y="399"/>
                  </a:lnTo>
                  <a:lnTo>
                    <a:pt x="48" y="404"/>
                  </a:lnTo>
                  <a:lnTo>
                    <a:pt x="56" y="414"/>
                  </a:lnTo>
                  <a:lnTo>
                    <a:pt x="58" y="424"/>
                  </a:lnTo>
                  <a:lnTo>
                    <a:pt x="64" y="432"/>
                  </a:lnTo>
                  <a:lnTo>
                    <a:pt x="71" y="440"/>
                  </a:lnTo>
                  <a:lnTo>
                    <a:pt x="93" y="453"/>
                  </a:lnTo>
                  <a:lnTo>
                    <a:pt x="98" y="463"/>
                  </a:lnTo>
                  <a:lnTo>
                    <a:pt x="103" y="475"/>
                  </a:lnTo>
                  <a:lnTo>
                    <a:pt x="113" y="502"/>
                  </a:lnTo>
                  <a:lnTo>
                    <a:pt x="118" y="511"/>
                  </a:lnTo>
                  <a:lnTo>
                    <a:pt x="126" y="517"/>
                  </a:lnTo>
                  <a:lnTo>
                    <a:pt x="150" y="522"/>
                  </a:lnTo>
                  <a:lnTo>
                    <a:pt x="157" y="527"/>
                  </a:lnTo>
                  <a:lnTo>
                    <a:pt x="158" y="534"/>
                  </a:lnTo>
                  <a:lnTo>
                    <a:pt x="157" y="544"/>
                  </a:lnTo>
                  <a:lnTo>
                    <a:pt x="156" y="566"/>
                  </a:lnTo>
                  <a:lnTo>
                    <a:pt x="169" y="571"/>
                  </a:lnTo>
                  <a:lnTo>
                    <a:pt x="185" y="569"/>
                  </a:lnTo>
                  <a:lnTo>
                    <a:pt x="200" y="570"/>
                  </a:lnTo>
                  <a:lnTo>
                    <a:pt x="217" y="578"/>
                  </a:lnTo>
                  <a:lnTo>
                    <a:pt x="255" y="600"/>
                  </a:lnTo>
                  <a:lnTo>
                    <a:pt x="266" y="613"/>
                  </a:lnTo>
                  <a:lnTo>
                    <a:pt x="286" y="619"/>
                  </a:lnTo>
                  <a:lnTo>
                    <a:pt x="303" y="619"/>
                  </a:lnTo>
                  <a:lnTo>
                    <a:pt x="325" y="625"/>
                  </a:lnTo>
                  <a:lnTo>
                    <a:pt x="350" y="626"/>
                  </a:lnTo>
                  <a:lnTo>
                    <a:pt x="373" y="614"/>
                  </a:lnTo>
                  <a:lnTo>
                    <a:pt x="389" y="598"/>
                  </a:lnTo>
                  <a:lnTo>
                    <a:pt x="408" y="592"/>
                  </a:lnTo>
                  <a:lnTo>
                    <a:pt x="427" y="588"/>
                  </a:lnTo>
                  <a:lnTo>
                    <a:pt x="461" y="604"/>
                  </a:lnTo>
                  <a:lnTo>
                    <a:pt x="474" y="603"/>
                  </a:lnTo>
                  <a:lnTo>
                    <a:pt x="483" y="604"/>
                  </a:lnTo>
                  <a:lnTo>
                    <a:pt x="488" y="603"/>
                  </a:lnTo>
                  <a:lnTo>
                    <a:pt x="491" y="599"/>
                  </a:lnTo>
                  <a:lnTo>
                    <a:pt x="506" y="592"/>
                  </a:lnTo>
                  <a:lnTo>
                    <a:pt x="542" y="580"/>
                  </a:lnTo>
                  <a:lnTo>
                    <a:pt x="554" y="567"/>
                  </a:lnTo>
                  <a:lnTo>
                    <a:pt x="567" y="559"/>
                  </a:lnTo>
                  <a:lnTo>
                    <a:pt x="588" y="550"/>
                  </a:lnTo>
                  <a:lnTo>
                    <a:pt x="596" y="545"/>
                  </a:lnTo>
                  <a:lnTo>
                    <a:pt x="661" y="545"/>
                  </a:lnTo>
                  <a:lnTo>
                    <a:pt x="742" y="463"/>
                  </a:lnTo>
                  <a:lnTo>
                    <a:pt x="813" y="393"/>
                  </a:lnTo>
                  <a:lnTo>
                    <a:pt x="823" y="381"/>
                  </a:lnTo>
                  <a:lnTo>
                    <a:pt x="824" y="378"/>
                  </a:lnTo>
                  <a:lnTo>
                    <a:pt x="771" y="379"/>
                  </a:lnTo>
                  <a:lnTo>
                    <a:pt x="684" y="347"/>
                  </a:lnTo>
                  <a:lnTo>
                    <a:pt x="606" y="320"/>
                  </a:lnTo>
                  <a:lnTo>
                    <a:pt x="599" y="313"/>
                  </a:lnTo>
                  <a:lnTo>
                    <a:pt x="579" y="298"/>
                  </a:lnTo>
                  <a:lnTo>
                    <a:pt x="572" y="288"/>
                  </a:lnTo>
                  <a:lnTo>
                    <a:pt x="566" y="282"/>
                  </a:lnTo>
                  <a:lnTo>
                    <a:pt x="564" y="276"/>
                  </a:lnTo>
                  <a:lnTo>
                    <a:pt x="559" y="273"/>
                  </a:lnTo>
                  <a:lnTo>
                    <a:pt x="553" y="266"/>
                  </a:lnTo>
                  <a:lnTo>
                    <a:pt x="550" y="261"/>
                  </a:lnTo>
                  <a:lnTo>
                    <a:pt x="543" y="254"/>
                  </a:lnTo>
                  <a:lnTo>
                    <a:pt x="538" y="231"/>
                  </a:lnTo>
                  <a:lnTo>
                    <a:pt x="539" y="226"/>
                  </a:lnTo>
                  <a:lnTo>
                    <a:pt x="543" y="221"/>
                  </a:lnTo>
                  <a:lnTo>
                    <a:pt x="543" y="220"/>
                  </a:lnTo>
                  <a:lnTo>
                    <a:pt x="534" y="212"/>
                  </a:lnTo>
                  <a:lnTo>
                    <a:pt x="529" y="211"/>
                  </a:lnTo>
                  <a:lnTo>
                    <a:pt x="517" y="216"/>
                  </a:lnTo>
                  <a:lnTo>
                    <a:pt x="516" y="218"/>
                  </a:lnTo>
                  <a:lnTo>
                    <a:pt x="515" y="220"/>
                  </a:lnTo>
                  <a:lnTo>
                    <a:pt x="508" y="217"/>
                  </a:lnTo>
                  <a:lnTo>
                    <a:pt x="504" y="220"/>
                  </a:lnTo>
                  <a:lnTo>
                    <a:pt x="491" y="218"/>
                  </a:lnTo>
                  <a:lnTo>
                    <a:pt x="485" y="212"/>
                  </a:lnTo>
                  <a:lnTo>
                    <a:pt x="484" y="203"/>
                  </a:lnTo>
                  <a:lnTo>
                    <a:pt x="484" y="200"/>
                  </a:lnTo>
                  <a:lnTo>
                    <a:pt x="493" y="190"/>
                  </a:lnTo>
                  <a:lnTo>
                    <a:pt x="499" y="177"/>
                  </a:lnTo>
                  <a:lnTo>
                    <a:pt x="501" y="166"/>
                  </a:lnTo>
                  <a:lnTo>
                    <a:pt x="506" y="144"/>
                  </a:lnTo>
                  <a:lnTo>
                    <a:pt x="512" y="140"/>
                  </a:lnTo>
                  <a:lnTo>
                    <a:pt x="506" y="132"/>
                  </a:lnTo>
                  <a:lnTo>
                    <a:pt x="502" y="125"/>
                  </a:lnTo>
                  <a:lnTo>
                    <a:pt x="495" y="119"/>
                  </a:lnTo>
                  <a:lnTo>
                    <a:pt x="486" y="115"/>
                  </a:lnTo>
                  <a:lnTo>
                    <a:pt x="483" y="109"/>
                  </a:lnTo>
                  <a:lnTo>
                    <a:pt x="480" y="99"/>
                  </a:lnTo>
                  <a:lnTo>
                    <a:pt x="474" y="93"/>
                  </a:lnTo>
                  <a:lnTo>
                    <a:pt x="462" y="83"/>
                  </a:lnTo>
                  <a:lnTo>
                    <a:pt x="445" y="71"/>
                  </a:lnTo>
                  <a:lnTo>
                    <a:pt x="440" y="62"/>
                  </a:lnTo>
                  <a:lnTo>
                    <a:pt x="432" y="51"/>
                  </a:lnTo>
                  <a:lnTo>
                    <a:pt x="420" y="40"/>
                  </a:lnTo>
                  <a:lnTo>
                    <a:pt x="413" y="39"/>
                  </a:lnTo>
                  <a:lnTo>
                    <a:pt x="403" y="34"/>
                  </a:lnTo>
                  <a:lnTo>
                    <a:pt x="389" y="23"/>
                  </a:lnTo>
                  <a:lnTo>
                    <a:pt x="378" y="24"/>
                  </a:lnTo>
                  <a:lnTo>
                    <a:pt x="376" y="26"/>
                  </a:lnTo>
                  <a:lnTo>
                    <a:pt x="372" y="26"/>
                  </a:lnTo>
                  <a:lnTo>
                    <a:pt x="371" y="22"/>
                  </a:lnTo>
                  <a:lnTo>
                    <a:pt x="361" y="22"/>
                  </a:lnTo>
                  <a:lnTo>
                    <a:pt x="356" y="18"/>
                  </a:lnTo>
                  <a:lnTo>
                    <a:pt x="352" y="18"/>
                  </a:lnTo>
                  <a:lnTo>
                    <a:pt x="348" y="22"/>
                  </a:lnTo>
                  <a:lnTo>
                    <a:pt x="340" y="23"/>
                  </a:lnTo>
                  <a:lnTo>
                    <a:pt x="339" y="24"/>
                  </a:lnTo>
                  <a:lnTo>
                    <a:pt x="337" y="24"/>
                  </a:lnTo>
                  <a:lnTo>
                    <a:pt x="334" y="18"/>
                  </a:lnTo>
                  <a:lnTo>
                    <a:pt x="329" y="13"/>
                  </a:lnTo>
                  <a:lnTo>
                    <a:pt x="324" y="13"/>
                  </a:lnTo>
                  <a:lnTo>
                    <a:pt x="324" y="17"/>
                  </a:lnTo>
                  <a:lnTo>
                    <a:pt x="318" y="22"/>
                  </a:lnTo>
                  <a:lnTo>
                    <a:pt x="305" y="24"/>
                  </a:lnTo>
                  <a:lnTo>
                    <a:pt x="301" y="26"/>
                  </a:lnTo>
                  <a:lnTo>
                    <a:pt x="292" y="26"/>
                  </a:lnTo>
                  <a:lnTo>
                    <a:pt x="284" y="15"/>
                  </a:lnTo>
                  <a:lnTo>
                    <a:pt x="284" y="12"/>
                  </a:lnTo>
                  <a:lnTo>
                    <a:pt x="281" y="11"/>
                  </a:lnTo>
                  <a:lnTo>
                    <a:pt x="274" y="11"/>
                  </a:lnTo>
                  <a:lnTo>
                    <a:pt x="268" y="5"/>
                  </a:lnTo>
                  <a:lnTo>
                    <a:pt x="264" y="0"/>
                  </a:lnTo>
                  <a:lnTo>
                    <a:pt x="244" y="44"/>
                  </a:lnTo>
                  <a:lnTo>
                    <a:pt x="236" y="34"/>
                  </a:lnTo>
                  <a:lnTo>
                    <a:pt x="236" y="31"/>
                  </a:lnTo>
                  <a:lnTo>
                    <a:pt x="231" y="26"/>
                  </a:lnTo>
                  <a:lnTo>
                    <a:pt x="223" y="26"/>
                  </a:lnTo>
                  <a:lnTo>
                    <a:pt x="220" y="29"/>
                  </a:lnTo>
                  <a:lnTo>
                    <a:pt x="219" y="33"/>
                  </a:lnTo>
                  <a:lnTo>
                    <a:pt x="216" y="35"/>
                  </a:lnTo>
                  <a:lnTo>
                    <a:pt x="212" y="35"/>
                  </a:lnTo>
                  <a:lnTo>
                    <a:pt x="208" y="33"/>
                  </a:lnTo>
                  <a:lnTo>
                    <a:pt x="194" y="33"/>
                  </a:lnTo>
                  <a:lnTo>
                    <a:pt x="192" y="3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 name="Freeform 17">
              <a:extLst>
                <a:ext uri="{FF2B5EF4-FFF2-40B4-BE49-F238E27FC236}">
                  <a16:creationId xmlns:a16="http://schemas.microsoft.com/office/drawing/2014/main" xmlns="" id="{57BE49B8-8F31-41CE-84D7-8AB4C061538D}"/>
                </a:ext>
              </a:extLst>
            </p:cNvPr>
            <p:cNvSpPr>
              <a:spLocks noChangeAspect="1"/>
            </p:cNvSpPr>
            <p:nvPr/>
          </p:nvSpPr>
          <p:spPr bwMode="gray">
            <a:xfrm>
              <a:off x="5303811" y="3775870"/>
              <a:ext cx="456661" cy="436182"/>
            </a:xfrm>
            <a:custGeom>
              <a:avLst/>
              <a:gdLst/>
              <a:ahLst/>
              <a:cxnLst>
                <a:cxn ang="0">
                  <a:pos x="134" y="578"/>
                </a:cxn>
                <a:cxn ang="0">
                  <a:pos x="76" y="535"/>
                </a:cxn>
                <a:cxn ang="0">
                  <a:pos x="40" y="507"/>
                </a:cxn>
                <a:cxn ang="0">
                  <a:pos x="11" y="449"/>
                </a:cxn>
                <a:cxn ang="0">
                  <a:pos x="18" y="425"/>
                </a:cxn>
                <a:cxn ang="0">
                  <a:pos x="32" y="340"/>
                </a:cxn>
                <a:cxn ang="0">
                  <a:pos x="29" y="288"/>
                </a:cxn>
                <a:cxn ang="0">
                  <a:pos x="11" y="222"/>
                </a:cxn>
                <a:cxn ang="0">
                  <a:pos x="11" y="184"/>
                </a:cxn>
                <a:cxn ang="0">
                  <a:pos x="36" y="171"/>
                </a:cxn>
                <a:cxn ang="0">
                  <a:pos x="52" y="143"/>
                </a:cxn>
                <a:cxn ang="0">
                  <a:pos x="52" y="98"/>
                </a:cxn>
                <a:cxn ang="0">
                  <a:pos x="79" y="74"/>
                </a:cxn>
                <a:cxn ang="0">
                  <a:pos x="119" y="39"/>
                </a:cxn>
                <a:cxn ang="0">
                  <a:pos x="130" y="2"/>
                </a:cxn>
                <a:cxn ang="0">
                  <a:pos x="190" y="22"/>
                </a:cxn>
                <a:cxn ang="0">
                  <a:pos x="237" y="23"/>
                </a:cxn>
                <a:cxn ang="0">
                  <a:pos x="276" y="35"/>
                </a:cxn>
                <a:cxn ang="0">
                  <a:pos x="323" y="52"/>
                </a:cxn>
                <a:cxn ang="0">
                  <a:pos x="333" y="84"/>
                </a:cxn>
                <a:cxn ang="0">
                  <a:pos x="371" y="121"/>
                </a:cxn>
                <a:cxn ang="0">
                  <a:pos x="431" y="130"/>
                </a:cxn>
                <a:cxn ang="0">
                  <a:pos x="482" y="151"/>
                </a:cxn>
                <a:cxn ang="0">
                  <a:pos x="514" y="178"/>
                </a:cxn>
                <a:cxn ang="0">
                  <a:pos x="561" y="176"/>
                </a:cxn>
                <a:cxn ang="0">
                  <a:pos x="587" y="148"/>
                </a:cxn>
                <a:cxn ang="0">
                  <a:pos x="589" y="117"/>
                </a:cxn>
                <a:cxn ang="0">
                  <a:pos x="582" y="83"/>
                </a:cxn>
                <a:cxn ang="0">
                  <a:pos x="606" y="47"/>
                </a:cxn>
                <a:cxn ang="0">
                  <a:pos x="658" y="22"/>
                </a:cxn>
                <a:cxn ang="0">
                  <a:pos x="729" y="25"/>
                </a:cxn>
                <a:cxn ang="0">
                  <a:pos x="754" y="35"/>
                </a:cxn>
                <a:cxn ang="0">
                  <a:pos x="751" y="46"/>
                </a:cxn>
                <a:cxn ang="0">
                  <a:pos x="767" y="63"/>
                </a:cxn>
                <a:cxn ang="0">
                  <a:pos x="797" y="67"/>
                </a:cxn>
                <a:cxn ang="0">
                  <a:pos x="831" y="77"/>
                </a:cxn>
                <a:cxn ang="0">
                  <a:pos x="868" y="95"/>
                </a:cxn>
                <a:cxn ang="0">
                  <a:pos x="860" y="108"/>
                </a:cxn>
                <a:cxn ang="0">
                  <a:pos x="856" y="127"/>
                </a:cxn>
                <a:cxn ang="0">
                  <a:pos x="858" y="180"/>
                </a:cxn>
                <a:cxn ang="0">
                  <a:pos x="845" y="192"/>
                </a:cxn>
                <a:cxn ang="0">
                  <a:pos x="853" y="227"/>
                </a:cxn>
                <a:cxn ang="0">
                  <a:pos x="869" y="261"/>
                </a:cxn>
                <a:cxn ang="0">
                  <a:pos x="869" y="421"/>
                </a:cxn>
                <a:cxn ang="0">
                  <a:pos x="869" y="593"/>
                </a:cxn>
                <a:cxn ang="0">
                  <a:pos x="869" y="740"/>
                </a:cxn>
                <a:cxn ang="0">
                  <a:pos x="817" y="832"/>
                </a:cxn>
                <a:cxn ang="0">
                  <a:pos x="715" y="783"/>
                </a:cxn>
                <a:cxn ang="0">
                  <a:pos x="573" y="709"/>
                </a:cxn>
                <a:cxn ang="0">
                  <a:pos x="433" y="635"/>
                </a:cxn>
                <a:cxn ang="0">
                  <a:pos x="326" y="622"/>
                </a:cxn>
                <a:cxn ang="0">
                  <a:pos x="297" y="620"/>
                </a:cxn>
                <a:cxn ang="0">
                  <a:pos x="275" y="605"/>
                </a:cxn>
                <a:cxn ang="0">
                  <a:pos x="222" y="595"/>
                </a:cxn>
                <a:cxn ang="0">
                  <a:pos x="145" y="595"/>
                </a:cxn>
              </a:cxnLst>
              <a:rect l="0" t="0" r="r" b="b"/>
              <a:pathLst>
                <a:path w="871" h="832">
                  <a:moveTo>
                    <a:pt x="140" y="598"/>
                  </a:moveTo>
                  <a:lnTo>
                    <a:pt x="138" y="592"/>
                  </a:lnTo>
                  <a:lnTo>
                    <a:pt x="134" y="578"/>
                  </a:lnTo>
                  <a:lnTo>
                    <a:pt x="116" y="549"/>
                  </a:lnTo>
                  <a:lnTo>
                    <a:pt x="87" y="535"/>
                  </a:lnTo>
                  <a:lnTo>
                    <a:pt x="76" y="535"/>
                  </a:lnTo>
                  <a:lnTo>
                    <a:pt x="57" y="534"/>
                  </a:lnTo>
                  <a:lnTo>
                    <a:pt x="43" y="519"/>
                  </a:lnTo>
                  <a:lnTo>
                    <a:pt x="40" y="507"/>
                  </a:lnTo>
                  <a:lnTo>
                    <a:pt x="39" y="487"/>
                  </a:lnTo>
                  <a:lnTo>
                    <a:pt x="29" y="471"/>
                  </a:lnTo>
                  <a:lnTo>
                    <a:pt x="11" y="449"/>
                  </a:lnTo>
                  <a:lnTo>
                    <a:pt x="6" y="436"/>
                  </a:lnTo>
                  <a:lnTo>
                    <a:pt x="7" y="428"/>
                  </a:lnTo>
                  <a:lnTo>
                    <a:pt x="18" y="425"/>
                  </a:lnTo>
                  <a:lnTo>
                    <a:pt x="27" y="418"/>
                  </a:lnTo>
                  <a:lnTo>
                    <a:pt x="28" y="362"/>
                  </a:lnTo>
                  <a:lnTo>
                    <a:pt x="32" y="340"/>
                  </a:lnTo>
                  <a:lnTo>
                    <a:pt x="32" y="327"/>
                  </a:lnTo>
                  <a:lnTo>
                    <a:pt x="29" y="319"/>
                  </a:lnTo>
                  <a:lnTo>
                    <a:pt x="29" y="288"/>
                  </a:lnTo>
                  <a:lnTo>
                    <a:pt x="28" y="266"/>
                  </a:lnTo>
                  <a:lnTo>
                    <a:pt x="23" y="243"/>
                  </a:lnTo>
                  <a:lnTo>
                    <a:pt x="11" y="222"/>
                  </a:lnTo>
                  <a:lnTo>
                    <a:pt x="0" y="207"/>
                  </a:lnTo>
                  <a:lnTo>
                    <a:pt x="1" y="191"/>
                  </a:lnTo>
                  <a:lnTo>
                    <a:pt x="11" y="184"/>
                  </a:lnTo>
                  <a:lnTo>
                    <a:pt x="12" y="181"/>
                  </a:lnTo>
                  <a:lnTo>
                    <a:pt x="24" y="180"/>
                  </a:lnTo>
                  <a:lnTo>
                    <a:pt x="36" y="171"/>
                  </a:lnTo>
                  <a:lnTo>
                    <a:pt x="46" y="163"/>
                  </a:lnTo>
                  <a:lnTo>
                    <a:pt x="52" y="153"/>
                  </a:lnTo>
                  <a:lnTo>
                    <a:pt x="52" y="143"/>
                  </a:lnTo>
                  <a:lnTo>
                    <a:pt x="46" y="115"/>
                  </a:lnTo>
                  <a:lnTo>
                    <a:pt x="48" y="106"/>
                  </a:lnTo>
                  <a:lnTo>
                    <a:pt x="52" y="98"/>
                  </a:lnTo>
                  <a:lnTo>
                    <a:pt x="65" y="92"/>
                  </a:lnTo>
                  <a:lnTo>
                    <a:pt x="75" y="85"/>
                  </a:lnTo>
                  <a:lnTo>
                    <a:pt x="79" y="74"/>
                  </a:lnTo>
                  <a:lnTo>
                    <a:pt x="108" y="55"/>
                  </a:lnTo>
                  <a:lnTo>
                    <a:pt x="114" y="50"/>
                  </a:lnTo>
                  <a:lnTo>
                    <a:pt x="119" y="39"/>
                  </a:lnTo>
                  <a:lnTo>
                    <a:pt x="118" y="3"/>
                  </a:lnTo>
                  <a:lnTo>
                    <a:pt x="119" y="0"/>
                  </a:lnTo>
                  <a:lnTo>
                    <a:pt x="130" y="2"/>
                  </a:lnTo>
                  <a:lnTo>
                    <a:pt x="142" y="9"/>
                  </a:lnTo>
                  <a:lnTo>
                    <a:pt x="169" y="20"/>
                  </a:lnTo>
                  <a:lnTo>
                    <a:pt x="190" y="22"/>
                  </a:lnTo>
                  <a:lnTo>
                    <a:pt x="211" y="17"/>
                  </a:lnTo>
                  <a:lnTo>
                    <a:pt x="226" y="18"/>
                  </a:lnTo>
                  <a:lnTo>
                    <a:pt x="237" y="23"/>
                  </a:lnTo>
                  <a:lnTo>
                    <a:pt x="250" y="24"/>
                  </a:lnTo>
                  <a:lnTo>
                    <a:pt x="267" y="29"/>
                  </a:lnTo>
                  <a:lnTo>
                    <a:pt x="276" y="35"/>
                  </a:lnTo>
                  <a:lnTo>
                    <a:pt x="297" y="45"/>
                  </a:lnTo>
                  <a:lnTo>
                    <a:pt x="309" y="47"/>
                  </a:lnTo>
                  <a:lnTo>
                    <a:pt x="323" y="52"/>
                  </a:lnTo>
                  <a:lnTo>
                    <a:pt x="329" y="58"/>
                  </a:lnTo>
                  <a:lnTo>
                    <a:pt x="333" y="71"/>
                  </a:lnTo>
                  <a:lnTo>
                    <a:pt x="333" y="84"/>
                  </a:lnTo>
                  <a:lnTo>
                    <a:pt x="342" y="99"/>
                  </a:lnTo>
                  <a:lnTo>
                    <a:pt x="358" y="115"/>
                  </a:lnTo>
                  <a:lnTo>
                    <a:pt x="371" y="121"/>
                  </a:lnTo>
                  <a:lnTo>
                    <a:pt x="379" y="124"/>
                  </a:lnTo>
                  <a:lnTo>
                    <a:pt x="415" y="125"/>
                  </a:lnTo>
                  <a:lnTo>
                    <a:pt x="431" y="130"/>
                  </a:lnTo>
                  <a:lnTo>
                    <a:pt x="459" y="140"/>
                  </a:lnTo>
                  <a:lnTo>
                    <a:pt x="474" y="149"/>
                  </a:lnTo>
                  <a:lnTo>
                    <a:pt x="482" y="151"/>
                  </a:lnTo>
                  <a:lnTo>
                    <a:pt x="490" y="154"/>
                  </a:lnTo>
                  <a:lnTo>
                    <a:pt x="496" y="162"/>
                  </a:lnTo>
                  <a:lnTo>
                    <a:pt x="514" y="178"/>
                  </a:lnTo>
                  <a:lnTo>
                    <a:pt x="529" y="184"/>
                  </a:lnTo>
                  <a:lnTo>
                    <a:pt x="543" y="184"/>
                  </a:lnTo>
                  <a:lnTo>
                    <a:pt x="561" y="176"/>
                  </a:lnTo>
                  <a:lnTo>
                    <a:pt x="571" y="170"/>
                  </a:lnTo>
                  <a:lnTo>
                    <a:pt x="581" y="159"/>
                  </a:lnTo>
                  <a:lnTo>
                    <a:pt x="587" y="148"/>
                  </a:lnTo>
                  <a:lnTo>
                    <a:pt x="593" y="138"/>
                  </a:lnTo>
                  <a:lnTo>
                    <a:pt x="594" y="130"/>
                  </a:lnTo>
                  <a:lnTo>
                    <a:pt x="589" y="117"/>
                  </a:lnTo>
                  <a:lnTo>
                    <a:pt x="588" y="108"/>
                  </a:lnTo>
                  <a:lnTo>
                    <a:pt x="582" y="98"/>
                  </a:lnTo>
                  <a:lnTo>
                    <a:pt x="582" y="83"/>
                  </a:lnTo>
                  <a:lnTo>
                    <a:pt x="586" y="70"/>
                  </a:lnTo>
                  <a:lnTo>
                    <a:pt x="598" y="55"/>
                  </a:lnTo>
                  <a:lnTo>
                    <a:pt x="606" y="47"/>
                  </a:lnTo>
                  <a:lnTo>
                    <a:pt x="625" y="33"/>
                  </a:lnTo>
                  <a:lnTo>
                    <a:pt x="641" y="24"/>
                  </a:lnTo>
                  <a:lnTo>
                    <a:pt x="658" y="22"/>
                  </a:lnTo>
                  <a:lnTo>
                    <a:pt x="670" y="17"/>
                  </a:lnTo>
                  <a:lnTo>
                    <a:pt x="701" y="15"/>
                  </a:lnTo>
                  <a:lnTo>
                    <a:pt x="729" y="25"/>
                  </a:lnTo>
                  <a:lnTo>
                    <a:pt x="737" y="29"/>
                  </a:lnTo>
                  <a:lnTo>
                    <a:pt x="745" y="30"/>
                  </a:lnTo>
                  <a:lnTo>
                    <a:pt x="754" y="35"/>
                  </a:lnTo>
                  <a:lnTo>
                    <a:pt x="755" y="45"/>
                  </a:lnTo>
                  <a:lnTo>
                    <a:pt x="754" y="47"/>
                  </a:lnTo>
                  <a:lnTo>
                    <a:pt x="751" y="46"/>
                  </a:lnTo>
                  <a:lnTo>
                    <a:pt x="753" y="54"/>
                  </a:lnTo>
                  <a:lnTo>
                    <a:pt x="762" y="61"/>
                  </a:lnTo>
                  <a:lnTo>
                    <a:pt x="767" y="63"/>
                  </a:lnTo>
                  <a:lnTo>
                    <a:pt x="772" y="62"/>
                  </a:lnTo>
                  <a:lnTo>
                    <a:pt x="787" y="65"/>
                  </a:lnTo>
                  <a:lnTo>
                    <a:pt x="797" y="67"/>
                  </a:lnTo>
                  <a:lnTo>
                    <a:pt x="801" y="68"/>
                  </a:lnTo>
                  <a:lnTo>
                    <a:pt x="815" y="74"/>
                  </a:lnTo>
                  <a:lnTo>
                    <a:pt x="831" y="77"/>
                  </a:lnTo>
                  <a:lnTo>
                    <a:pt x="856" y="78"/>
                  </a:lnTo>
                  <a:lnTo>
                    <a:pt x="864" y="83"/>
                  </a:lnTo>
                  <a:lnTo>
                    <a:pt x="868" y="95"/>
                  </a:lnTo>
                  <a:lnTo>
                    <a:pt x="871" y="97"/>
                  </a:lnTo>
                  <a:lnTo>
                    <a:pt x="863" y="99"/>
                  </a:lnTo>
                  <a:lnTo>
                    <a:pt x="860" y="108"/>
                  </a:lnTo>
                  <a:lnTo>
                    <a:pt x="852" y="116"/>
                  </a:lnTo>
                  <a:lnTo>
                    <a:pt x="852" y="119"/>
                  </a:lnTo>
                  <a:lnTo>
                    <a:pt x="856" y="127"/>
                  </a:lnTo>
                  <a:lnTo>
                    <a:pt x="857" y="154"/>
                  </a:lnTo>
                  <a:lnTo>
                    <a:pt x="860" y="171"/>
                  </a:lnTo>
                  <a:lnTo>
                    <a:pt x="858" y="180"/>
                  </a:lnTo>
                  <a:lnTo>
                    <a:pt x="858" y="183"/>
                  </a:lnTo>
                  <a:lnTo>
                    <a:pt x="848" y="187"/>
                  </a:lnTo>
                  <a:lnTo>
                    <a:pt x="845" y="192"/>
                  </a:lnTo>
                  <a:lnTo>
                    <a:pt x="845" y="196"/>
                  </a:lnTo>
                  <a:lnTo>
                    <a:pt x="846" y="217"/>
                  </a:lnTo>
                  <a:lnTo>
                    <a:pt x="853" y="227"/>
                  </a:lnTo>
                  <a:lnTo>
                    <a:pt x="855" y="230"/>
                  </a:lnTo>
                  <a:lnTo>
                    <a:pt x="852" y="243"/>
                  </a:lnTo>
                  <a:lnTo>
                    <a:pt x="869" y="261"/>
                  </a:lnTo>
                  <a:lnTo>
                    <a:pt x="869" y="304"/>
                  </a:lnTo>
                  <a:lnTo>
                    <a:pt x="869" y="362"/>
                  </a:lnTo>
                  <a:lnTo>
                    <a:pt x="869" y="421"/>
                  </a:lnTo>
                  <a:lnTo>
                    <a:pt x="869" y="479"/>
                  </a:lnTo>
                  <a:lnTo>
                    <a:pt x="869" y="535"/>
                  </a:lnTo>
                  <a:lnTo>
                    <a:pt x="869" y="593"/>
                  </a:lnTo>
                  <a:lnTo>
                    <a:pt x="869" y="649"/>
                  </a:lnTo>
                  <a:lnTo>
                    <a:pt x="869" y="687"/>
                  </a:lnTo>
                  <a:lnTo>
                    <a:pt x="869" y="740"/>
                  </a:lnTo>
                  <a:lnTo>
                    <a:pt x="869" y="799"/>
                  </a:lnTo>
                  <a:lnTo>
                    <a:pt x="817" y="799"/>
                  </a:lnTo>
                  <a:lnTo>
                    <a:pt x="817" y="832"/>
                  </a:lnTo>
                  <a:lnTo>
                    <a:pt x="808" y="831"/>
                  </a:lnTo>
                  <a:lnTo>
                    <a:pt x="761" y="807"/>
                  </a:lnTo>
                  <a:lnTo>
                    <a:pt x="715" y="783"/>
                  </a:lnTo>
                  <a:lnTo>
                    <a:pt x="667" y="759"/>
                  </a:lnTo>
                  <a:lnTo>
                    <a:pt x="620" y="734"/>
                  </a:lnTo>
                  <a:lnTo>
                    <a:pt x="573" y="709"/>
                  </a:lnTo>
                  <a:lnTo>
                    <a:pt x="527" y="685"/>
                  </a:lnTo>
                  <a:lnTo>
                    <a:pt x="480" y="659"/>
                  </a:lnTo>
                  <a:lnTo>
                    <a:pt x="433" y="635"/>
                  </a:lnTo>
                  <a:lnTo>
                    <a:pt x="387" y="610"/>
                  </a:lnTo>
                  <a:lnTo>
                    <a:pt x="376" y="605"/>
                  </a:lnTo>
                  <a:lnTo>
                    <a:pt x="326" y="622"/>
                  </a:lnTo>
                  <a:lnTo>
                    <a:pt x="320" y="625"/>
                  </a:lnTo>
                  <a:lnTo>
                    <a:pt x="303" y="630"/>
                  </a:lnTo>
                  <a:lnTo>
                    <a:pt x="297" y="620"/>
                  </a:lnTo>
                  <a:lnTo>
                    <a:pt x="293" y="616"/>
                  </a:lnTo>
                  <a:lnTo>
                    <a:pt x="278" y="609"/>
                  </a:lnTo>
                  <a:lnTo>
                    <a:pt x="275" y="605"/>
                  </a:lnTo>
                  <a:lnTo>
                    <a:pt x="270" y="601"/>
                  </a:lnTo>
                  <a:lnTo>
                    <a:pt x="261" y="599"/>
                  </a:lnTo>
                  <a:lnTo>
                    <a:pt x="222" y="595"/>
                  </a:lnTo>
                  <a:lnTo>
                    <a:pt x="179" y="596"/>
                  </a:lnTo>
                  <a:lnTo>
                    <a:pt x="148" y="594"/>
                  </a:lnTo>
                  <a:lnTo>
                    <a:pt x="145" y="595"/>
                  </a:lnTo>
                  <a:lnTo>
                    <a:pt x="140" y="59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 name="Freeform 18">
              <a:extLst>
                <a:ext uri="{FF2B5EF4-FFF2-40B4-BE49-F238E27FC236}">
                  <a16:creationId xmlns:a16="http://schemas.microsoft.com/office/drawing/2014/main" xmlns="" id="{38F1D246-FCF4-486E-991D-E100AB1DA4E5}"/>
                </a:ext>
              </a:extLst>
            </p:cNvPr>
            <p:cNvSpPr>
              <a:spLocks noChangeAspect="1"/>
            </p:cNvSpPr>
            <p:nvPr/>
          </p:nvSpPr>
          <p:spPr bwMode="gray">
            <a:xfrm>
              <a:off x="4693889" y="4043810"/>
              <a:ext cx="466044" cy="442413"/>
            </a:xfrm>
            <a:custGeom>
              <a:avLst/>
              <a:gdLst/>
              <a:ahLst/>
              <a:cxnLst>
                <a:cxn ang="0">
                  <a:pos x="727" y="243"/>
                </a:cxn>
                <a:cxn ang="0">
                  <a:pos x="755" y="259"/>
                </a:cxn>
                <a:cxn ang="0">
                  <a:pos x="780" y="281"/>
                </a:cxn>
                <a:cxn ang="0">
                  <a:pos x="809" y="291"/>
                </a:cxn>
                <a:cxn ang="0">
                  <a:pos x="839" y="303"/>
                </a:cxn>
                <a:cxn ang="0">
                  <a:pos x="841" y="319"/>
                </a:cxn>
                <a:cxn ang="0">
                  <a:pos x="840" y="336"/>
                </a:cxn>
                <a:cxn ang="0">
                  <a:pos x="858" y="356"/>
                </a:cxn>
                <a:cxn ang="0">
                  <a:pos x="890" y="346"/>
                </a:cxn>
                <a:cxn ang="0">
                  <a:pos x="891" y="522"/>
                </a:cxn>
                <a:cxn ang="0">
                  <a:pos x="861" y="550"/>
                </a:cxn>
                <a:cxn ang="0">
                  <a:pos x="829" y="559"/>
                </a:cxn>
                <a:cxn ang="0">
                  <a:pos x="674" y="582"/>
                </a:cxn>
                <a:cxn ang="0">
                  <a:pos x="561" y="631"/>
                </a:cxn>
                <a:cxn ang="0">
                  <a:pos x="468" y="677"/>
                </a:cxn>
                <a:cxn ang="0">
                  <a:pos x="439" y="716"/>
                </a:cxn>
                <a:cxn ang="0">
                  <a:pos x="395" y="770"/>
                </a:cxn>
                <a:cxn ang="0">
                  <a:pos x="379" y="830"/>
                </a:cxn>
                <a:cxn ang="0">
                  <a:pos x="361" y="835"/>
                </a:cxn>
                <a:cxn ang="0">
                  <a:pos x="336" y="846"/>
                </a:cxn>
                <a:cxn ang="0">
                  <a:pos x="325" y="828"/>
                </a:cxn>
                <a:cxn ang="0">
                  <a:pos x="312" y="828"/>
                </a:cxn>
                <a:cxn ang="0">
                  <a:pos x="299" y="831"/>
                </a:cxn>
                <a:cxn ang="0">
                  <a:pos x="282" y="846"/>
                </a:cxn>
                <a:cxn ang="0">
                  <a:pos x="266" y="844"/>
                </a:cxn>
                <a:cxn ang="0">
                  <a:pos x="256" y="835"/>
                </a:cxn>
                <a:cxn ang="0">
                  <a:pos x="239" y="840"/>
                </a:cxn>
                <a:cxn ang="0">
                  <a:pos x="227" y="842"/>
                </a:cxn>
                <a:cxn ang="0">
                  <a:pos x="210" y="806"/>
                </a:cxn>
                <a:cxn ang="0">
                  <a:pos x="191" y="808"/>
                </a:cxn>
                <a:cxn ang="0">
                  <a:pos x="201" y="792"/>
                </a:cxn>
                <a:cxn ang="0">
                  <a:pos x="201" y="782"/>
                </a:cxn>
                <a:cxn ang="0">
                  <a:pos x="183" y="767"/>
                </a:cxn>
                <a:cxn ang="0">
                  <a:pos x="178" y="737"/>
                </a:cxn>
                <a:cxn ang="0">
                  <a:pos x="170" y="721"/>
                </a:cxn>
                <a:cxn ang="0">
                  <a:pos x="153" y="720"/>
                </a:cxn>
                <a:cxn ang="0">
                  <a:pos x="136" y="743"/>
                </a:cxn>
                <a:cxn ang="0">
                  <a:pos x="99" y="736"/>
                </a:cxn>
                <a:cxn ang="0">
                  <a:pos x="78" y="750"/>
                </a:cxn>
                <a:cxn ang="0">
                  <a:pos x="52" y="747"/>
                </a:cxn>
                <a:cxn ang="0">
                  <a:pos x="43" y="732"/>
                </a:cxn>
                <a:cxn ang="0">
                  <a:pos x="44" y="717"/>
                </a:cxn>
                <a:cxn ang="0">
                  <a:pos x="45" y="697"/>
                </a:cxn>
                <a:cxn ang="0">
                  <a:pos x="36" y="682"/>
                </a:cxn>
                <a:cxn ang="0">
                  <a:pos x="24" y="673"/>
                </a:cxn>
                <a:cxn ang="0">
                  <a:pos x="9" y="652"/>
                </a:cxn>
                <a:cxn ang="0">
                  <a:pos x="9" y="621"/>
                </a:cxn>
                <a:cxn ang="0">
                  <a:pos x="1" y="608"/>
                </a:cxn>
                <a:cxn ang="0">
                  <a:pos x="30" y="554"/>
                </a:cxn>
                <a:cxn ang="0">
                  <a:pos x="45" y="533"/>
                </a:cxn>
                <a:cxn ang="0">
                  <a:pos x="84" y="572"/>
                </a:cxn>
                <a:cxn ang="0">
                  <a:pos x="344" y="555"/>
                </a:cxn>
                <a:cxn ang="0">
                  <a:pos x="341" y="389"/>
                </a:cxn>
                <a:cxn ang="0">
                  <a:pos x="313" y="114"/>
                </a:cxn>
              </a:cxnLst>
              <a:rect l="0" t="0" r="r" b="b"/>
              <a:pathLst>
                <a:path w="891" h="851">
                  <a:moveTo>
                    <a:pt x="462" y="44"/>
                  </a:moveTo>
                  <a:lnTo>
                    <a:pt x="724" y="226"/>
                  </a:lnTo>
                  <a:lnTo>
                    <a:pt x="724" y="231"/>
                  </a:lnTo>
                  <a:lnTo>
                    <a:pt x="728" y="234"/>
                  </a:lnTo>
                  <a:lnTo>
                    <a:pt x="727" y="243"/>
                  </a:lnTo>
                  <a:lnTo>
                    <a:pt x="728" y="247"/>
                  </a:lnTo>
                  <a:lnTo>
                    <a:pt x="734" y="250"/>
                  </a:lnTo>
                  <a:lnTo>
                    <a:pt x="742" y="252"/>
                  </a:lnTo>
                  <a:lnTo>
                    <a:pt x="753" y="258"/>
                  </a:lnTo>
                  <a:lnTo>
                    <a:pt x="755" y="259"/>
                  </a:lnTo>
                  <a:lnTo>
                    <a:pt x="756" y="265"/>
                  </a:lnTo>
                  <a:lnTo>
                    <a:pt x="758" y="270"/>
                  </a:lnTo>
                  <a:lnTo>
                    <a:pt x="765" y="276"/>
                  </a:lnTo>
                  <a:lnTo>
                    <a:pt x="770" y="279"/>
                  </a:lnTo>
                  <a:lnTo>
                    <a:pt x="780" y="281"/>
                  </a:lnTo>
                  <a:lnTo>
                    <a:pt x="788" y="280"/>
                  </a:lnTo>
                  <a:lnTo>
                    <a:pt x="791" y="281"/>
                  </a:lnTo>
                  <a:lnTo>
                    <a:pt x="794" y="288"/>
                  </a:lnTo>
                  <a:lnTo>
                    <a:pt x="798" y="291"/>
                  </a:lnTo>
                  <a:lnTo>
                    <a:pt x="809" y="291"/>
                  </a:lnTo>
                  <a:lnTo>
                    <a:pt x="813" y="293"/>
                  </a:lnTo>
                  <a:lnTo>
                    <a:pt x="818" y="293"/>
                  </a:lnTo>
                  <a:lnTo>
                    <a:pt x="826" y="298"/>
                  </a:lnTo>
                  <a:lnTo>
                    <a:pt x="835" y="301"/>
                  </a:lnTo>
                  <a:lnTo>
                    <a:pt x="839" y="303"/>
                  </a:lnTo>
                  <a:lnTo>
                    <a:pt x="840" y="307"/>
                  </a:lnTo>
                  <a:lnTo>
                    <a:pt x="841" y="307"/>
                  </a:lnTo>
                  <a:lnTo>
                    <a:pt x="842" y="313"/>
                  </a:lnTo>
                  <a:lnTo>
                    <a:pt x="841" y="315"/>
                  </a:lnTo>
                  <a:lnTo>
                    <a:pt x="841" y="319"/>
                  </a:lnTo>
                  <a:lnTo>
                    <a:pt x="844" y="324"/>
                  </a:lnTo>
                  <a:lnTo>
                    <a:pt x="844" y="325"/>
                  </a:lnTo>
                  <a:lnTo>
                    <a:pt x="840" y="328"/>
                  </a:lnTo>
                  <a:lnTo>
                    <a:pt x="839" y="330"/>
                  </a:lnTo>
                  <a:lnTo>
                    <a:pt x="840" y="336"/>
                  </a:lnTo>
                  <a:lnTo>
                    <a:pt x="837" y="341"/>
                  </a:lnTo>
                  <a:lnTo>
                    <a:pt x="837" y="346"/>
                  </a:lnTo>
                  <a:lnTo>
                    <a:pt x="845" y="355"/>
                  </a:lnTo>
                  <a:lnTo>
                    <a:pt x="851" y="356"/>
                  </a:lnTo>
                  <a:lnTo>
                    <a:pt x="858" y="356"/>
                  </a:lnTo>
                  <a:lnTo>
                    <a:pt x="867" y="351"/>
                  </a:lnTo>
                  <a:lnTo>
                    <a:pt x="875" y="351"/>
                  </a:lnTo>
                  <a:lnTo>
                    <a:pt x="885" y="346"/>
                  </a:lnTo>
                  <a:lnTo>
                    <a:pt x="890" y="344"/>
                  </a:lnTo>
                  <a:lnTo>
                    <a:pt x="890" y="346"/>
                  </a:lnTo>
                  <a:lnTo>
                    <a:pt x="891" y="347"/>
                  </a:lnTo>
                  <a:lnTo>
                    <a:pt x="891" y="358"/>
                  </a:lnTo>
                  <a:lnTo>
                    <a:pt x="891" y="414"/>
                  </a:lnTo>
                  <a:lnTo>
                    <a:pt x="891" y="468"/>
                  </a:lnTo>
                  <a:lnTo>
                    <a:pt x="891" y="522"/>
                  </a:lnTo>
                  <a:lnTo>
                    <a:pt x="888" y="523"/>
                  </a:lnTo>
                  <a:lnTo>
                    <a:pt x="878" y="529"/>
                  </a:lnTo>
                  <a:lnTo>
                    <a:pt x="874" y="535"/>
                  </a:lnTo>
                  <a:lnTo>
                    <a:pt x="873" y="543"/>
                  </a:lnTo>
                  <a:lnTo>
                    <a:pt x="861" y="550"/>
                  </a:lnTo>
                  <a:lnTo>
                    <a:pt x="857" y="553"/>
                  </a:lnTo>
                  <a:lnTo>
                    <a:pt x="855" y="556"/>
                  </a:lnTo>
                  <a:lnTo>
                    <a:pt x="855" y="561"/>
                  </a:lnTo>
                  <a:lnTo>
                    <a:pt x="842" y="560"/>
                  </a:lnTo>
                  <a:lnTo>
                    <a:pt x="829" y="559"/>
                  </a:lnTo>
                  <a:lnTo>
                    <a:pt x="829" y="562"/>
                  </a:lnTo>
                  <a:lnTo>
                    <a:pt x="824" y="561"/>
                  </a:lnTo>
                  <a:lnTo>
                    <a:pt x="735" y="562"/>
                  </a:lnTo>
                  <a:lnTo>
                    <a:pt x="711" y="582"/>
                  </a:lnTo>
                  <a:lnTo>
                    <a:pt x="674" y="582"/>
                  </a:lnTo>
                  <a:lnTo>
                    <a:pt x="641" y="583"/>
                  </a:lnTo>
                  <a:lnTo>
                    <a:pt x="621" y="591"/>
                  </a:lnTo>
                  <a:lnTo>
                    <a:pt x="613" y="594"/>
                  </a:lnTo>
                  <a:lnTo>
                    <a:pt x="598" y="607"/>
                  </a:lnTo>
                  <a:lnTo>
                    <a:pt x="561" y="631"/>
                  </a:lnTo>
                  <a:lnTo>
                    <a:pt x="549" y="647"/>
                  </a:lnTo>
                  <a:lnTo>
                    <a:pt x="530" y="661"/>
                  </a:lnTo>
                  <a:lnTo>
                    <a:pt x="492" y="673"/>
                  </a:lnTo>
                  <a:lnTo>
                    <a:pt x="480" y="675"/>
                  </a:lnTo>
                  <a:lnTo>
                    <a:pt x="468" y="677"/>
                  </a:lnTo>
                  <a:lnTo>
                    <a:pt x="462" y="678"/>
                  </a:lnTo>
                  <a:lnTo>
                    <a:pt x="453" y="684"/>
                  </a:lnTo>
                  <a:lnTo>
                    <a:pt x="448" y="690"/>
                  </a:lnTo>
                  <a:lnTo>
                    <a:pt x="443" y="701"/>
                  </a:lnTo>
                  <a:lnTo>
                    <a:pt x="439" y="716"/>
                  </a:lnTo>
                  <a:lnTo>
                    <a:pt x="432" y="734"/>
                  </a:lnTo>
                  <a:lnTo>
                    <a:pt x="425" y="744"/>
                  </a:lnTo>
                  <a:lnTo>
                    <a:pt x="409" y="756"/>
                  </a:lnTo>
                  <a:lnTo>
                    <a:pt x="399" y="765"/>
                  </a:lnTo>
                  <a:lnTo>
                    <a:pt x="395" y="770"/>
                  </a:lnTo>
                  <a:lnTo>
                    <a:pt x="390" y="779"/>
                  </a:lnTo>
                  <a:lnTo>
                    <a:pt x="389" y="788"/>
                  </a:lnTo>
                  <a:lnTo>
                    <a:pt x="380" y="806"/>
                  </a:lnTo>
                  <a:lnTo>
                    <a:pt x="379" y="817"/>
                  </a:lnTo>
                  <a:lnTo>
                    <a:pt x="379" y="830"/>
                  </a:lnTo>
                  <a:lnTo>
                    <a:pt x="380" y="841"/>
                  </a:lnTo>
                  <a:lnTo>
                    <a:pt x="369" y="844"/>
                  </a:lnTo>
                  <a:lnTo>
                    <a:pt x="367" y="842"/>
                  </a:lnTo>
                  <a:lnTo>
                    <a:pt x="363" y="836"/>
                  </a:lnTo>
                  <a:lnTo>
                    <a:pt x="361" y="835"/>
                  </a:lnTo>
                  <a:lnTo>
                    <a:pt x="350" y="835"/>
                  </a:lnTo>
                  <a:lnTo>
                    <a:pt x="346" y="836"/>
                  </a:lnTo>
                  <a:lnTo>
                    <a:pt x="344" y="842"/>
                  </a:lnTo>
                  <a:lnTo>
                    <a:pt x="340" y="842"/>
                  </a:lnTo>
                  <a:lnTo>
                    <a:pt x="336" y="846"/>
                  </a:lnTo>
                  <a:lnTo>
                    <a:pt x="326" y="846"/>
                  </a:lnTo>
                  <a:lnTo>
                    <a:pt x="328" y="844"/>
                  </a:lnTo>
                  <a:lnTo>
                    <a:pt x="326" y="833"/>
                  </a:lnTo>
                  <a:lnTo>
                    <a:pt x="325" y="829"/>
                  </a:lnTo>
                  <a:lnTo>
                    <a:pt x="325" y="828"/>
                  </a:lnTo>
                  <a:lnTo>
                    <a:pt x="325" y="823"/>
                  </a:lnTo>
                  <a:lnTo>
                    <a:pt x="323" y="819"/>
                  </a:lnTo>
                  <a:lnTo>
                    <a:pt x="320" y="820"/>
                  </a:lnTo>
                  <a:lnTo>
                    <a:pt x="314" y="820"/>
                  </a:lnTo>
                  <a:lnTo>
                    <a:pt x="312" y="828"/>
                  </a:lnTo>
                  <a:lnTo>
                    <a:pt x="310" y="828"/>
                  </a:lnTo>
                  <a:lnTo>
                    <a:pt x="304" y="824"/>
                  </a:lnTo>
                  <a:lnTo>
                    <a:pt x="302" y="824"/>
                  </a:lnTo>
                  <a:lnTo>
                    <a:pt x="299" y="828"/>
                  </a:lnTo>
                  <a:lnTo>
                    <a:pt x="299" y="831"/>
                  </a:lnTo>
                  <a:lnTo>
                    <a:pt x="301" y="837"/>
                  </a:lnTo>
                  <a:lnTo>
                    <a:pt x="299" y="840"/>
                  </a:lnTo>
                  <a:lnTo>
                    <a:pt x="288" y="840"/>
                  </a:lnTo>
                  <a:lnTo>
                    <a:pt x="282" y="842"/>
                  </a:lnTo>
                  <a:lnTo>
                    <a:pt x="282" y="846"/>
                  </a:lnTo>
                  <a:lnTo>
                    <a:pt x="280" y="851"/>
                  </a:lnTo>
                  <a:lnTo>
                    <a:pt x="276" y="851"/>
                  </a:lnTo>
                  <a:lnTo>
                    <a:pt x="272" y="849"/>
                  </a:lnTo>
                  <a:lnTo>
                    <a:pt x="269" y="844"/>
                  </a:lnTo>
                  <a:lnTo>
                    <a:pt x="266" y="844"/>
                  </a:lnTo>
                  <a:lnTo>
                    <a:pt x="264" y="845"/>
                  </a:lnTo>
                  <a:lnTo>
                    <a:pt x="262" y="846"/>
                  </a:lnTo>
                  <a:lnTo>
                    <a:pt x="261" y="846"/>
                  </a:lnTo>
                  <a:lnTo>
                    <a:pt x="260" y="840"/>
                  </a:lnTo>
                  <a:lnTo>
                    <a:pt x="256" y="835"/>
                  </a:lnTo>
                  <a:lnTo>
                    <a:pt x="253" y="834"/>
                  </a:lnTo>
                  <a:lnTo>
                    <a:pt x="249" y="837"/>
                  </a:lnTo>
                  <a:lnTo>
                    <a:pt x="244" y="836"/>
                  </a:lnTo>
                  <a:lnTo>
                    <a:pt x="242" y="837"/>
                  </a:lnTo>
                  <a:lnTo>
                    <a:pt x="239" y="840"/>
                  </a:lnTo>
                  <a:lnTo>
                    <a:pt x="238" y="844"/>
                  </a:lnTo>
                  <a:lnTo>
                    <a:pt x="235" y="847"/>
                  </a:lnTo>
                  <a:lnTo>
                    <a:pt x="229" y="849"/>
                  </a:lnTo>
                  <a:lnTo>
                    <a:pt x="229" y="846"/>
                  </a:lnTo>
                  <a:lnTo>
                    <a:pt x="227" y="842"/>
                  </a:lnTo>
                  <a:lnTo>
                    <a:pt x="222" y="840"/>
                  </a:lnTo>
                  <a:lnTo>
                    <a:pt x="220" y="835"/>
                  </a:lnTo>
                  <a:lnTo>
                    <a:pt x="215" y="835"/>
                  </a:lnTo>
                  <a:lnTo>
                    <a:pt x="211" y="829"/>
                  </a:lnTo>
                  <a:lnTo>
                    <a:pt x="210" y="806"/>
                  </a:lnTo>
                  <a:lnTo>
                    <a:pt x="210" y="802"/>
                  </a:lnTo>
                  <a:lnTo>
                    <a:pt x="205" y="801"/>
                  </a:lnTo>
                  <a:lnTo>
                    <a:pt x="200" y="801"/>
                  </a:lnTo>
                  <a:lnTo>
                    <a:pt x="194" y="808"/>
                  </a:lnTo>
                  <a:lnTo>
                    <a:pt x="191" y="808"/>
                  </a:lnTo>
                  <a:lnTo>
                    <a:pt x="191" y="801"/>
                  </a:lnTo>
                  <a:lnTo>
                    <a:pt x="192" y="798"/>
                  </a:lnTo>
                  <a:lnTo>
                    <a:pt x="197" y="797"/>
                  </a:lnTo>
                  <a:lnTo>
                    <a:pt x="197" y="792"/>
                  </a:lnTo>
                  <a:lnTo>
                    <a:pt x="201" y="792"/>
                  </a:lnTo>
                  <a:lnTo>
                    <a:pt x="204" y="788"/>
                  </a:lnTo>
                  <a:lnTo>
                    <a:pt x="207" y="788"/>
                  </a:lnTo>
                  <a:lnTo>
                    <a:pt x="207" y="782"/>
                  </a:lnTo>
                  <a:lnTo>
                    <a:pt x="206" y="782"/>
                  </a:lnTo>
                  <a:lnTo>
                    <a:pt x="201" y="782"/>
                  </a:lnTo>
                  <a:lnTo>
                    <a:pt x="197" y="779"/>
                  </a:lnTo>
                  <a:lnTo>
                    <a:pt x="194" y="776"/>
                  </a:lnTo>
                  <a:lnTo>
                    <a:pt x="189" y="766"/>
                  </a:lnTo>
                  <a:lnTo>
                    <a:pt x="184" y="769"/>
                  </a:lnTo>
                  <a:lnTo>
                    <a:pt x="183" y="767"/>
                  </a:lnTo>
                  <a:lnTo>
                    <a:pt x="183" y="750"/>
                  </a:lnTo>
                  <a:lnTo>
                    <a:pt x="181" y="745"/>
                  </a:lnTo>
                  <a:lnTo>
                    <a:pt x="179" y="745"/>
                  </a:lnTo>
                  <a:lnTo>
                    <a:pt x="179" y="739"/>
                  </a:lnTo>
                  <a:lnTo>
                    <a:pt x="178" y="737"/>
                  </a:lnTo>
                  <a:lnTo>
                    <a:pt x="174" y="737"/>
                  </a:lnTo>
                  <a:lnTo>
                    <a:pt x="173" y="737"/>
                  </a:lnTo>
                  <a:lnTo>
                    <a:pt x="174" y="724"/>
                  </a:lnTo>
                  <a:lnTo>
                    <a:pt x="174" y="723"/>
                  </a:lnTo>
                  <a:lnTo>
                    <a:pt x="170" y="721"/>
                  </a:lnTo>
                  <a:lnTo>
                    <a:pt x="168" y="721"/>
                  </a:lnTo>
                  <a:lnTo>
                    <a:pt x="164" y="724"/>
                  </a:lnTo>
                  <a:lnTo>
                    <a:pt x="163" y="724"/>
                  </a:lnTo>
                  <a:lnTo>
                    <a:pt x="156" y="720"/>
                  </a:lnTo>
                  <a:lnTo>
                    <a:pt x="153" y="720"/>
                  </a:lnTo>
                  <a:lnTo>
                    <a:pt x="152" y="721"/>
                  </a:lnTo>
                  <a:lnTo>
                    <a:pt x="152" y="729"/>
                  </a:lnTo>
                  <a:lnTo>
                    <a:pt x="149" y="733"/>
                  </a:lnTo>
                  <a:lnTo>
                    <a:pt x="136" y="737"/>
                  </a:lnTo>
                  <a:lnTo>
                    <a:pt x="136" y="743"/>
                  </a:lnTo>
                  <a:lnTo>
                    <a:pt x="134" y="747"/>
                  </a:lnTo>
                  <a:lnTo>
                    <a:pt x="120" y="743"/>
                  </a:lnTo>
                  <a:lnTo>
                    <a:pt x="110" y="737"/>
                  </a:lnTo>
                  <a:lnTo>
                    <a:pt x="102" y="736"/>
                  </a:lnTo>
                  <a:lnTo>
                    <a:pt x="99" y="736"/>
                  </a:lnTo>
                  <a:lnTo>
                    <a:pt x="95" y="742"/>
                  </a:lnTo>
                  <a:lnTo>
                    <a:pt x="89" y="743"/>
                  </a:lnTo>
                  <a:lnTo>
                    <a:pt x="87" y="749"/>
                  </a:lnTo>
                  <a:lnTo>
                    <a:pt x="83" y="753"/>
                  </a:lnTo>
                  <a:lnTo>
                    <a:pt x="78" y="750"/>
                  </a:lnTo>
                  <a:lnTo>
                    <a:pt x="70" y="739"/>
                  </a:lnTo>
                  <a:lnTo>
                    <a:pt x="67" y="737"/>
                  </a:lnTo>
                  <a:lnTo>
                    <a:pt x="62" y="737"/>
                  </a:lnTo>
                  <a:lnTo>
                    <a:pt x="56" y="743"/>
                  </a:lnTo>
                  <a:lnTo>
                    <a:pt x="52" y="747"/>
                  </a:lnTo>
                  <a:lnTo>
                    <a:pt x="48" y="748"/>
                  </a:lnTo>
                  <a:lnTo>
                    <a:pt x="43" y="744"/>
                  </a:lnTo>
                  <a:lnTo>
                    <a:pt x="38" y="740"/>
                  </a:lnTo>
                  <a:lnTo>
                    <a:pt x="39" y="737"/>
                  </a:lnTo>
                  <a:lnTo>
                    <a:pt x="43" y="732"/>
                  </a:lnTo>
                  <a:lnTo>
                    <a:pt x="43" y="728"/>
                  </a:lnTo>
                  <a:lnTo>
                    <a:pt x="46" y="724"/>
                  </a:lnTo>
                  <a:lnTo>
                    <a:pt x="48" y="723"/>
                  </a:lnTo>
                  <a:lnTo>
                    <a:pt x="48" y="721"/>
                  </a:lnTo>
                  <a:lnTo>
                    <a:pt x="44" y="717"/>
                  </a:lnTo>
                  <a:lnTo>
                    <a:pt x="44" y="710"/>
                  </a:lnTo>
                  <a:lnTo>
                    <a:pt x="46" y="706"/>
                  </a:lnTo>
                  <a:lnTo>
                    <a:pt x="46" y="702"/>
                  </a:lnTo>
                  <a:lnTo>
                    <a:pt x="45" y="699"/>
                  </a:lnTo>
                  <a:lnTo>
                    <a:pt x="45" y="697"/>
                  </a:lnTo>
                  <a:lnTo>
                    <a:pt x="46" y="697"/>
                  </a:lnTo>
                  <a:lnTo>
                    <a:pt x="45" y="694"/>
                  </a:lnTo>
                  <a:lnTo>
                    <a:pt x="41" y="689"/>
                  </a:lnTo>
                  <a:lnTo>
                    <a:pt x="39" y="684"/>
                  </a:lnTo>
                  <a:lnTo>
                    <a:pt x="36" y="682"/>
                  </a:lnTo>
                  <a:lnTo>
                    <a:pt x="35" y="678"/>
                  </a:lnTo>
                  <a:lnTo>
                    <a:pt x="32" y="674"/>
                  </a:lnTo>
                  <a:lnTo>
                    <a:pt x="32" y="670"/>
                  </a:lnTo>
                  <a:lnTo>
                    <a:pt x="27" y="670"/>
                  </a:lnTo>
                  <a:lnTo>
                    <a:pt x="24" y="673"/>
                  </a:lnTo>
                  <a:lnTo>
                    <a:pt x="20" y="673"/>
                  </a:lnTo>
                  <a:lnTo>
                    <a:pt x="19" y="672"/>
                  </a:lnTo>
                  <a:lnTo>
                    <a:pt x="17" y="666"/>
                  </a:lnTo>
                  <a:lnTo>
                    <a:pt x="9" y="654"/>
                  </a:lnTo>
                  <a:lnTo>
                    <a:pt x="9" y="652"/>
                  </a:lnTo>
                  <a:lnTo>
                    <a:pt x="14" y="646"/>
                  </a:lnTo>
                  <a:lnTo>
                    <a:pt x="13" y="641"/>
                  </a:lnTo>
                  <a:lnTo>
                    <a:pt x="11" y="635"/>
                  </a:lnTo>
                  <a:lnTo>
                    <a:pt x="11" y="629"/>
                  </a:lnTo>
                  <a:lnTo>
                    <a:pt x="9" y="621"/>
                  </a:lnTo>
                  <a:lnTo>
                    <a:pt x="6" y="618"/>
                  </a:lnTo>
                  <a:lnTo>
                    <a:pt x="5" y="618"/>
                  </a:lnTo>
                  <a:lnTo>
                    <a:pt x="3" y="614"/>
                  </a:lnTo>
                  <a:lnTo>
                    <a:pt x="1" y="614"/>
                  </a:lnTo>
                  <a:lnTo>
                    <a:pt x="1" y="608"/>
                  </a:lnTo>
                  <a:lnTo>
                    <a:pt x="3" y="600"/>
                  </a:lnTo>
                  <a:lnTo>
                    <a:pt x="2" y="597"/>
                  </a:lnTo>
                  <a:lnTo>
                    <a:pt x="0" y="594"/>
                  </a:lnTo>
                  <a:lnTo>
                    <a:pt x="23" y="572"/>
                  </a:lnTo>
                  <a:lnTo>
                    <a:pt x="30" y="554"/>
                  </a:lnTo>
                  <a:lnTo>
                    <a:pt x="34" y="543"/>
                  </a:lnTo>
                  <a:lnTo>
                    <a:pt x="39" y="532"/>
                  </a:lnTo>
                  <a:lnTo>
                    <a:pt x="41" y="530"/>
                  </a:lnTo>
                  <a:lnTo>
                    <a:pt x="45" y="532"/>
                  </a:lnTo>
                  <a:lnTo>
                    <a:pt x="45" y="533"/>
                  </a:lnTo>
                  <a:lnTo>
                    <a:pt x="51" y="534"/>
                  </a:lnTo>
                  <a:lnTo>
                    <a:pt x="55" y="537"/>
                  </a:lnTo>
                  <a:lnTo>
                    <a:pt x="60" y="550"/>
                  </a:lnTo>
                  <a:lnTo>
                    <a:pt x="70" y="568"/>
                  </a:lnTo>
                  <a:lnTo>
                    <a:pt x="84" y="572"/>
                  </a:lnTo>
                  <a:lnTo>
                    <a:pt x="87" y="572"/>
                  </a:lnTo>
                  <a:lnTo>
                    <a:pt x="113" y="550"/>
                  </a:lnTo>
                  <a:lnTo>
                    <a:pt x="200" y="553"/>
                  </a:lnTo>
                  <a:lnTo>
                    <a:pt x="271" y="554"/>
                  </a:lnTo>
                  <a:lnTo>
                    <a:pt x="344" y="555"/>
                  </a:lnTo>
                  <a:lnTo>
                    <a:pt x="362" y="555"/>
                  </a:lnTo>
                  <a:lnTo>
                    <a:pt x="374" y="508"/>
                  </a:lnTo>
                  <a:lnTo>
                    <a:pt x="352" y="501"/>
                  </a:lnTo>
                  <a:lnTo>
                    <a:pt x="346" y="444"/>
                  </a:lnTo>
                  <a:lnTo>
                    <a:pt x="341" y="389"/>
                  </a:lnTo>
                  <a:lnTo>
                    <a:pt x="335" y="335"/>
                  </a:lnTo>
                  <a:lnTo>
                    <a:pt x="329" y="281"/>
                  </a:lnTo>
                  <a:lnTo>
                    <a:pt x="324" y="226"/>
                  </a:lnTo>
                  <a:lnTo>
                    <a:pt x="318" y="169"/>
                  </a:lnTo>
                  <a:lnTo>
                    <a:pt x="313" y="114"/>
                  </a:lnTo>
                  <a:lnTo>
                    <a:pt x="307" y="58"/>
                  </a:lnTo>
                  <a:lnTo>
                    <a:pt x="301" y="0"/>
                  </a:lnTo>
                  <a:lnTo>
                    <a:pt x="398" y="0"/>
                  </a:lnTo>
                  <a:lnTo>
                    <a:pt x="462" y="4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1" name="Freeform 19">
              <a:extLst>
                <a:ext uri="{FF2B5EF4-FFF2-40B4-BE49-F238E27FC236}">
                  <a16:creationId xmlns:a16="http://schemas.microsoft.com/office/drawing/2014/main" xmlns="" id="{4410E593-3163-47D5-8345-D9F0E1D1C69A}"/>
                </a:ext>
              </a:extLst>
            </p:cNvPr>
            <p:cNvSpPr>
              <a:spLocks noChangeAspect="1"/>
            </p:cNvSpPr>
            <p:nvPr/>
          </p:nvSpPr>
          <p:spPr bwMode="gray">
            <a:xfrm>
              <a:off x="4553136" y="3956573"/>
              <a:ext cx="240842" cy="208744"/>
            </a:xfrm>
            <a:custGeom>
              <a:avLst/>
              <a:gdLst/>
              <a:ahLst/>
              <a:cxnLst>
                <a:cxn ang="0">
                  <a:pos x="196" y="379"/>
                </a:cxn>
                <a:cxn ang="0">
                  <a:pos x="148" y="379"/>
                </a:cxn>
                <a:cxn ang="0">
                  <a:pos x="96" y="379"/>
                </a:cxn>
                <a:cxn ang="0">
                  <a:pos x="45" y="379"/>
                </a:cxn>
                <a:cxn ang="0">
                  <a:pos x="16" y="379"/>
                </a:cxn>
                <a:cxn ang="0">
                  <a:pos x="14" y="385"/>
                </a:cxn>
                <a:cxn ang="0">
                  <a:pos x="6" y="392"/>
                </a:cxn>
                <a:cxn ang="0">
                  <a:pos x="2" y="397"/>
                </a:cxn>
                <a:cxn ang="0">
                  <a:pos x="5" y="396"/>
                </a:cxn>
                <a:cxn ang="0">
                  <a:pos x="0" y="401"/>
                </a:cxn>
                <a:cxn ang="0">
                  <a:pos x="0" y="392"/>
                </a:cxn>
                <a:cxn ang="0">
                  <a:pos x="5" y="355"/>
                </a:cxn>
                <a:cxn ang="0">
                  <a:pos x="16" y="329"/>
                </a:cxn>
                <a:cxn ang="0">
                  <a:pos x="28" y="323"/>
                </a:cxn>
                <a:cxn ang="0">
                  <a:pos x="40" y="296"/>
                </a:cxn>
                <a:cxn ang="0">
                  <a:pos x="48" y="284"/>
                </a:cxn>
                <a:cxn ang="0">
                  <a:pos x="45" y="275"/>
                </a:cxn>
                <a:cxn ang="0">
                  <a:pos x="65" y="246"/>
                </a:cxn>
                <a:cxn ang="0">
                  <a:pos x="69" y="240"/>
                </a:cxn>
                <a:cxn ang="0">
                  <a:pos x="71" y="229"/>
                </a:cxn>
                <a:cxn ang="0">
                  <a:pos x="76" y="221"/>
                </a:cxn>
                <a:cxn ang="0">
                  <a:pos x="105" y="188"/>
                </a:cxn>
                <a:cxn ang="0">
                  <a:pos x="120" y="164"/>
                </a:cxn>
                <a:cxn ang="0">
                  <a:pos x="123" y="145"/>
                </a:cxn>
                <a:cxn ang="0">
                  <a:pos x="132" y="122"/>
                </a:cxn>
                <a:cxn ang="0">
                  <a:pos x="139" y="100"/>
                </a:cxn>
                <a:cxn ang="0">
                  <a:pos x="155" y="80"/>
                </a:cxn>
                <a:cxn ang="0">
                  <a:pos x="174" y="70"/>
                </a:cxn>
                <a:cxn ang="0">
                  <a:pos x="190" y="57"/>
                </a:cxn>
                <a:cxn ang="0">
                  <a:pos x="196" y="38"/>
                </a:cxn>
                <a:cxn ang="0">
                  <a:pos x="199" y="33"/>
                </a:cxn>
                <a:cxn ang="0">
                  <a:pos x="204" y="22"/>
                </a:cxn>
                <a:cxn ang="0">
                  <a:pos x="213" y="6"/>
                </a:cxn>
                <a:cxn ang="0">
                  <a:pos x="218" y="0"/>
                </a:cxn>
                <a:cxn ang="0">
                  <a:pos x="227" y="0"/>
                </a:cxn>
                <a:cxn ang="0">
                  <a:pos x="261" y="0"/>
                </a:cxn>
                <a:cxn ang="0">
                  <a:pos x="297" y="0"/>
                </a:cxn>
                <a:cxn ang="0">
                  <a:pos x="338" y="0"/>
                </a:cxn>
                <a:cxn ang="0">
                  <a:pos x="379" y="0"/>
                </a:cxn>
                <a:cxn ang="0">
                  <a:pos x="422" y="0"/>
                </a:cxn>
                <a:cxn ang="0">
                  <a:pos x="459" y="0"/>
                </a:cxn>
                <a:cxn ang="0">
                  <a:pos x="459" y="32"/>
                </a:cxn>
                <a:cxn ang="0">
                  <a:pos x="459" y="102"/>
                </a:cxn>
                <a:cxn ang="0">
                  <a:pos x="405" y="102"/>
                </a:cxn>
                <a:cxn ang="0">
                  <a:pos x="352" y="102"/>
                </a:cxn>
                <a:cxn ang="0">
                  <a:pos x="299" y="102"/>
                </a:cxn>
                <a:cxn ang="0">
                  <a:pos x="281" y="102"/>
                </a:cxn>
                <a:cxn ang="0">
                  <a:pos x="281" y="160"/>
                </a:cxn>
                <a:cxn ang="0">
                  <a:pos x="281" y="219"/>
                </a:cxn>
                <a:cxn ang="0">
                  <a:pos x="281" y="254"/>
                </a:cxn>
                <a:cxn ang="0">
                  <a:pos x="261" y="261"/>
                </a:cxn>
                <a:cxn ang="0">
                  <a:pos x="244" y="263"/>
                </a:cxn>
                <a:cxn ang="0">
                  <a:pos x="228" y="268"/>
                </a:cxn>
                <a:cxn ang="0">
                  <a:pos x="223" y="272"/>
                </a:cxn>
                <a:cxn ang="0">
                  <a:pos x="220" y="277"/>
                </a:cxn>
                <a:cxn ang="0">
                  <a:pos x="215" y="288"/>
                </a:cxn>
                <a:cxn ang="0">
                  <a:pos x="213" y="296"/>
                </a:cxn>
                <a:cxn ang="0">
                  <a:pos x="215" y="322"/>
                </a:cxn>
                <a:cxn ang="0">
                  <a:pos x="218" y="342"/>
                </a:cxn>
                <a:cxn ang="0">
                  <a:pos x="218" y="363"/>
                </a:cxn>
                <a:cxn ang="0">
                  <a:pos x="222" y="379"/>
                </a:cxn>
                <a:cxn ang="0">
                  <a:pos x="196" y="379"/>
                </a:cxn>
              </a:cxnLst>
              <a:rect l="0" t="0" r="r" b="b"/>
              <a:pathLst>
                <a:path w="459" h="401">
                  <a:moveTo>
                    <a:pt x="196" y="379"/>
                  </a:moveTo>
                  <a:lnTo>
                    <a:pt x="148" y="379"/>
                  </a:lnTo>
                  <a:lnTo>
                    <a:pt x="96" y="379"/>
                  </a:lnTo>
                  <a:lnTo>
                    <a:pt x="45" y="379"/>
                  </a:lnTo>
                  <a:lnTo>
                    <a:pt x="16" y="379"/>
                  </a:lnTo>
                  <a:lnTo>
                    <a:pt x="14" y="385"/>
                  </a:lnTo>
                  <a:lnTo>
                    <a:pt x="6" y="392"/>
                  </a:lnTo>
                  <a:lnTo>
                    <a:pt x="2" y="397"/>
                  </a:lnTo>
                  <a:lnTo>
                    <a:pt x="5" y="396"/>
                  </a:lnTo>
                  <a:lnTo>
                    <a:pt x="0" y="401"/>
                  </a:lnTo>
                  <a:lnTo>
                    <a:pt x="0" y="392"/>
                  </a:lnTo>
                  <a:lnTo>
                    <a:pt x="5" y="355"/>
                  </a:lnTo>
                  <a:lnTo>
                    <a:pt x="16" y="329"/>
                  </a:lnTo>
                  <a:lnTo>
                    <a:pt x="28" y="323"/>
                  </a:lnTo>
                  <a:lnTo>
                    <a:pt x="40" y="296"/>
                  </a:lnTo>
                  <a:lnTo>
                    <a:pt x="48" y="284"/>
                  </a:lnTo>
                  <a:lnTo>
                    <a:pt x="45" y="275"/>
                  </a:lnTo>
                  <a:lnTo>
                    <a:pt x="65" y="246"/>
                  </a:lnTo>
                  <a:lnTo>
                    <a:pt x="69" y="240"/>
                  </a:lnTo>
                  <a:lnTo>
                    <a:pt x="71" y="229"/>
                  </a:lnTo>
                  <a:lnTo>
                    <a:pt x="76" y="221"/>
                  </a:lnTo>
                  <a:lnTo>
                    <a:pt x="105" y="188"/>
                  </a:lnTo>
                  <a:lnTo>
                    <a:pt x="120" y="164"/>
                  </a:lnTo>
                  <a:lnTo>
                    <a:pt x="123" y="145"/>
                  </a:lnTo>
                  <a:lnTo>
                    <a:pt x="132" y="122"/>
                  </a:lnTo>
                  <a:lnTo>
                    <a:pt x="139" y="100"/>
                  </a:lnTo>
                  <a:lnTo>
                    <a:pt x="155" y="80"/>
                  </a:lnTo>
                  <a:lnTo>
                    <a:pt x="174" y="70"/>
                  </a:lnTo>
                  <a:lnTo>
                    <a:pt x="190" y="57"/>
                  </a:lnTo>
                  <a:lnTo>
                    <a:pt x="196" y="38"/>
                  </a:lnTo>
                  <a:lnTo>
                    <a:pt x="199" y="33"/>
                  </a:lnTo>
                  <a:lnTo>
                    <a:pt x="204" y="22"/>
                  </a:lnTo>
                  <a:lnTo>
                    <a:pt x="213" y="6"/>
                  </a:lnTo>
                  <a:lnTo>
                    <a:pt x="218" y="0"/>
                  </a:lnTo>
                  <a:lnTo>
                    <a:pt x="227" y="0"/>
                  </a:lnTo>
                  <a:lnTo>
                    <a:pt x="261" y="0"/>
                  </a:lnTo>
                  <a:lnTo>
                    <a:pt x="297" y="0"/>
                  </a:lnTo>
                  <a:lnTo>
                    <a:pt x="338" y="0"/>
                  </a:lnTo>
                  <a:lnTo>
                    <a:pt x="379" y="0"/>
                  </a:lnTo>
                  <a:lnTo>
                    <a:pt x="422" y="0"/>
                  </a:lnTo>
                  <a:lnTo>
                    <a:pt x="459" y="0"/>
                  </a:lnTo>
                  <a:lnTo>
                    <a:pt x="459" y="32"/>
                  </a:lnTo>
                  <a:lnTo>
                    <a:pt x="459" y="102"/>
                  </a:lnTo>
                  <a:lnTo>
                    <a:pt x="405" y="102"/>
                  </a:lnTo>
                  <a:lnTo>
                    <a:pt x="352" y="102"/>
                  </a:lnTo>
                  <a:lnTo>
                    <a:pt x="299" y="102"/>
                  </a:lnTo>
                  <a:lnTo>
                    <a:pt x="281" y="102"/>
                  </a:lnTo>
                  <a:lnTo>
                    <a:pt x="281" y="160"/>
                  </a:lnTo>
                  <a:lnTo>
                    <a:pt x="281" y="219"/>
                  </a:lnTo>
                  <a:lnTo>
                    <a:pt x="281" y="254"/>
                  </a:lnTo>
                  <a:lnTo>
                    <a:pt x="261" y="261"/>
                  </a:lnTo>
                  <a:lnTo>
                    <a:pt x="244" y="263"/>
                  </a:lnTo>
                  <a:lnTo>
                    <a:pt x="228" y="268"/>
                  </a:lnTo>
                  <a:lnTo>
                    <a:pt x="223" y="272"/>
                  </a:lnTo>
                  <a:lnTo>
                    <a:pt x="220" y="277"/>
                  </a:lnTo>
                  <a:lnTo>
                    <a:pt x="215" y="288"/>
                  </a:lnTo>
                  <a:lnTo>
                    <a:pt x="213" y="296"/>
                  </a:lnTo>
                  <a:lnTo>
                    <a:pt x="215" y="322"/>
                  </a:lnTo>
                  <a:lnTo>
                    <a:pt x="218" y="342"/>
                  </a:lnTo>
                  <a:lnTo>
                    <a:pt x="218" y="363"/>
                  </a:lnTo>
                  <a:lnTo>
                    <a:pt x="222" y="379"/>
                  </a:lnTo>
                  <a:lnTo>
                    <a:pt x="196" y="37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2" name="Freeform 20">
              <a:extLst>
                <a:ext uri="{FF2B5EF4-FFF2-40B4-BE49-F238E27FC236}">
                  <a16:creationId xmlns:a16="http://schemas.microsoft.com/office/drawing/2014/main" xmlns="" id="{08D81AA3-DAB8-4662-A167-2FD6E937DAB4}"/>
                </a:ext>
              </a:extLst>
            </p:cNvPr>
            <p:cNvSpPr>
              <a:spLocks noChangeAspect="1"/>
            </p:cNvSpPr>
            <p:nvPr/>
          </p:nvSpPr>
          <p:spPr bwMode="gray">
            <a:xfrm>
              <a:off x="5929374" y="5536174"/>
              <a:ext cx="31278" cy="46734"/>
            </a:xfrm>
            <a:custGeom>
              <a:avLst/>
              <a:gdLst/>
              <a:ahLst/>
              <a:cxnLst>
                <a:cxn ang="0">
                  <a:pos x="67" y="63"/>
                </a:cxn>
                <a:cxn ang="0">
                  <a:pos x="65" y="35"/>
                </a:cxn>
                <a:cxn ang="0">
                  <a:pos x="65" y="14"/>
                </a:cxn>
                <a:cxn ang="0">
                  <a:pos x="63" y="6"/>
                </a:cxn>
                <a:cxn ang="0">
                  <a:pos x="56" y="15"/>
                </a:cxn>
                <a:cxn ang="0">
                  <a:pos x="33" y="0"/>
                </a:cxn>
                <a:cxn ang="0">
                  <a:pos x="19" y="9"/>
                </a:cxn>
                <a:cxn ang="0">
                  <a:pos x="12" y="21"/>
                </a:cxn>
                <a:cxn ang="0">
                  <a:pos x="4" y="38"/>
                </a:cxn>
                <a:cxn ang="0">
                  <a:pos x="0" y="54"/>
                </a:cxn>
                <a:cxn ang="0">
                  <a:pos x="2" y="67"/>
                </a:cxn>
                <a:cxn ang="0">
                  <a:pos x="12" y="86"/>
                </a:cxn>
                <a:cxn ang="0">
                  <a:pos x="35" y="89"/>
                </a:cxn>
                <a:cxn ang="0">
                  <a:pos x="47" y="90"/>
                </a:cxn>
                <a:cxn ang="0">
                  <a:pos x="55" y="81"/>
                </a:cxn>
                <a:cxn ang="0">
                  <a:pos x="61" y="67"/>
                </a:cxn>
                <a:cxn ang="0">
                  <a:pos x="67" y="63"/>
                </a:cxn>
              </a:cxnLst>
              <a:rect l="0" t="0" r="r" b="b"/>
              <a:pathLst>
                <a:path w="67" h="90">
                  <a:moveTo>
                    <a:pt x="67" y="63"/>
                  </a:moveTo>
                  <a:lnTo>
                    <a:pt x="65" y="35"/>
                  </a:lnTo>
                  <a:lnTo>
                    <a:pt x="65" y="14"/>
                  </a:lnTo>
                  <a:lnTo>
                    <a:pt x="63" y="6"/>
                  </a:lnTo>
                  <a:lnTo>
                    <a:pt x="56" y="15"/>
                  </a:lnTo>
                  <a:lnTo>
                    <a:pt x="33" y="0"/>
                  </a:lnTo>
                  <a:lnTo>
                    <a:pt x="19" y="9"/>
                  </a:lnTo>
                  <a:lnTo>
                    <a:pt x="12" y="21"/>
                  </a:lnTo>
                  <a:lnTo>
                    <a:pt x="4" y="38"/>
                  </a:lnTo>
                  <a:lnTo>
                    <a:pt x="0" y="54"/>
                  </a:lnTo>
                  <a:lnTo>
                    <a:pt x="2" y="67"/>
                  </a:lnTo>
                  <a:lnTo>
                    <a:pt x="12" y="86"/>
                  </a:lnTo>
                  <a:lnTo>
                    <a:pt x="35" y="89"/>
                  </a:lnTo>
                  <a:lnTo>
                    <a:pt x="47" y="90"/>
                  </a:lnTo>
                  <a:lnTo>
                    <a:pt x="55" y="81"/>
                  </a:lnTo>
                  <a:lnTo>
                    <a:pt x="61" y="67"/>
                  </a:lnTo>
                  <a:lnTo>
                    <a:pt x="67" y="6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 name="Freeform 21">
              <a:extLst>
                <a:ext uri="{FF2B5EF4-FFF2-40B4-BE49-F238E27FC236}">
                  <a16:creationId xmlns:a16="http://schemas.microsoft.com/office/drawing/2014/main" xmlns="" id="{EDD2101D-5AF0-4213-AC4E-AB99112DCC15}"/>
                </a:ext>
              </a:extLst>
            </p:cNvPr>
            <p:cNvSpPr>
              <a:spLocks noChangeAspect="1"/>
            </p:cNvSpPr>
            <p:nvPr/>
          </p:nvSpPr>
          <p:spPr bwMode="gray">
            <a:xfrm>
              <a:off x="5513375" y="5420899"/>
              <a:ext cx="472300" cy="414373"/>
            </a:xfrm>
            <a:custGeom>
              <a:avLst/>
              <a:gdLst/>
              <a:ahLst/>
              <a:cxnLst>
                <a:cxn ang="0">
                  <a:pos x="188" y="334"/>
                </a:cxn>
                <a:cxn ang="0">
                  <a:pos x="157" y="406"/>
                </a:cxn>
                <a:cxn ang="0">
                  <a:pos x="101" y="418"/>
                </a:cxn>
                <a:cxn ang="0">
                  <a:pos x="59" y="396"/>
                </a:cxn>
                <a:cxn ang="0">
                  <a:pos x="8" y="398"/>
                </a:cxn>
                <a:cxn ang="0">
                  <a:pos x="1" y="411"/>
                </a:cxn>
                <a:cxn ang="0">
                  <a:pos x="37" y="491"/>
                </a:cxn>
                <a:cxn ang="0">
                  <a:pos x="70" y="562"/>
                </a:cxn>
                <a:cxn ang="0">
                  <a:pos x="90" y="665"/>
                </a:cxn>
                <a:cxn ang="0">
                  <a:pos x="77" y="678"/>
                </a:cxn>
                <a:cxn ang="0">
                  <a:pos x="88" y="701"/>
                </a:cxn>
                <a:cxn ang="0">
                  <a:pos x="108" y="734"/>
                </a:cxn>
                <a:cxn ang="0">
                  <a:pos x="109" y="770"/>
                </a:cxn>
                <a:cxn ang="0">
                  <a:pos x="112" y="750"/>
                </a:cxn>
                <a:cxn ang="0">
                  <a:pos x="128" y="769"/>
                </a:cxn>
                <a:cxn ang="0">
                  <a:pos x="155" y="782"/>
                </a:cxn>
                <a:cxn ang="0">
                  <a:pos x="195" y="791"/>
                </a:cxn>
                <a:cxn ang="0">
                  <a:pos x="236" y="771"/>
                </a:cxn>
                <a:cxn ang="0">
                  <a:pos x="287" y="771"/>
                </a:cxn>
                <a:cxn ang="0">
                  <a:pos x="311" y="753"/>
                </a:cxn>
                <a:cxn ang="0">
                  <a:pos x="365" y="753"/>
                </a:cxn>
                <a:cxn ang="0">
                  <a:pos x="408" y="746"/>
                </a:cxn>
                <a:cxn ang="0">
                  <a:pos x="479" y="743"/>
                </a:cxn>
                <a:cxn ang="0">
                  <a:pos x="505" y="733"/>
                </a:cxn>
                <a:cxn ang="0">
                  <a:pos x="553" y="727"/>
                </a:cxn>
                <a:cxn ang="0">
                  <a:pos x="633" y="679"/>
                </a:cxn>
                <a:cxn ang="0">
                  <a:pos x="705" y="600"/>
                </a:cxn>
                <a:cxn ang="0">
                  <a:pos x="765" y="533"/>
                </a:cxn>
                <a:cxn ang="0">
                  <a:pos x="804" y="465"/>
                </a:cxn>
                <a:cxn ang="0">
                  <a:pos x="836" y="420"/>
                </a:cxn>
                <a:cxn ang="0">
                  <a:pos x="881" y="357"/>
                </a:cxn>
                <a:cxn ang="0">
                  <a:pos x="894" y="305"/>
                </a:cxn>
                <a:cxn ang="0">
                  <a:pos x="856" y="281"/>
                </a:cxn>
                <a:cxn ang="0">
                  <a:pos x="824" y="307"/>
                </a:cxn>
                <a:cxn ang="0">
                  <a:pos x="793" y="256"/>
                </a:cxn>
                <a:cxn ang="0">
                  <a:pos x="845" y="233"/>
                </a:cxn>
                <a:cxn ang="0">
                  <a:pos x="830" y="55"/>
                </a:cxn>
                <a:cxn ang="0">
                  <a:pos x="807" y="17"/>
                </a:cxn>
                <a:cxn ang="0">
                  <a:pos x="749" y="9"/>
                </a:cxn>
                <a:cxn ang="0">
                  <a:pos x="704" y="8"/>
                </a:cxn>
                <a:cxn ang="0">
                  <a:pos x="625" y="57"/>
                </a:cxn>
                <a:cxn ang="0">
                  <a:pos x="558" y="129"/>
                </a:cxn>
                <a:cxn ang="0">
                  <a:pos x="496" y="207"/>
                </a:cxn>
                <a:cxn ang="0">
                  <a:pos x="437" y="217"/>
                </a:cxn>
                <a:cxn ang="0">
                  <a:pos x="376" y="201"/>
                </a:cxn>
                <a:cxn ang="0">
                  <a:pos x="339" y="248"/>
                </a:cxn>
                <a:cxn ang="0">
                  <a:pos x="277" y="286"/>
                </a:cxn>
                <a:cxn ang="0">
                  <a:pos x="230" y="271"/>
                </a:cxn>
                <a:cxn ang="0">
                  <a:pos x="238" y="213"/>
                </a:cxn>
                <a:cxn ang="0">
                  <a:pos x="200" y="170"/>
                </a:cxn>
              </a:cxnLst>
              <a:rect l="0" t="0" r="r" b="b"/>
              <a:pathLst>
                <a:path w="898" h="791">
                  <a:moveTo>
                    <a:pt x="188" y="161"/>
                  </a:moveTo>
                  <a:lnTo>
                    <a:pt x="188" y="216"/>
                  </a:lnTo>
                  <a:lnTo>
                    <a:pt x="188" y="275"/>
                  </a:lnTo>
                  <a:lnTo>
                    <a:pt x="188" y="334"/>
                  </a:lnTo>
                  <a:lnTo>
                    <a:pt x="188" y="390"/>
                  </a:lnTo>
                  <a:lnTo>
                    <a:pt x="182" y="394"/>
                  </a:lnTo>
                  <a:lnTo>
                    <a:pt x="171" y="396"/>
                  </a:lnTo>
                  <a:lnTo>
                    <a:pt x="157" y="406"/>
                  </a:lnTo>
                  <a:lnTo>
                    <a:pt x="141" y="421"/>
                  </a:lnTo>
                  <a:lnTo>
                    <a:pt x="129" y="421"/>
                  </a:lnTo>
                  <a:lnTo>
                    <a:pt x="120" y="418"/>
                  </a:lnTo>
                  <a:lnTo>
                    <a:pt x="101" y="418"/>
                  </a:lnTo>
                  <a:lnTo>
                    <a:pt x="86" y="423"/>
                  </a:lnTo>
                  <a:lnTo>
                    <a:pt x="70" y="421"/>
                  </a:lnTo>
                  <a:lnTo>
                    <a:pt x="59" y="409"/>
                  </a:lnTo>
                  <a:lnTo>
                    <a:pt x="59" y="396"/>
                  </a:lnTo>
                  <a:lnTo>
                    <a:pt x="33" y="378"/>
                  </a:lnTo>
                  <a:lnTo>
                    <a:pt x="21" y="379"/>
                  </a:lnTo>
                  <a:lnTo>
                    <a:pt x="15" y="390"/>
                  </a:lnTo>
                  <a:lnTo>
                    <a:pt x="8" y="398"/>
                  </a:lnTo>
                  <a:lnTo>
                    <a:pt x="5" y="400"/>
                  </a:lnTo>
                  <a:lnTo>
                    <a:pt x="0" y="401"/>
                  </a:lnTo>
                  <a:lnTo>
                    <a:pt x="2" y="405"/>
                  </a:lnTo>
                  <a:lnTo>
                    <a:pt x="1" y="411"/>
                  </a:lnTo>
                  <a:lnTo>
                    <a:pt x="5" y="416"/>
                  </a:lnTo>
                  <a:lnTo>
                    <a:pt x="13" y="426"/>
                  </a:lnTo>
                  <a:lnTo>
                    <a:pt x="28" y="464"/>
                  </a:lnTo>
                  <a:lnTo>
                    <a:pt x="37" y="491"/>
                  </a:lnTo>
                  <a:lnTo>
                    <a:pt x="51" y="528"/>
                  </a:lnTo>
                  <a:lnTo>
                    <a:pt x="59" y="536"/>
                  </a:lnTo>
                  <a:lnTo>
                    <a:pt x="64" y="552"/>
                  </a:lnTo>
                  <a:lnTo>
                    <a:pt x="70" y="562"/>
                  </a:lnTo>
                  <a:lnTo>
                    <a:pt x="91" y="595"/>
                  </a:lnTo>
                  <a:lnTo>
                    <a:pt x="97" y="608"/>
                  </a:lnTo>
                  <a:lnTo>
                    <a:pt x="99" y="648"/>
                  </a:lnTo>
                  <a:lnTo>
                    <a:pt x="90" y="665"/>
                  </a:lnTo>
                  <a:lnTo>
                    <a:pt x="78" y="660"/>
                  </a:lnTo>
                  <a:lnTo>
                    <a:pt x="76" y="667"/>
                  </a:lnTo>
                  <a:lnTo>
                    <a:pt x="75" y="678"/>
                  </a:lnTo>
                  <a:lnTo>
                    <a:pt x="77" y="678"/>
                  </a:lnTo>
                  <a:lnTo>
                    <a:pt x="85" y="683"/>
                  </a:lnTo>
                  <a:lnTo>
                    <a:pt x="87" y="690"/>
                  </a:lnTo>
                  <a:lnTo>
                    <a:pt x="83" y="691"/>
                  </a:lnTo>
                  <a:lnTo>
                    <a:pt x="88" y="701"/>
                  </a:lnTo>
                  <a:lnTo>
                    <a:pt x="93" y="705"/>
                  </a:lnTo>
                  <a:lnTo>
                    <a:pt x="99" y="716"/>
                  </a:lnTo>
                  <a:lnTo>
                    <a:pt x="107" y="726"/>
                  </a:lnTo>
                  <a:lnTo>
                    <a:pt x="108" y="734"/>
                  </a:lnTo>
                  <a:lnTo>
                    <a:pt x="103" y="742"/>
                  </a:lnTo>
                  <a:lnTo>
                    <a:pt x="103" y="749"/>
                  </a:lnTo>
                  <a:lnTo>
                    <a:pt x="103" y="760"/>
                  </a:lnTo>
                  <a:lnTo>
                    <a:pt x="109" y="770"/>
                  </a:lnTo>
                  <a:lnTo>
                    <a:pt x="110" y="769"/>
                  </a:lnTo>
                  <a:lnTo>
                    <a:pt x="109" y="761"/>
                  </a:lnTo>
                  <a:lnTo>
                    <a:pt x="109" y="754"/>
                  </a:lnTo>
                  <a:lnTo>
                    <a:pt x="112" y="750"/>
                  </a:lnTo>
                  <a:lnTo>
                    <a:pt x="119" y="749"/>
                  </a:lnTo>
                  <a:lnTo>
                    <a:pt x="128" y="750"/>
                  </a:lnTo>
                  <a:lnTo>
                    <a:pt x="129" y="762"/>
                  </a:lnTo>
                  <a:lnTo>
                    <a:pt x="128" y="769"/>
                  </a:lnTo>
                  <a:lnTo>
                    <a:pt x="133" y="771"/>
                  </a:lnTo>
                  <a:lnTo>
                    <a:pt x="151" y="770"/>
                  </a:lnTo>
                  <a:lnTo>
                    <a:pt x="156" y="775"/>
                  </a:lnTo>
                  <a:lnTo>
                    <a:pt x="155" y="782"/>
                  </a:lnTo>
                  <a:lnTo>
                    <a:pt x="166" y="788"/>
                  </a:lnTo>
                  <a:lnTo>
                    <a:pt x="174" y="788"/>
                  </a:lnTo>
                  <a:lnTo>
                    <a:pt x="183" y="791"/>
                  </a:lnTo>
                  <a:lnTo>
                    <a:pt x="195" y="791"/>
                  </a:lnTo>
                  <a:lnTo>
                    <a:pt x="204" y="788"/>
                  </a:lnTo>
                  <a:lnTo>
                    <a:pt x="214" y="776"/>
                  </a:lnTo>
                  <a:lnTo>
                    <a:pt x="232" y="775"/>
                  </a:lnTo>
                  <a:lnTo>
                    <a:pt x="236" y="771"/>
                  </a:lnTo>
                  <a:lnTo>
                    <a:pt x="244" y="770"/>
                  </a:lnTo>
                  <a:lnTo>
                    <a:pt x="264" y="772"/>
                  </a:lnTo>
                  <a:lnTo>
                    <a:pt x="266" y="769"/>
                  </a:lnTo>
                  <a:lnTo>
                    <a:pt x="287" y="771"/>
                  </a:lnTo>
                  <a:lnTo>
                    <a:pt x="293" y="769"/>
                  </a:lnTo>
                  <a:lnTo>
                    <a:pt x="296" y="761"/>
                  </a:lnTo>
                  <a:lnTo>
                    <a:pt x="305" y="758"/>
                  </a:lnTo>
                  <a:lnTo>
                    <a:pt x="311" y="753"/>
                  </a:lnTo>
                  <a:lnTo>
                    <a:pt x="316" y="748"/>
                  </a:lnTo>
                  <a:lnTo>
                    <a:pt x="333" y="745"/>
                  </a:lnTo>
                  <a:lnTo>
                    <a:pt x="341" y="746"/>
                  </a:lnTo>
                  <a:lnTo>
                    <a:pt x="365" y="753"/>
                  </a:lnTo>
                  <a:lnTo>
                    <a:pt x="372" y="753"/>
                  </a:lnTo>
                  <a:lnTo>
                    <a:pt x="381" y="745"/>
                  </a:lnTo>
                  <a:lnTo>
                    <a:pt x="394" y="744"/>
                  </a:lnTo>
                  <a:lnTo>
                    <a:pt x="408" y="746"/>
                  </a:lnTo>
                  <a:lnTo>
                    <a:pt x="446" y="758"/>
                  </a:lnTo>
                  <a:lnTo>
                    <a:pt x="459" y="758"/>
                  </a:lnTo>
                  <a:lnTo>
                    <a:pt x="467" y="744"/>
                  </a:lnTo>
                  <a:lnTo>
                    <a:pt x="479" y="743"/>
                  </a:lnTo>
                  <a:lnTo>
                    <a:pt x="491" y="748"/>
                  </a:lnTo>
                  <a:lnTo>
                    <a:pt x="507" y="749"/>
                  </a:lnTo>
                  <a:lnTo>
                    <a:pt x="508" y="743"/>
                  </a:lnTo>
                  <a:lnTo>
                    <a:pt x="505" y="733"/>
                  </a:lnTo>
                  <a:lnTo>
                    <a:pt x="512" y="728"/>
                  </a:lnTo>
                  <a:lnTo>
                    <a:pt x="519" y="727"/>
                  </a:lnTo>
                  <a:lnTo>
                    <a:pt x="532" y="726"/>
                  </a:lnTo>
                  <a:lnTo>
                    <a:pt x="553" y="727"/>
                  </a:lnTo>
                  <a:lnTo>
                    <a:pt x="564" y="726"/>
                  </a:lnTo>
                  <a:lnTo>
                    <a:pt x="586" y="715"/>
                  </a:lnTo>
                  <a:lnTo>
                    <a:pt x="623" y="689"/>
                  </a:lnTo>
                  <a:lnTo>
                    <a:pt x="633" y="679"/>
                  </a:lnTo>
                  <a:lnTo>
                    <a:pt x="642" y="668"/>
                  </a:lnTo>
                  <a:lnTo>
                    <a:pt x="663" y="652"/>
                  </a:lnTo>
                  <a:lnTo>
                    <a:pt x="689" y="624"/>
                  </a:lnTo>
                  <a:lnTo>
                    <a:pt x="705" y="600"/>
                  </a:lnTo>
                  <a:lnTo>
                    <a:pt x="714" y="589"/>
                  </a:lnTo>
                  <a:lnTo>
                    <a:pt x="723" y="582"/>
                  </a:lnTo>
                  <a:lnTo>
                    <a:pt x="747" y="561"/>
                  </a:lnTo>
                  <a:lnTo>
                    <a:pt x="765" y="533"/>
                  </a:lnTo>
                  <a:lnTo>
                    <a:pt x="774" y="520"/>
                  </a:lnTo>
                  <a:lnTo>
                    <a:pt x="796" y="480"/>
                  </a:lnTo>
                  <a:lnTo>
                    <a:pt x="800" y="473"/>
                  </a:lnTo>
                  <a:lnTo>
                    <a:pt x="804" y="465"/>
                  </a:lnTo>
                  <a:lnTo>
                    <a:pt x="808" y="454"/>
                  </a:lnTo>
                  <a:lnTo>
                    <a:pt x="819" y="437"/>
                  </a:lnTo>
                  <a:lnTo>
                    <a:pt x="828" y="426"/>
                  </a:lnTo>
                  <a:lnTo>
                    <a:pt x="836" y="420"/>
                  </a:lnTo>
                  <a:lnTo>
                    <a:pt x="846" y="417"/>
                  </a:lnTo>
                  <a:lnTo>
                    <a:pt x="866" y="401"/>
                  </a:lnTo>
                  <a:lnTo>
                    <a:pt x="875" y="388"/>
                  </a:lnTo>
                  <a:lnTo>
                    <a:pt x="881" y="357"/>
                  </a:lnTo>
                  <a:lnTo>
                    <a:pt x="886" y="345"/>
                  </a:lnTo>
                  <a:lnTo>
                    <a:pt x="888" y="331"/>
                  </a:lnTo>
                  <a:lnTo>
                    <a:pt x="888" y="318"/>
                  </a:lnTo>
                  <a:lnTo>
                    <a:pt x="894" y="305"/>
                  </a:lnTo>
                  <a:lnTo>
                    <a:pt x="897" y="294"/>
                  </a:lnTo>
                  <a:lnTo>
                    <a:pt x="898" y="282"/>
                  </a:lnTo>
                  <a:lnTo>
                    <a:pt x="892" y="281"/>
                  </a:lnTo>
                  <a:lnTo>
                    <a:pt x="856" y="281"/>
                  </a:lnTo>
                  <a:lnTo>
                    <a:pt x="850" y="285"/>
                  </a:lnTo>
                  <a:lnTo>
                    <a:pt x="844" y="299"/>
                  </a:lnTo>
                  <a:lnTo>
                    <a:pt x="836" y="308"/>
                  </a:lnTo>
                  <a:lnTo>
                    <a:pt x="824" y="307"/>
                  </a:lnTo>
                  <a:lnTo>
                    <a:pt x="801" y="304"/>
                  </a:lnTo>
                  <a:lnTo>
                    <a:pt x="791" y="285"/>
                  </a:lnTo>
                  <a:lnTo>
                    <a:pt x="789" y="272"/>
                  </a:lnTo>
                  <a:lnTo>
                    <a:pt x="793" y="256"/>
                  </a:lnTo>
                  <a:lnTo>
                    <a:pt x="801" y="239"/>
                  </a:lnTo>
                  <a:lnTo>
                    <a:pt x="808" y="227"/>
                  </a:lnTo>
                  <a:lnTo>
                    <a:pt x="822" y="218"/>
                  </a:lnTo>
                  <a:lnTo>
                    <a:pt x="845" y="233"/>
                  </a:lnTo>
                  <a:lnTo>
                    <a:pt x="852" y="224"/>
                  </a:lnTo>
                  <a:lnTo>
                    <a:pt x="849" y="131"/>
                  </a:lnTo>
                  <a:lnTo>
                    <a:pt x="836" y="87"/>
                  </a:lnTo>
                  <a:lnTo>
                    <a:pt x="830" y="55"/>
                  </a:lnTo>
                  <a:lnTo>
                    <a:pt x="828" y="34"/>
                  </a:lnTo>
                  <a:lnTo>
                    <a:pt x="827" y="33"/>
                  </a:lnTo>
                  <a:lnTo>
                    <a:pt x="822" y="32"/>
                  </a:lnTo>
                  <a:lnTo>
                    <a:pt x="807" y="17"/>
                  </a:lnTo>
                  <a:lnTo>
                    <a:pt x="786" y="11"/>
                  </a:lnTo>
                  <a:lnTo>
                    <a:pt x="774" y="9"/>
                  </a:lnTo>
                  <a:lnTo>
                    <a:pt x="761" y="12"/>
                  </a:lnTo>
                  <a:lnTo>
                    <a:pt x="749" y="9"/>
                  </a:lnTo>
                  <a:lnTo>
                    <a:pt x="726" y="2"/>
                  </a:lnTo>
                  <a:lnTo>
                    <a:pt x="717" y="0"/>
                  </a:lnTo>
                  <a:lnTo>
                    <a:pt x="705" y="5"/>
                  </a:lnTo>
                  <a:lnTo>
                    <a:pt x="704" y="8"/>
                  </a:lnTo>
                  <a:lnTo>
                    <a:pt x="693" y="13"/>
                  </a:lnTo>
                  <a:lnTo>
                    <a:pt x="679" y="22"/>
                  </a:lnTo>
                  <a:lnTo>
                    <a:pt x="641" y="40"/>
                  </a:lnTo>
                  <a:lnTo>
                    <a:pt x="625" y="57"/>
                  </a:lnTo>
                  <a:lnTo>
                    <a:pt x="605" y="70"/>
                  </a:lnTo>
                  <a:lnTo>
                    <a:pt x="586" y="88"/>
                  </a:lnTo>
                  <a:lnTo>
                    <a:pt x="575" y="104"/>
                  </a:lnTo>
                  <a:lnTo>
                    <a:pt x="558" y="129"/>
                  </a:lnTo>
                  <a:lnTo>
                    <a:pt x="531" y="148"/>
                  </a:lnTo>
                  <a:lnTo>
                    <a:pt x="516" y="167"/>
                  </a:lnTo>
                  <a:lnTo>
                    <a:pt x="501" y="201"/>
                  </a:lnTo>
                  <a:lnTo>
                    <a:pt x="496" y="207"/>
                  </a:lnTo>
                  <a:lnTo>
                    <a:pt x="488" y="211"/>
                  </a:lnTo>
                  <a:lnTo>
                    <a:pt x="477" y="212"/>
                  </a:lnTo>
                  <a:lnTo>
                    <a:pt x="452" y="218"/>
                  </a:lnTo>
                  <a:lnTo>
                    <a:pt x="437" y="217"/>
                  </a:lnTo>
                  <a:lnTo>
                    <a:pt x="414" y="204"/>
                  </a:lnTo>
                  <a:lnTo>
                    <a:pt x="402" y="199"/>
                  </a:lnTo>
                  <a:lnTo>
                    <a:pt x="388" y="197"/>
                  </a:lnTo>
                  <a:lnTo>
                    <a:pt x="376" y="201"/>
                  </a:lnTo>
                  <a:lnTo>
                    <a:pt x="357" y="221"/>
                  </a:lnTo>
                  <a:lnTo>
                    <a:pt x="351" y="229"/>
                  </a:lnTo>
                  <a:lnTo>
                    <a:pt x="348" y="237"/>
                  </a:lnTo>
                  <a:lnTo>
                    <a:pt x="339" y="248"/>
                  </a:lnTo>
                  <a:lnTo>
                    <a:pt x="327" y="255"/>
                  </a:lnTo>
                  <a:lnTo>
                    <a:pt x="322" y="260"/>
                  </a:lnTo>
                  <a:lnTo>
                    <a:pt x="312" y="277"/>
                  </a:lnTo>
                  <a:lnTo>
                    <a:pt x="277" y="286"/>
                  </a:lnTo>
                  <a:lnTo>
                    <a:pt x="259" y="285"/>
                  </a:lnTo>
                  <a:lnTo>
                    <a:pt x="243" y="282"/>
                  </a:lnTo>
                  <a:lnTo>
                    <a:pt x="233" y="280"/>
                  </a:lnTo>
                  <a:lnTo>
                    <a:pt x="230" y="271"/>
                  </a:lnTo>
                  <a:lnTo>
                    <a:pt x="237" y="250"/>
                  </a:lnTo>
                  <a:lnTo>
                    <a:pt x="239" y="237"/>
                  </a:lnTo>
                  <a:lnTo>
                    <a:pt x="239" y="231"/>
                  </a:lnTo>
                  <a:lnTo>
                    <a:pt x="238" y="213"/>
                  </a:lnTo>
                  <a:lnTo>
                    <a:pt x="231" y="201"/>
                  </a:lnTo>
                  <a:lnTo>
                    <a:pt x="217" y="190"/>
                  </a:lnTo>
                  <a:lnTo>
                    <a:pt x="212" y="181"/>
                  </a:lnTo>
                  <a:lnTo>
                    <a:pt x="200" y="170"/>
                  </a:lnTo>
                  <a:lnTo>
                    <a:pt x="198" y="167"/>
                  </a:lnTo>
                  <a:lnTo>
                    <a:pt x="192" y="161"/>
                  </a:lnTo>
                  <a:lnTo>
                    <a:pt x="188" y="161"/>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4" name="Freeform 22">
              <a:extLst>
                <a:ext uri="{FF2B5EF4-FFF2-40B4-BE49-F238E27FC236}">
                  <a16:creationId xmlns:a16="http://schemas.microsoft.com/office/drawing/2014/main" xmlns="" id="{DC8FB975-CF53-4495-BF46-1FFEA9130174}"/>
                </a:ext>
              </a:extLst>
            </p:cNvPr>
            <p:cNvSpPr>
              <a:spLocks noChangeAspect="1"/>
            </p:cNvSpPr>
            <p:nvPr/>
          </p:nvSpPr>
          <p:spPr bwMode="gray">
            <a:xfrm>
              <a:off x="5982547" y="5043912"/>
              <a:ext cx="90707" cy="227438"/>
            </a:xfrm>
            <a:custGeom>
              <a:avLst/>
              <a:gdLst/>
              <a:ahLst/>
              <a:cxnLst>
                <a:cxn ang="0">
                  <a:pos x="61" y="11"/>
                </a:cxn>
                <a:cxn ang="0">
                  <a:pos x="42" y="14"/>
                </a:cxn>
                <a:cxn ang="0">
                  <a:pos x="25" y="8"/>
                </a:cxn>
                <a:cxn ang="0">
                  <a:pos x="13" y="8"/>
                </a:cxn>
                <a:cxn ang="0">
                  <a:pos x="25" y="15"/>
                </a:cxn>
                <a:cxn ang="0">
                  <a:pos x="37" y="40"/>
                </a:cxn>
                <a:cxn ang="0">
                  <a:pos x="50" y="65"/>
                </a:cxn>
                <a:cxn ang="0">
                  <a:pos x="42" y="80"/>
                </a:cxn>
                <a:cxn ang="0">
                  <a:pos x="35" y="94"/>
                </a:cxn>
                <a:cxn ang="0">
                  <a:pos x="31" y="127"/>
                </a:cxn>
                <a:cxn ang="0">
                  <a:pos x="31" y="159"/>
                </a:cxn>
                <a:cxn ang="0">
                  <a:pos x="41" y="172"/>
                </a:cxn>
                <a:cxn ang="0">
                  <a:pos x="24" y="181"/>
                </a:cxn>
                <a:cxn ang="0">
                  <a:pos x="14" y="198"/>
                </a:cxn>
                <a:cxn ang="0">
                  <a:pos x="2" y="235"/>
                </a:cxn>
                <a:cxn ang="0">
                  <a:pos x="8" y="248"/>
                </a:cxn>
                <a:cxn ang="0">
                  <a:pos x="23" y="257"/>
                </a:cxn>
                <a:cxn ang="0">
                  <a:pos x="30" y="263"/>
                </a:cxn>
                <a:cxn ang="0">
                  <a:pos x="51" y="289"/>
                </a:cxn>
                <a:cxn ang="0">
                  <a:pos x="93" y="284"/>
                </a:cxn>
                <a:cxn ang="0">
                  <a:pos x="101" y="310"/>
                </a:cxn>
                <a:cxn ang="0">
                  <a:pos x="94" y="343"/>
                </a:cxn>
                <a:cxn ang="0">
                  <a:pos x="86" y="365"/>
                </a:cxn>
                <a:cxn ang="0">
                  <a:pos x="97" y="388"/>
                </a:cxn>
                <a:cxn ang="0">
                  <a:pos x="112" y="404"/>
                </a:cxn>
                <a:cxn ang="0">
                  <a:pos x="128" y="414"/>
                </a:cxn>
                <a:cxn ang="0">
                  <a:pos x="127" y="429"/>
                </a:cxn>
                <a:cxn ang="0">
                  <a:pos x="142" y="430"/>
                </a:cxn>
                <a:cxn ang="0">
                  <a:pos x="139" y="409"/>
                </a:cxn>
                <a:cxn ang="0">
                  <a:pos x="139" y="392"/>
                </a:cxn>
                <a:cxn ang="0">
                  <a:pos x="153" y="377"/>
                </a:cxn>
                <a:cxn ang="0">
                  <a:pos x="169" y="368"/>
                </a:cxn>
                <a:cxn ang="0">
                  <a:pos x="169" y="325"/>
                </a:cxn>
                <a:cxn ang="0">
                  <a:pos x="172" y="295"/>
                </a:cxn>
                <a:cxn ang="0">
                  <a:pos x="148" y="266"/>
                </a:cxn>
                <a:cxn ang="0">
                  <a:pos x="116" y="230"/>
                </a:cxn>
                <a:cxn ang="0">
                  <a:pos x="116" y="242"/>
                </a:cxn>
                <a:cxn ang="0">
                  <a:pos x="126" y="250"/>
                </a:cxn>
                <a:cxn ang="0">
                  <a:pos x="134" y="282"/>
                </a:cxn>
                <a:cxn ang="0">
                  <a:pos x="121" y="269"/>
                </a:cxn>
                <a:cxn ang="0">
                  <a:pos x="115" y="262"/>
                </a:cxn>
                <a:cxn ang="0">
                  <a:pos x="102" y="272"/>
                </a:cxn>
                <a:cxn ang="0">
                  <a:pos x="97" y="261"/>
                </a:cxn>
                <a:cxn ang="0">
                  <a:pos x="100" y="245"/>
                </a:cxn>
                <a:cxn ang="0">
                  <a:pos x="89" y="231"/>
                </a:cxn>
                <a:cxn ang="0">
                  <a:pos x="85" y="208"/>
                </a:cxn>
                <a:cxn ang="0">
                  <a:pos x="68" y="159"/>
                </a:cxn>
                <a:cxn ang="0">
                  <a:pos x="79" y="140"/>
                </a:cxn>
                <a:cxn ang="0">
                  <a:pos x="79" y="70"/>
                </a:cxn>
                <a:cxn ang="0">
                  <a:pos x="78" y="51"/>
                </a:cxn>
                <a:cxn ang="0">
                  <a:pos x="63" y="32"/>
                </a:cxn>
                <a:cxn ang="0">
                  <a:pos x="69" y="10"/>
                </a:cxn>
              </a:cxnLst>
              <a:rect l="0" t="0" r="r" b="b"/>
              <a:pathLst>
                <a:path w="175" h="431">
                  <a:moveTo>
                    <a:pt x="64" y="18"/>
                  </a:moveTo>
                  <a:lnTo>
                    <a:pt x="62" y="14"/>
                  </a:lnTo>
                  <a:lnTo>
                    <a:pt x="61" y="11"/>
                  </a:lnTo>
                  <a:lnTo>
                    <a:pt x="58" y="10"/>
                  </a:lnTo>
                  <a:lnTo>
                    <a:pt x="53" y="10"/>
                  </a:lnTo>
                  <a:lnTo>
                    <a:pt x="42" y="14"/>
                  </a:lnTo>
                  <a:lnTo>
                    <a:pt x="40" y="13"/>
                  </a:lnTo>
                  <a:lnTo>
                    <a:pt x="35" y="6"/>
                  </a:lnTo>
                  <a:lnTo>
                    <a:pt x="25" y="8"/>
                  </a:lnTo>
                  <a:lnTo>
                    <a:pt x="14" y="0"/>
                  </a:lnTo>
                  <a:lnTo>
                    <a:pt x="13" y="3"/>
                  </a:lnTo>
                  <a:lnTo>
                    <a:pt x="13" y="8"/>
                  </a:lnTo>
                  <a:lnTo>
                    <a:pt x="14" y="9"/>
                  </a:lnTo>
                  <a:lnTo>
                    <a:pt x="16" y="15"/>
                  </a:lnTo>
                  <a:lnTo>
                    <a:pt x="25" y="15"/>
                  </a:lnTo>
                  <a:lnTo>
                    <a:pt x="32" y="24"/>
                  </a:lnTo>
                  <a:lnTo>
                    <a:pt x="34" y="29"/>
                  </a:lnTo>
                  <a:lnTo>
                    <a:pt x="37" y="40"/>
                  </a:lnTo>
                  <a:lnTo>
                    <a:pt x="43" y="45"/>
                  </a:lnTo>
                  <a:lnTo>
                    <a:pt x="46" y="63"/>
                  </a:lnTo>
                  <a:lnTo>
                    <a:pt x="50" y="65"/>
                  </a:lnTo>
                  <a:lnTo>
                    <a:pt x="51" y="72"/>
                  </a:lnTo>
                  <a:lnTo>
                    <a:pt x="51" y="75"/>
                  </a:lnTo>
                  <a:lnTo>
                    <a:pt x="42" y="80"/>
                  </a:lnTo>
                  <a:lnTo>
                    <a:pt x="40" y="81"/>
                  </a:lnTo>
                  <a:lnTo>
                    <a:pt x="36" y="84"/>
                  </a:lnTo>
                  <a:lnTo>
                    <a:pt x="35" y="94"/>
                  </a:lnTo>
                  <a:lnTo>
                    <a:pt x="36" y="102"/>
                  </a:lnTo>
                  <a:lnTo>
                    <a:pt x="30" y="119"/>
                  </a:lnTo>
                  <a:lnTo>
                    <a:pt x="31" y="127"/>
                  </a:lnTo>
                  <a:lnTo>
                    <a:pt x="32" y="142"/>
                  </a:lnTo>
                  <a:lnTo>
                    <a:pt x="30" y="156"/>
                  </a:lnTo>
                  <a:lnTo>
                    <a:pt x="31" y="159"/>
                  </a:lnTo>
                  <a:lnTo>
                    <a:pt x="35" y="164"/>
                  </a:lnTo>
                  <a:lnTo>
                    <a:pt x="40" y="166"/>
                  </a:lnTo>
                  <a:lnTo>
                    <a:pt x="41" y="172"/>
                  </a:lnTo>
                  <a:lnTo>
                    <a:pt x="38" y="175"/>
                  </a:lnTo>
                  <a:lnTo>
                    <a:pt x="30" y="176"/>
                  </a:lnTo>
                  <a:lnTo>
                    <a:pt x="24" y="181"/>
                  </a:lnTo>
                  <a:lnTo>
                    <a:pt x="19" y="182"/>
                  </a:lnTo>
                  <a:lnTo>
                    <a:pt x="18" y="183"/>
                  </a:lnTo>
                  <a:lnTo>
                    <a:pt x="14" y="198"/>
                  </a:lnTo>
                  <a:lnTo>
                    <a:pt x="14" y="213"/>
                  </a:lnTo>
                  <a:lnTo>
                    <a:pt x="9" y="228"/>
                  </a:lnTo>
                  <a:lnTo>
                    <a:pt x="2" y="235"/>
                  </a:lnTo>
                  <a:lnTo>
                    <a:pt x="0" y="239"/>
                  </a:lnTo>
                  <a:lnTo>
                    <a:pt x="3" y="247"/>
                  </a:lnTo>
                  <a:lnTo>
                    <a:pt x="8" y="248"/>
                  </a:lnTo>
                  <a:lnTo>
                    <a:pt x="11" y="256"/>
                  </a:lnTo>
                  <a:lnTo>
                    <a:pt x="19" y="255"/>
                  </a:lnTo>
                  <a:lnTo>
                    <a:pt x="23" y="257"/>
                  </a:lnTo>
                  <a:lnTo>
                    <a:pt x="23" y="258"/>
                  </a:lnTo>
                  <a:lnTo>
                    <a:pt x="24" y="261"/>
                  </a:lnTo>
                  <a:lnTo>
                    <a:pt x="30" y="263"/>
                  </a:lnTo>
                  <a:lnTo>
                    <a:pt x="37" y="279"/>
                  </a:lnTo>
                  <a:lnTo>
                    <a:pt x="47" y="289"/>
                  </a:lnTo>
                  <a:lnTo>
                    <a:pt x="51" y="289"/>
                  </a:lnTo>
                  <a:lnTo>
                    <a:pt x="59" y="287"/>
                  </a:lnTo>
                  <a:lnTo>
                    <a:pt x="89" y="283"/>
                  </a:lnTo>
                  <a:lnTo>
                    <a:pt x="93" y="284"/>
                  </a:lnTo>
                  <a:lnTo>
                    <a:pt x="96" y="289"/>
                  </a:lnTo>
                  <a:lnTo>
                    <a:pt x="100" y="302"/>
                  </a:lnTo>
                  <a:lnTo>
                    <a:pt x="101" y="310"/>
                  </a:lnTo>
                  <a:lnTo>
                    <a:pt x="102" y="328"/>
                  </a:lnTo>
                  <a:lnTo>
                    <a:pt x="100" y="336"/>
                  </a:lnTo>
                  <a:lnTo>
                    <a:pt x="94" y="343"/>
                  </a:lnTo>
                  <a:lnTo>
                    <a:pt x="95" y="349"/>
                  </a:lnTo>
                  <a:lnTo>
                    <a:pt x="89" y="354"/>
                  </a:lnTo>
                  <a:lnTo>
                    <a:pt x="86" y="365"/>
                  </a:lnTo>
                  <a:lnTo>
                    <a:pt x="89" y="369"/>
                  </a:lnTo>
                  <a:lnTo>
                    <a:pt x="94" y="385"/>
                  </a:lnTo>
                  <a:lnTo>
                    <a:pt x="97" y="388"/>
                  </a:lnTo>
                  <a:lnTo>
                    <a:pt x="101" y="390"/>
                  </a:lnTo>
                  <a:lnTo>
                    <a:pt x="104" y="395"/>
                  </a:lnTo>
                  <a:lnTo>
                    <a:pt x="112" y="404"/>
                  </a:lnTo>
                  <a:lnTo>
                    <a:pt x="117" y="411"/>
                  </a:lnTo>
                  <a:lnTo>
                    <a:pt x="121" y="413"/>
                  </a:lnTo>
                  <a:lnTo>
                    <a:pt x="128" y="414"/>
                  </a:lnTo>
                  <a:lnTo>
                    <a:pt x="132" y="419"/>
                  </a:lnTo>
                  <a:lnTo>
                    <a:pt x="132" y="423"/>
                  </a:lnTo>
                  <a:lnTo>
                    <a:pt x="127" y="429"/>
                  </a:lnTo>
                  <a:lnTo>
                    <a:pt x="128" y="431"/>
                  </a:lnTo>
                  <a:lnTo>
                    <a:pt x="140" y="431"/>
                  </a:lnTo>
                  <a:lnTo>
                    <a:pt x="142" y="430"/>
                  </a:lnTo>
                  <a:lnTo>
                    <a:pt x="140" y="420"/>
                  </a:lnTo>
                  <a:lnTo>
                    <a:pt x="142" y="414"/>
                  </a:lnTo>
                  <a:lnTo>
                    <a:pt x="139" y="409"/>
                  </a:lnTo>
                  <a:lnTo>
                    <a:pt x="136" y="406"/>
                  </a:lnTo>
                  <a:lnTo>
                    <a:pt x="136" y="400"/>
                  </a:lnTo>
                  <a:lnTo>
                    <a:pt x="139" y="392"/>
                  </a:lnTo>
                  <a:lnTo>
                    <a:pt x="139" y="388"/>
                  </a:lnTo>
                  <a:lnTo>
                    <a:pt x="140" y="385"/>
                  </a:lnTo>
                  <a:lnTo>
                    <a:pt x="153" y="377"/>
                  </a:lnTo>
                  <a:lnTo>
                    <a:pt x="159" y="376"/>
                  </a:lnTo>
                  <a:lnTo>
                    <a:pt x="165" y="374"/>
                  </a:lnTo>
                  <a:lnTo>
                    <a:pt x="169" y="368"/>
                  </a:lnTo>
                  <a:lnTo>
                    <a:pt x="170" y="347"/>
                  </a:lnTo>
                  <a:lnTo>
                    <a:pt x="172" y="339"/>
                  </a:lnTo>
                  <a:lnTo>
                    <a:pt x="169" y="325"/>
                  </a:lnTo>
                  <a:lnTo>
                    <a:pt x="172" y="315"/>
                  </a:lnTo>
                  <a:lnTo>
                    <a:pt x="175" y="307"/>
                  </a:lnTo>
                  <a:lnTo>
                    <a:pt x="172" y="295"/>
                  </a:lnTo>
                  <a:lnTo>
                    <a:pt x="167" y="288"/>
                  </a:lnTo>
                  <a:lnTo>
                    <a:pt x="154" y="275"/>
                  </a:lnTo>
                  <a:lnTo>
                    <a:pt x="148" y="266"/>
                  </a:lnTo>
                  <a:lnTo>
                    <a:pt x="133" y="247"/>
                  </a:lnTo>
                  <a:lnTo>
                    <a:pt x="123" y="240"/>
                  </a:lnTo>
                  <a:lnTo>
                    <a:pt x="116" y="230"/>
                  </a:lnTo>
                  <a:lnTo>
                    <a:pt x="115" y="231"/>
                  </a:lnTo>
                  <a:lnTo>
                    <a:pt x="115" y="239"/>
                  </a:lnTo>
                  <a:lnTo>
                    <a:pt x="116" y="242"/>
                  </a:lnTo>
                  <a:lnTo>
                    <a:pt x="117" y="245"/>
                  </a:lnTo>
                  <a:lnTo>
                    <a:pt x="122" y="246"/>
                  </a:lnTo>
                  <a:lnTo>
                    <a:pt x="126" y="250"/>
                  </a:lnTo>
                  <a:lnTo>
                    <a:pt x="136" y="274"/>
                  </a:lnTo>
                  <a:lnTo>
                    <a:pt x="136" y="280"/>
                  </a:lnTo>
                  <a:lnTo>
                    <a:pt x="134" y="282"/>
                  </a:lnTo>
                  <a:lnTo>
                    <a:pt x="132" y="280"/>
                  </a:lnTo>
                  <a:lnTo>
                    <a:pt x="126" y="272"/>
                  </a:lnTo>
                  <a:lnTo>
                    <a:pt x="121" y="269"/>
                  </a:lnTo>
                  <a:lnTo>
                    <a:pt x="117" y="262"/>
                  </a:lnTo>
                  <a:lnTo>
                    <a:pt x="116" y="262"/>
                  </a:lnTo>
                  <a:lnTo>
                    <a:pt x="115" y="262"/>
                  </a:lnTo>
                  <a:lnTo>
                    <a:pt x="111" y="271"/>
                  </a:lnTo>
                  <a:lnTo>
                    <a:pt x="109" y="272"/>
                  </a:lnTo>
                  <a:lnTo>
                    <a:pt x="102" y="272"/>
                  </a:lnTo>
                  <a:lnTo>
                    <a:pt x="101" y="269"/>
                  </a:lnTo>
                  <a:lnTo>
                    <a:pt x="99" y="266"/>
                  </a:lnTo>
                  <a:lnTo>
                    <a:pt x="97" y="261"/>
                  </a:lnTo>
                  <a:lnTo>
                    <a:pt x="97" y="256"/>
                  </a:lnTo>
                  <a:lnTo>
                    <a:pt x="100" y="247"/>
                  </a:lnTo>
                  <a:lnTo>
                    <a:pt x="100" y="245"/>
                  </a:lnTo>
                  <a:lnTo>
                    <a:pt x="97" y="241"/>
                  </a:lnTo>
                  <a:lnTo>
                    <a:pt x="91" y="235"/>
                  </a:lnTo>
                  <a:lnTo>
                    <a:pt x="89" y="231"/>
                  </a:lnTo>
                  <a:lnTo>
                    <a:pt x="86" y="223"/>
                  </a:lnTo>
                  <a:lnTo>
                    <a:pt x="86" y="209"/>
                  </a:lnTo>
                  <a:lnTo>
                    <a:pt x="85" y="208"/>
                  </a:lnTo>
                  <a:lnTo>
                    <a:pt x="80" y="187"/>
                  </a:lnTo>
                  <a:lnTo>
                    <a:pt x="68" y="164"/>
                  </a:lnTo>
                  <a:lnTo>
                    <a:pt x="68" y="159"/>
                  </a:lnTo>
                  <a:lnTo>
                    <a:pt x="68" y="154"/>
                  </a:lnTo>
                  <a:lnTo>
                    <a:pt x="73" y="145"/>
                  </a:lnTo>
                  <a:lnTo>
                    <a:pt x="79" y="140"/>
                  </a:lnTo>
                  <a:lnTo>
                    <a:pt x="83" y="128"/>
                  </a:lnTo>
                  <a:lnTo>
                    <a:pt x="81" y="94"/>
                  </a:lnTo>
                  <a:lnTo>
                    <a:pt x="79" y="70"/>
                  </a:lnTo>
                  <a:lnTo>
                    <a:pt x="81" y="63"/>
                  </a:lnTo>
                  <a:lnTo>
                    <a:pt x="81" y="57"/>
                  </a:lnTo>
                  <a:lnTo>
                    <a:pt x="78" y="51"/>
                  </a:lnTo>
                  <a:lnTo>
                    <a:pt x="72" y="48"/>
                  </a:lnTo>
                  <a:lnTo>
                    <a:pt x="69" y="46"/>
                  </a:lnTo>
                  <a:lnTo>
                    <a:pt x="63" y="32"/>
                  </a:lnTo>
                  <a:lnTo>
                    <a:pt x="62" y="26"/>
                  </a:lnTo>
                  <a:lnTo>
                    <a:pt x="64" y="18"/>
                  </a:lnTo>
                  <a:lnTo>
                    <a:pt x="69" y="10"/>
                  </a:lnTo>
                  <a:lnTo>
                    <a:pt x="64" y="1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5" name="Freeform 23">
              <a:extLst>
                <a:ext uri="{FF2B5EF4-FFF2-40B4-BE49-F238E27FC236}">
                  <a16:creationId xmlns:a16="http://schemas.microsoft.com/office/drawing/2014/main" xmlns="" id="{DC83C733-1993-4A99-A0AE-BA493C17F9DB}"/>
                </a:ext>
              </a:extLst>
            </p:cNvPr>
            <p:cNvSpPr>
              <a:spLocks noChangeAspect="1"/>
            </p:cNvSpPr>
            <p:nvPr/>
          </p:nvSpPr>
          <p:spPr bwMode="gray">
            <a:xfrm>
              <a:off x="6282816" y="5124917"/>
              <a:ext cx="203308" cy="408141"/>
            </a:xfrm>
            <a:custGeom>
              <a:avLst/>
              <a:gdLst/>
              <a:ahLst/>
              <a:cxnLst>
                <a:cxn ang="0">
                  <a:pos x="76" y="226"/>
                </a:cxn>
                <a:cxn ang="0">
                  <a:pos x="107" y="215"/>
                </a:cxn>
                <a:cxn ang="0">
                  <a:pos x="118" y="215"/>
                </a:cxn>
                <a:cxn ang="0">
                  <a:pos x="130" y="204"/>
                </a:cxn>
                <a:cxn ang="0">
                  <a:pos x="152" y="199"/>
                </a:cxn>
                <a:cxn ang="0">
                  <a:pos x="170" y="219"/>
                </a:cxn>
                <a:cxn ang="0">
                  <a:pos x="182" y="210"/>
                </a:cxn>
                <a:cxn ang="0">
                  <a:pos x="183" y="181"/>
                </a:cxn>
                <a:cxn ang="0">
                  <a:pos x="204" y="189"/>
                </a:cxn>
                <a:cxn ang="0">
                  <a:pos x="208" y="167"/>
                </a:cxn>
                <a:cxn ang="0">
                  <a:pos x="221" y="149"/>
                </a:cxn>
                <a:cxn ang="0">
                  <a:pos x="229" y="160"/>
                </a:cxn>
                <a:cxn ang="0">
                  <a:pos x="258" y="140"/>
                </a:cxn>
                <a:cxn ang="0">
                  <a:pos x="242" y="125"/>
                </a:cxn>
                <a:cxn ang="0">
                  <a:pos x="258" y="113"/>
                </a:cxn>
                <a:cxn ang="0">
                  <a:pos x="253" y="81"/>
                </a:cxn>
                <a:cxn ang="0">
                  <a:pos x="270" y="92"/>
                </a:cxn>
                <a:cxn ang="0">
                  <a:pos x="293" y="68"/>
                </a:cxn>
                <a:cxn ang="0">
                  <a:pos x="307" y="25"/>
                </a:cxn>
                <a:cxn ang="0">
                  <a:pos x="316" y="5"/>
                </a:cxn>
                <a:cxn ang="0">
                  <a:pos x="344" y="23"/>
                </a:cxn>
                <a:cxn ang="0">
                  <a:pos x="365" y="60"/>
                </a:cxn>
                <a:cxn ang="0">
                  <a:pos x="374" y="106"/>
                </a:cxn>
                <a:cxn ang="0">
                  <a:pos x="382" y="151"/>
                </a:cxn>
                <a:cxn ang="0">
                  <a:pos x="388" y="198"/>
                </a:cxn>
                <a:cxn ang="0">
                  <a:pos x="370" y="198"/>
                </a:cxn>
                <a:cxn ang="0">
                  <a:pos x="353" y="206"/>
                </a:cxn>
                <a:cxn ang="0">
                  <a:pos x="360" y="251"/>
                </a:cxn>
                <a:cxn ang="0">
                  <a:pos x="342" y="283"/>
                </a:cxn>
                <a:cxn ang="0">
                  <a:pos x="329" y="366"/>
                </a:cxn>
                <a:cxn ang="0">
                  <a:pos x="316" y="405"/>
                </a:cxn>
                <a:cxn ang="0">
                  <a:pos x="283" y="511"/>
                </a:cxn>
                <a:cxn ang="0">
                  <a:pos x="254" y="606"/>
                </a:cxn>
                <a:cxn ang="0">
                  <a:pos x="236" y="684"/>
                </a:cxn>
                <a:cxn ang="0">
                  <a:pos x="210" y="736"/>
                </a:cxn>
                <a:cxn ang="0">
                  <a:pos x="183" y="748"/>
                </a:cxn>
                <a:cxn ang="0">
                  <a:pos x="106" y="776"/>
                </a:cxn>
                <a:cxn ang="0">
                  <a:pos x="59" y="746"/>
                </a:cxn>
                <a:cxn ang="0">
                  <a:pos x="27" y="697"/>
                </a:cxn>
                <a:cxn ang="0">
                  <a:pos x="28" y="654"/>
                </a:cxn>
                <a:cxn ang="0">
                  <a:pos x="9" y="615"/>
                </a:cxn>
                <a:cxn ang="0">
                  <a:pos x="0" y="574"/>
                </a:cxn>
                <a:cxn ang="0">
                  <a:pos x="15" y="527"/>
                </a:cxn>
                <a:cxn ang="0">
                  <a:pos x="38" y="489"/>
                </a:cxn>
                <a:cxn ang="0">
                  <a:pos x="69" y="435"/>
                </a:cxn>
                <a:cxn ang="0">
                  <a:pos x="69" y="409"/>
                </a:cxn>
                <a:cxn ang="0">
                  <a:pos x="48" y="348"/>
                </a:cxn>
                <a:cxn ang="0">
                  <a:pos x="51" y="280"/>
                </a:cxn>
              </a:cxnLst>
              <a:rect l="0" t="0" r="r" b="b"/>
              <a:pathLst>
                <a:path w="391" h="776">
                  <a:moveTo>
                    <a:pt x="64" y="230"/>
                  </a:moveTo>
                  <a:lnTo>
                    <a:pt x="69" y="224"/>
                  </a:lnTo>
                  <a:lnTo>
                    <a:pt x="76" y="226"/>
                  </a:lnTo>
                  <a:lnTo>
                    <a:pt x="92" y="225"/>
                  </a:lnTo>
                  <a:lnTo>
                    <a:pt x="96" y="221"/>
                  </a:lnTo>
                  <a:lnTo>
                    <a:pt x="107" y="215"/>
                  </a:lnTo>
                  <a:lnTo>
                    <a:pt x="109" y="220"/>
                  </a:lnTo>
                  <a:lnTo>
                    <a:pt x="113" y="221"/>
                  </a:lnTo>
                  <a:lnTo>
                    <a:pt x="118" y="215"/>
                  </a:lnTo>
                  <a:lnTo>
                    <a:pt x="124" y="217"/>
                  </a:lnTo>
                  <a:lnTo>
                    <a:pt x="129" y="211"/>
                  </a:lnTo>
                  <a:lnTo>
                    <a:pt x="130" y="204"/>
                  </a:lnTo>
                  <a:lnTo>
                    <a:pt x="140" y="202"/>
                  </a:lnTo>
                  <a:lnTo>
                    <a:pt x="146" y="205"/>
                  </a:lnTo>
                  <a:lnTo>
                    <a:pt x="152" y="199"/>
                  </a:lnTo>
                  <a:lnTo>
                    <a:pt x="159" y="202"/>
                  </a:lnTo>
                  <a:lnTo>
                    <a:pt x="164" y="211"/>
                  </a:lnTo>
                  <a:lnTo>
                    <a:pt x="170" y="219"/>
                  </a:lnTo>
                  <a:lnTo>
                    <a:pt x="178" y="221"/>
                  </a:lnTo>
                  <a:lnTo>
                    <a:pt x="184" y="220"/>
                  </a:lnTo>
                  <a:lnTo>
                    <a:pt x="182" y="210"/>
                  </a:lnTo>
                  <a:lnTo>
                    <a:pt x="172" y="202"/>
                  </a:lnTo>
                  <a:lnTo>
                    <a:pt x="173" y="192"/>
                  </a:lnTo>
                  <a:lnTo>
                    <a:pt x="183" y="181"/>
                  </a:lnTo>
                  <a:lnTo>
                    <a:pt x="195" y="173"/>
                  </a:lnTo>
                  <a:lnTo>
                    <a:pt x="202" y="176"/>
                  </a:lnTo>
                  <a:lnTo>
                    <a:pt x="204" y="189"/>
                  </a:lnTo>
                  <a:lnTo>
                    <a:pt x="211" y="189"/>
                  </a:lnTo>
                  <a:lnTo>
                    <a:pt x="218" y="186"/>
                  </a:lnTo>
                  <a:lnTo>
                    <a:pt x="208" y="167"/>
                  </a:lnTo>
                  <a:lnTo>
                    <a:pt x="215" y="161"/>
                  </a:lnTo>
                  <a:lnTo>
                    <a:pt x="224" y="150"/>
                  </a:lnTo>
                  <a:lnTo>
                    <a:pt x="221" y="149"/>
                  </a:lnTo>
                  <a:lnTo>
                    <a:pt x="227" y="141"/>
                  </a:lnTo>
                  <a:lnTo>
                    <a:pt x="231" y="149"/>
                  </a:lnTo>
                  <a:lnTo>
                    <a:pt x="229" y="160"/>
                  </a:lnTo>
                  <a:lnTo>
                    <a:pt x="245" y="140"/>
                  </a:lnTo>
                  <a:lnTo>
                    <a:pt x="253" y="141"/>
                  </a:lnTo>
                  <a:lnTo>
                    <a:pt x="258" y="140"/>
                  </a:lnTo>
                  <a:lnTo>
                    <a:pt x="256" y="135"/>
                  </a:lnTo>
                  <a:lnTo>
                    <a:pt x="247" y="133"/>
                  </a:lnTo>
                  <a:lnTo>
                    <a:pt x="242" y="125"/>
                  </a:lnTo>
                  <a:lnTo>
                    <a:pt x="245" y="119"/>
                  </a:lnTo>
                  <a:lnTo>
                    <a:pt x="253" y="108"/>
                  </a:lnTo>
                  <a:lnTo>
                    <a:pt x="258" y="113"/>
                  </a:lnTo>
                  <a:lnTo>
                    <a:pt x="259" y="101"/>
                  </a:lnTo>
                  <a:lnTo>
                    <a:pt x="256" y="93"/>
                  </a:lnTo>
                  <a:lnTo>
                    <a:pt x="253" y="81"/>
                  </a:lnTo>
                  <a:lnTo>
                    <a:pt x="256" y="77"/>
                  </a:lnTo>
                  <a:lnTo>
                    <a:pt x="267" y="81"/>
                  </a:lnTo>
                  <a:lnTo>
                    <a:pt x="270" y="92"/>
                  </a:lnTo>
                  <a:lnTo>
                    <a:pt x="283" y="74"/>
                  </a:lnTo>
                  <a:lnTo>
                    <a:pt x="285" y="63"/>
                  </a:lnTo>
                  <a:lnTo>
                    <a:pt x="293" y="68"/>
                  </a:lnTo>
                  <a:lnTo>
                    <a:pt x="301" y="61"/>
                  </a:lnTo>
                  <a:lnTo>
                    <a:pt x="306" y="47"/>
                  </a:lnTo>
                  <a:lnTo>
                    <a:pt x="307" y="25"/>
                  </a:lnTo>
                  <a:lnTo>
                    <a:pt x="301" y="15"/>
                  </a:lnTo>
                  <a:lnTo>
                    <a:pt x="306" y="17"/>
                  </a:lnTo>
                  <a:lnTo>
                    <a:pt x="316" y="5"/>
                  </a:lnTo>
                  <a:lnTo>
                    <a:pt x="323" y="0"/>
                  </a:lnTo>
                  <a:lnTo>
                    <a:pt x="334" y="10"/>
                  </a:lnTo>
                  <a:lnTo>
                    <a:pt x="344" y="23"/>
                  </a:lnTo>
                  <a:lnTo>
                    <a:pt x="354" y="33"/>
                  </a:lnTo>
                  <a:lnTo>
                    <a:pt x="361" y="47"/>
                  </a:lnTo>
                  <a:lnTo>
                    <a:pt x="365" y="60"/>
                  </a:lnTo>
                  <a:lnTo>
                    <a:pt x="366" y="73"/>
                  </a:lnTo>
                  <a:lnTo>
                    <a:pt x="371" y="89"/>
                  </a:lnTo>
                  <a:lnTo>
                    <a:pt x="374" y="106"/>
                  </a:lnTo>
                  <a:lnTo>
                    <a:pt x="377" y="120"/>
                  </a:lnTo>
                  <a:lnTo>
                    <a:pt x="379" y="135"/>
                  </a:lnTo>
                  <a:lnTo>
                    <a:pt x="382" y="151"/>
                  </a:lnTo>
                  <a:lnTo>
                    <a:pt x="388" y="167"/>
                  </a:lnTo>
                  <a:lnTo>
                    <a:pt x="391" y="183"/>
                  </a:lnTo>
                  <a:lnTo>
                    <a:pt x="388" y="198"/>
                  </a:lnTo>
                  <a:lnTo>
                    <a:pt x="383" y="210"/>
                  </a:lnTo>
                  <a:lnTo>
                    <a:pt x="376" y="211"/>
                  </a:lnTo>
                  <a:lnTo>
                    <a:pt x="370" y="198"/>
                  </a:lnTo>
                  <a:lnTo>
                    <a:pt x="366" y="183"/>
                  </a:lnTo>
                  <a:lnTo>
                    <a:pt x="356" y="184"/>
                  </a:lnTo>
                  <a:lnTo>
                    <a:pt x="353" y="206"/>
                  </a:lnTo>
                  <a:lnTo>
                    <a:pt x="353" y="222"/>
                  </a:lnTo>
                  <a:lnTo>
                    <a:pt x="360" y="235"/>
                  </a:lnTo>
                  <a:lnTo>
                    <a:pt x="360" y="251"/>
                  </a:lnTo>
                  <a:lnTo>
                    <a:pt x="355" y="262"/>
                  </a:lnTo>
                  <a:lnTo>
                    <a:pt x="349" y="268"/>
                  </a:lnTo>
                  <a:lnTo>
                    <a:pt x="342" y="283"/>
                  </a:lnTo>
                  <a:lnTo>
                    <a:pt x="339" y="300"/>
                  </a:lnTo>
                  <a:lnTo>
                    <a:pt x="339" y="315"/>
                  </a:lnTo>
                  <a:lnTo>
                    <a:pt x="329" y="366"/>
                  </a:lnTo>
                  <a:lnTo>
                    <a:pt x="318" y="397"/>
                  </a:lnTo>
                  <a:lnTo>
                    <a:pt x="317" y="397"/>
                  </a:lnTo>
                  <a:lnTo>
                    <a:pt x="316" y="405"/>
                  </a:lnTo>
                  <a:lnTo>
                    <a:pt x="300" y="459"/>
                  </a:lnTo>
                  <a:lnTo>
                    <a:pt x="288" y="488"/>
                  </a:lnTo>
                  <a:lnTo>
                    <a:pt x="283" y="511"/>
                  </a:lnTo>
                  <a:lnTo>
                    <a:pt x="273" y="549"/>
                  </a:lnTo>
                  <a:lnTo>
                    <a:pt x="266" y="566"/>
                  </a:lnTo>
                  <a:lnTo>
                    <a:pt x="254" y="606"/>
                  </a:lnTo>
                  <a:lnTo>
                    <a:pt x="248" y="635"/>
                  </a:lnTo>
                  <a:lnTo>
                    <a:pt x="243" y="651"/>
                  </a:lnTo>
                  <a:lnTo>
                    <a:pt x="236" y="684"/>
                  </a:lnTo>
                  <a:lnTo>
                    <a:pt x="227" y="700"/>
                  </a:lnTo>
                  <a:lnTo>
                    <a:pt x="223" y="715"/>
                  </a:lnTo>
                  <a:lnTo>
                    <a:pt x="210" y="736"/>
                  </a:lnTo>
                  <a:lnTo>
                    <a:pt x="200" y="744"/>
                  </a:lnTo>
                  <a:lnTo>
                    <a:pt x="192" y="749"/>
                  </a:lnTo>
                  <a:lnTo>
                    <a:pt x="183" y="748"/>
                  </a:lnTo>
                  <a:lnTo>
                    <a:pt x="151" y="755"/>
                  </a:lnTo>
                  <a:lnTo>
                    <a:pt x="119" y="774"/>
                  </a:lnTo>
                  <a:lnTo>
                    <a:pt x="106" y="776"/>
                  </a:lnTo>
                  <a:lnTo>
                    <a:pt x="86" y="762"/>
                  </a:lnTo>
                  <a:lnTo>
                    <a:pt x="71" y="753"/>
                  </a:lnTo>
                  <a:lnTo>
                    <a:pt x="59" y="746"/>
                  </a:lnTo>
                  <a:lnTo>
                    <a:pt x="47" y="736"/>
                  </a:lnTo>
                  <a:lnTo>
                    <a:pt x="32" y="714"/>
                  </a:lnTo>
                  <a:lnTo>
                    <a:pt x="27" y="697"/>
                  </a:lnTo>
                  <a:lnTo>
                    <a:pt x="24" y="678"/>
                  </a:lnTo>
                  <a:lnTo>
                    <a:pt x="24" y="663"/>
                  </a:lnTo>
                  <a:lnTo>
                    <a:pt x="28" y="654"/>
                  </a:lnTo>
                  <a:lnTo>
                    <a:pt x="24" y="638"/>
                  </a:lnTo>
                  <a:lnTo>
                    <a:pt x="17" y="624"/>
                  </a:lnTo>
                  <a:lnTo>
                    <a:pt x="9" y="615"/>
                  </a:lnTo>
                  <a:lnTo>
                    <a:pt x="1" y="601"/>
                  </a:lnTo>
                  <a:lnTo>
                    <a:pt x="1" y="586"/>
                  </a:lnTo>
                  <a:lnTo>
                    <a:pt x="0" y="574"/>
                  </a:lnTo>
                  <a:lnTo>
                    <a:pt x="0" y="555"/>
                  </a:lnTo>
                  <a:lnTo>
                    <a:pt x="8" y="543"/>
                  </a:lnTo>
                  <a:lnTo>
                    <a:pt x="15" y="527"/>
                  </a:lnTo>
                  <a:lnTo>
                    <a:pt x="21" y="518"/>
                  </a:lnTo>
                  <a:lnTo>
                    <a:pt x="30" y="516"/>
                  </a:lnTo>
                  <a:lnTo>
                    <a:pt x="38" y="489"/>
                  </a:lnTo>
                  <a:lnTo>
                    <a:pt x="55" y="457"/>
                  </a:lnTo>
                  <a:lnTo>
                    <a:pt x="65" y="446"/>
                  </a:lnTo>
                  <a:lnTo>
                    <a:pt x="69" y="435"/>
                  </a:lnTo>
                  <a:lnTo>
                    <a:pt x="68" y="425"/>
                  </a:lnTo>
                  <a:lnTo>
                    <a:pt x="71" y="419"/>
                  </a:lnTo>
                  <a:lnTo>
                    <a:pt x="69" y="409"/>
                  </a:lnTo>
                  <a:lnTo>
                    <a:pt x="60" y="396"/>
                  </a:lnTo>
                  <a:lnTo>
                    <a:pt x="54" y="376"/>
                  </a:lnTo>
                  <a:lnTo>
                    <a:pt x="48" y="348"/>
                  </a:lnTo>
                  <a:lnTo>
                    <a:pt x="47" y="318"/>
                  </a:lnTo>
                  <a:lnTo>
                    <a:pt x="37" y="302"/>
                  </a:lnTo>
                  <a:lnTo>
                    <a:pt x="51" y="280"/>
                  </a:lnTo>
                  <a:lnTo>
                    <a:pt x="65" y="247"/>
                  </a:lnTo>
                  <a:lnTo>
                    <a:pt x="64" y="23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26" name="Group 24">
              <a:extLst>
                <a:ext uri="{FF2B5EF4-FFF2-40B4-BE49-F238E27FC236}">
                  <a16:creationId xmlns:a16="http://schemas.microsoft.com/office/drawing/2014/main" xmlns="" id="{95CEB2B3-4CA8-4EEC-BAEF-B0AF9CF518FE}"/>
                </a:ext>
              </a:extLst>
            </p:cNvPr>
            <p:cNvGrpSpPr>
              <a:grpSpLocks noChangeAspect="1"/>
            </p:cNvGrpSpPr>
            <p:nvPr/>
          </p:nvGrpSpPr>
          <p:grpSpPr bwMode="auto">
            <a:xfrm>
              <a:off x="5375751" y="4903712"/>
              <a:ext cx="359699" cy="395679"/>
              <a:chOff x="2884" y="2611"/>
              <a:chExt cx="138" cy="151"/>
            </a:xfrm>
            <a:grpFill/>
          </p:grpSpPr>
          <p:sp>
            <p:nvSpPr>
              <p:cNvPr id="303" name="Freeform 25">
                <a:extLst>
                  <a:ext uri="{FF2B5EF4-FFF2-40B4-BE49-F238E27FC236}">
                    <a16:creationId xmlns:a16="http://schemas.microsoft.com/office/drawing/2014/main" xmlns="" id="{4046F3CA-7151-4741-871B-2355FA626DB9}"/>
                  </a:ext>
                </a:extLst>
              </p:cNvPr>
              <p:cNvSpPr>
                <a:spLocks noChangeAspect="1"/>
              </p:cNvSpPr>
              <p:nvPr/>
            </p:nvSpPr>
            <p:spPr bwMode="gray">
              <a:xfrm>
                <a:off x="2884" y="2626"/>
                <a:ext cx="138" cy="136"/>
              </a:xfrm>
              <a:custGeom>
                <a:avLst/>
                <a:gdLst/>
                <a:ahLst/>
                <a:cxnLst>
                  <a:cxn ang="0">
                    <a:pos x="14" y="557"/>
                  </a:cxn>
                  <a:cxn ang="0">
                    <a:pos x="30" y="499"/>
                  </a:cxn>
                  <a:cxn ang="0">
                    <a:pos x="43" y="451"/>
                  </a:cxn>
                  <a:cxn ang="0">
                    <a:pos x="53" y="418"/>
                  </a:cxn>
                  <a:cxn ang="0">
                    <a:pos x="90" y="381"/>
                  </a:cxn>
                  <a:cxn ang="0">
                    <a:pos x="116" y="331"/>
                  </a:cxn>
                  <a:cxn ang="0">
                    <a:pos x="122" y="283"/>
                  </a:cxn>
                  <a:cxn ang="0">
                    <a:pos x="95" y="235"/>
                  </a:cxn>
                  <a:cxn ang="0">
                    <a:pos x="86" y="175"/>
                  </a:cxn>
                  <a:cxn ang="0">
                    <a:pos x="84" y="128"/>
                  </a:cxn>
                  <a:cxn ang="0">
                    <a:pos x="53" y="53"/>
                  </a:cxn>
                  <a:cxn ang="0">
                    <a:pos x="40" y="26"/>
                  </a:cxn>
                  <a:cxn ang="0">
                    <a:pos x="79" y="9"/>
                  </a:cxn>
                  <a:cxn ang="0">
                    <a:pos x="132" y="4"/>
                  </a:cxn>
                  <a:cxn ang="0">
                    <a:pos x="193" y="3"/>
                  </a:cxn>
                  <a:cxn ang="0">
                    <a:pos x="258" y="3"/>
                  </a:cxn>
                  <a:cxn ang="0">
                    <a:pos x="275" y="19"/>
                  </a:cxn>
                  <a:cxn ang="0">
                    <a:pos x="290" y="68"/>
                  </a:cxn>
                  <a:cxn ang="0">
                    <a:pos x="339" y="129"/>
                  </a:cxn>
                  <a:cxn ang="0">
                    <a:pos x="404" y="122"/>
                  </a:cxn>
                  <a:cxn ang="0">
                    <a:pos x="430" y="95"/>
                  </a:cxn>
                  <a:cxn ang="0">
                    <a:pos x="436" y="67"/>
                  </a:cxn>
                  <a:cxn ang="0">
                    <a:pos x="504" y="83"/>
                  </a:cxn>
                  <a:cxn ang="0">
                    <a:pos x="560" y="128"/>
                  </a:cxn>
                  <a:cxn ang="0">
                    <a:pos x="565" y="178"/>
                  </a:cxn>
                  <a:cxn ang="0">
                    <a:pos x="573" y="226"/>
                  </a:cxn>
                  <a:cxn ang="0">
                    <a:pos x="580" y="278"/>
                  </a:cxn>
                  <a:cxn ang="0">
                    <a:pos x="572" y="295"/>
                  </a:cxn>
                  <a:cxn ang="0">
                    <a:pos x="590" y="304"/>
                  </a:cxn>
                  <a:cxn ang="0">
                    <a:pos x="651" y="288"/>
                  </a:cxn>
                  <a:cxn ang="0">
                    <a:pos x="682" y="279"/>
                  </a:cxn>
                  <a:cxn ang="0">
                    <a:pos x="686" y="288"/>
                  </a:cxn>
                  <a:cxn ang="0">
                    <a:pos x="683" y="311"/>
                  </a:cxn>
                  <a:cxn ang="0">
                    <a:pos x="681" y="364"/>
                  </a:cxn>
                  <a:cxn ang="0">
                    <a:pos x="683" y="396"/>
                  </a:cxn>
                  <a:cxn ang="0">
                    <a:pos x="573" y="452"/>
                  </a:cxn>
                  <a:cxn ang="0">
                    <a:pos x="573" y="601"/>
                  </a:cxn>
                  <a:cxn ang="0">
                    <a:pos x="603" y="630"/>
                  </a:cxn>
                  <a:cxn ang="0">
                    <a:pos x="630" y="654"/>
                  </a:cxn>
                  <a:cxn ang="0">
                    <a:pos x="549" y="683"/>
                  </a:cxn>
                  <a:cxn ang="0">
                    <a:pos x="513" y="677"/>
                  </a:cxn>
                  <a:cxn ang="0">
                    <a:pos x="417" y="671"/>
                  </a:cxn>
                  <a:cxn ang="0">
                    <a:pos x="369" y="644"/>
                  </a:cxn>
                  <a:cxn ang="0">
                    <a:pos x="201" y="644"/>
                  </a:cxn>
                  <a:cxn ang="0">
                    <a:pos x="112" y="633"/>
                  </a:cxn>
                  <a:cxn ang="0">
                    <a:pos x="62" y="618"/>
                  </a:cxn>
                  <a:cxn ang="0">
                    <a:pos x="26" y="629"/>
                  </a:cxn>
                  <a:cxn ang="0">
                    <a:pos x="0" y="617"/>
                  </a:cxn>
                </a:cxnLst>
                <a:rect l="0" t="0" r="r" b="b"/>
                <a:pathLst>
                  <a:path w="692" h="684">
                    <a:moveTo>
                      <a:pt x="5" y="597"/>
                    </a:moveTo>
                    <a:lnTo>
                      <a:pt x="5" y="576"/>
                    </a:lnTo>
                    <a:lnTo>
                      <a:pt x="6" y="565"/>
                    </a:lnTo>
                    <a:lnTo>
                      <a:pt x="14" y="557"/>
                    </a:lnTo>
                    <a:lnTo>
                      <a:pt x="21" y="532"/>
                    </a:lnTo>
                    <a:lnTo>
                      <a:pt x="25" y="522"/>
                    </a:lnTo>
                    <a:lnTo>
                      <a:pt x="26" y="508"/>
                    </a:lnTo>
                    <a:lnTo>
                      <a:pt x="30" y="499"/>
                    </a:lnTo>
                    <a:lnTo>
                      <a:pt x="31" y="487"/>
                    </a:lnTo>
                    <a:lnTo>
                      <a:pt x="33" y="481"/>
                    </a:lnTo>
                    <a:lnTo>
                      <a:pt x="36" y="470"/>
                    </a:lnTo>
                    <a:lnTo>
                      <a:pt x="43" y="451"/>
                    </a:lnTo>
                    <a:lnTo>
                      <a:pt x="43" y="444"/>
                    </a:lnTo>
                    <a:lnTo>
                      <a:pt x="47" y="439"/>
                    </a:lnTo>
                    <a:lnTo>
                      <a:pt x="47" y="433"/>
                    </a:lnTo>
                    <a:lnTo>
                      <a:pt x="53" y="418"/>
                    </a:lnTo>
                    <a:lnTo>
                      <a:pt x="63" y="411"/>
                    </a:lnTo>
                    <a:lnTo>
                      <a:pt x="69" y="403"/>
                    </a:lnTo>
                    <a:lnTo>
                      <a:pt x="70" y="391"/>
                    </a:lnTo>
                    <a:lnTo>
                      <a:pt x="90" y="381"/>
                    </a:lnTo>
                    <a:lnTo>
                      <a:pt x="103" y="366"/>
                    </a:lnTo>
                    <a:lnTo>
                      <a:pt x="108" y="358"/>
                    </a:lnTo>
                    <a:lnTo>
                      <a:pt x="113" y="347"/>
                    </a:lnTo>
                    <a:lnTo>
                      <a:pt x="116" y="331"/>
                    </a:lnTo>
                    <a:lnTo>
                      <a:pt x="116" y="315"/>
                    </a:lnTo>
                    <a:lnTo>
                      <a:pt x="118" y="306"/>
                    </a:lnTo>
                    <a:lnTo>
                      <a:pt x="117" y="290"/>
                    </a:lnTo>
                    <a:lnTo>
                      <a:pt x="122" y="283"/>
                    </a:lnTo>
                    <a:lnTo>
                      <a:pt x="117" y="264"/>
                    </a:lnTo>
                    <a:lnTo>
                      <a:pt x="105" y="253"/>
                    </a:lnTo>
                    <a:lnTo>
                      <a:pt x="100" y="242"/>
                    </a:lnTo>
                    <a:lnTo>
                      <a:pt x="95" y="235"/>
                    </a:lnTo>
                    <a:lnTo>
                      <a:pt x="89" y="219"/>
                    </a:lnTo>
                    <a:lnTo>
                      <a:pt x="81" y="188"/>
                    </a:lnTo>
                    <a:lnTo>
                      <a:pt x="81" y="182"/>
                    </a:lnTo>
                    <a:lnTo>
                      <a:pt x="86" y="175"/>
                    </a:lnTo>
                    <a:lnTo>
                      <a:pt x="94" y="169"/>
                    </a:lnTo>
                    <a:lnTo>
                      <a:pt x="94" y="151"/>
                    </a:lnTo>
                    <a:lnTo>
                      <a:pt x="90" y="137"/>
                    </a:lnTo>
                    <a:lnTo>
                      <a:pt x="84" y="128"/>
                    </a:lnTo>
                    <a:lnTo>
                      <a:pt x="73" y="91"/>
                    </a:lnTo>
                    <a:lnTo>
                      <a:pt x="70" y="79"/>
                    </a:lnTo>
                    <a:lnTo>
                      <a:pt x="67" y="70"/>
                    </a:lnTo>
                    <a:lnTo>
                      <a:pt x="53" y="53"/>
                    </a:lnTo>
                    <a:lnTo>
                      <a:pt x="48" y="45"/>
                    </a:lnTo>
                    <a:lnTo>
                      <a:pt x="43" y="36"/>
                    </a:lnTo>
                    <a:lnTo>
                      <a:pt x="40" y="30"/>
                    </a:lnTo>
                    <a:lnTo>
                      <a:pt x="40" y="26"/>
                    </a:lnTo>
                    <a:lnTo>
                      <a:pt x="41" y="24"/>
                    </a:lnTo>
                    <a:lnTo>
                      <a:pt x="47" y="21"/>
                    </a:lnTo>
                    <a:lnTo>
                      <a:pt x="65" y="16"/>
                    </a:lnTo>
                    <a:lnTo>
                      <a:pt x="79" y="9"/>
                    </a:lnTo>
                    <a:lnTo>
                      <a:pt x="92" y="4"/>
                    </a:lnTo>
                    <a:lnTo>
                      <a:pt x="101" y="4"/>
                    </a:lnTo>
                    <a:lnTo>
                      <a:pt x="108" y="3"/>
                    </a:lnTo>
                    <a:lnTo>
                      <a:pt x="132" y="4"/>
                    </a:lnTo>
                    <a:lnTo>
                      <a:pt x="154" y="2"/>
                    </a:lnTo>
                    <a:lnTo>
                      <a:pt x="161" y="4"/>
                    </a:lnTo>
                    <a:lnTo>
                      <a:pt x="180" y="5"/>
                    </a:lnTo>
                    <a:lnTo>
                      <a:pt x="193" y="3"/>
                    </a:lnTo>
                    <a:lnTo>
                      <a:pt x="207" y="3"/>
                    </a:lnTo>
                    <a:lnTo>
                      <a:pt x="240" y="0"/>
                    </a:lnTo>
                    <a:lnTo>
                      <a:pt x="256" y="2"/>
                    </a:lnTo>
                    <a:lnTo>
                      <a:pt x="258" y="3"/>
                    </a:lnTo>
                    <a:lnTo>
                      <a:pt x="263" y="10"/>
                    </a:lnTo>
                    <a:lnTo>
                      <a:pt x="267" y="11"/>
                    </a:lnTo>
                    <a:lnTo>
                      <a:pt x="271" y="10"/>
                    </a:lnTo>
                    <a:lnTo>
                      <a:pt x="275" y="19"/>
                    </a:lnTo>
                    <a:lnTo>
                      <a:pt x="280" y="37"/>
                    </a:lnTo>
                    <a:lnTo>
                      <a:pt x="282" y="51"/>
                    </a:lnTo>
                    <a:lnTo>
                      <a:pt x="283" y="56"/>
                    </a:lnTo>
                    <a:lnTo>
                      <a:pt x="290" y="68"/>
                    </a:lnTo>
                    <a:lnTo>
                      <a:pt x="294" y="84"/>
                    </a:lnTo>
                    <a:lnTo>
                      <a:pt x="306" y="97"/>
                    </a:lnTo>
                    <a:lnTo>
                      <a:pt x="327" y="124"/>
                    </a:lnTo>
                    <a:lnTo>
                      <a:pt x="339" y="129"/>
                    </a:lnTo>
                    <a:lnTo>
                      <a:pt x="353" y="129"/>
                    </a:lnTo>
                    <a:lnTo>
                      <a:pt x="374" y="122"/>
                    </a:lnTo>
                    <a:lnTo>
                      <a:pt x="387" y="119"/>
                    </a:lnTo>
                    <a:lnTo>
                      <a:pt x="404" y="122"/>
                    </a:lnTo>
                    <a:lnTo>
                      <a:pt x="424" y="122"/>
                    </a:lnTo>
                    <a:lnTo>
                      <a:pt x="427" y="107"/>
                    </a:lnTo>
                    <a:lnTo>
                      <a:pt x="428" y="100"/>
                    </a:lnTo>
                    <a:lnTo>
                      <a:pt x="430" y="95"/>
                    </a:lnTo>
                    <a:lnTo>
                      <a:pt x="431" y="91"/>
                    </a:lnTo>
                    <a:lnTo>
                      <a:pt x="433" y="86"/>
                    </a:lnTo>
                    <a:lnTo>
                      <a:pt x="434" y="75"/>
                    </a:lnTo>
                    <a:lnTo>
                      <a:pt x="436" y="67"/>
                    </a:lnTo>
                    <a:lnTo>
                      <a:pt x="479" y="67"/>
                    </a:lnTo>
                    <a:lnTo>
                      <a:pt x="482" y="61"/>
                    </a:lnTo>
                    <a:lnTo>
                      <a:pt x="505" y="61"/>
                    </a:lnTo>
                    <a:lnTo>
                      <a:pt x="504" y="83"/>
                    </a:lnTo>
                    <a:lnTo>
                      <a:pt x="552" y="84"/>
                    </a:lnTo>
                    <a:lnTo>
                      <a:pt x="556" y="88"/>
                    </a:lnTo>
                    <a:lnTo>
                      <a:pt x="558" y="96"/>
                    </a:lnTo>
                    <a:lnTo>
                      <a:pt x="560" y="128"/>
                    </a:lnTo>
                    <a:lnTo>
                      <a:pt x="563" y="140"/>
                    </a:lnTo>
                    <a:lnTo>
                      <a:pt x="563" y="156"/>
                    </a:lnTo>
                    <a:lnTo>
                      <a:pt x="565" y="172"/>
                    </a:lnTo>
                    <a:lnTo>
                      <a:pt x="565" y="178"/>
                    </a:lnTo>
                    <a:lnTo>
                      <a:pt x="562" y="189"/>
                    </a:lnTo>
                    <a:lnTo>
                      <a:pt x="562" y="203"/>
                    </a:lnTo>
                    <a:lnTo>
                      <a:pt x="564" y="212"/>
                    </a:lnTo>
                    <a:lnTo>
                      <a:pt x="573" y="226"/>
                    </a:lnTo>
                    <a:lnTo>
                      <a:pt x="579" y="247"/>
                    </a:lnTo>
                    <a:lnTo>
                      <a:pt x="585" y="263"/>
                    </a:lnTo>
                    <a:lnTo>
                      <a:pt x="585" y="271"/>
                    </a:lnTo>
                    <a:lnTo>
                      <a:pt x="580" y="278"/>
                    </a:lnTo>
                    <a:lnTo>
                      <a:pt x="569" y="289"/>
                    </a:lnTo>
                    <a:lnTo>
                      <a:pt x="569" y="291"/>
                    </a:lnTo>
                    <a:lnTo>
                      <a:pt x="570" y="294"/>
                    </a:lnTo>
                    <a:lnTo>
                      <a:pt x="572" y="295"/>
                    </a:lnTo>
                    <a:lnTo>
                      <a:pt x="575" y="296"/>
                    </a:lnTo>
                    <a:lnTo>
                      <a:pt x="581" y="304"/>
                    </a:lnTo>
                    <a:lnTo>
                      <a:pt x="587" y="305"/>
                    </a:lnTo>
                    <a:lnTo>
                      <a:pt x="590" y="304"/>
                    </a:lnTo>
                    <a:lnTo>
                      <a:pt x="592" y="298"/>
                    </a:lnTo>
                    <a:lnTo>
                      <a:pt x="595" y="290"/>
                    </a:lnTo>
                    <a:lnTo>
                      <a:pt x="600" y="288"/>
                    </a:lnTo>
                    <a:lnTo>
                      <a:pt x="651" y="288"/>
                    </a:lnTo>
                    <a:lnTo>
                      <a:pt x="661" y="284"/>
                    </a:lnTo>
                    <a:lnTo>
                      <a:pt x="670" y="287"/>
                    </a:lnTo>
                    <a:lnTo>
                      <a:pt x="672" y="287"/>
                    </a:lnTo>
                    <a:lnTo>
                      <a:pt x="682" y="279"/>
                    </a:lnTo>
                    <a:lnTo>
                      <a:pt x="683" y="279"/>
                    </a:lnTo>
                    <a:lnTo>
                      <a:pt x="687" y="283"/>
                    </a:lnTo>
                    <a:lnTo>
                      <a:pt x="687" y="287"/>
                    </a:lnTo>
                    <a:lnTo>
                      <a:pt x="686" y="288"/>
                    </a:lnTo>
                    <a:lnTo>
                      <a:pt x="685" y="290"/>
                    </a:lnTo>
                    <a:lnTo>
                      <a:pt x="686" y="300"/>
                    </a:lnTo>
                    <a:lnTo>
                      <a:pt x="686" y="305"/>
                    </a:lnTo>
                    <a:lnTo>
                      <a:pt x="683" y="311"/>
                    </a:lnTo>
                    <a:lnTo>
                      <a:pt x="683" y="323"/>
                    </a:lnTo>
                    <a:lnTo>
                      <a:pt x="681" y="336"/>
                    </a:lnTo>
                    <a:lnTo>
                      <a:pt x="682" y="350"/>
                    </a:lnTo>
                    <a:lnTo>
                      <a:pt x="681" y="364"/>
                    </a:lnTo>
                    <a:lnTo>
                      <a:pt x="678" y="373"/>
                    </a:lnTo>
                    <a:lnTo>
                      <a:pt x="678" y="388"/>
                    </a:lnTo>
                    <a:lnTo>
                      <a:pt x="680" y="392"/>
                    </a:lnTo>
                    <a:lnTo>
                      <a:pt x="683" y="396"/>
                    </a:lnTo>
                    <a:lnTo>
                      <a:pt x="692" y="398"/>
                    </a:lnTo>
                    <a:lnTo>
                      <a:pt x="633" y="398"/>
                    </a:lnTo>
                    <a:lnTo>
                      <a:pt x="573" y="398"/>
                    </a:lnTo>
                    <a:lnTo>
                      <a:pt x="573" y="452"/>
                    </a:lnTo>
                    <a:lnTo>
                      <a:pt x="573" y="508"/>
                    </a:lnTo>
                    <a:lnTo>
                      <a:pt x="573" y="562"/>
                    </a:lnTo>
                    <a:lnTo>
                      <a:pt x="573" y="600"/>
                    </a:lnTo>
                    <a:lnTo>
                      <a:pt x="573" y="601"/>
                    </a:lnTo>
                    <a:lnTo>
                      <a:pt x="580" y="607"/>
                    </a:lnTo>
                    <a:lnTo>
                      <a:pt x="584" y="614"/>
                    </a:lnTo>
                    <a:lnTo>
                      <a:pt x="597" y="623"/>
                    </a:lnTo>
                    <a:lnTo>
                      <a:pt x="603" y="630"/>
                    </a:lnTo>
                    <a:lnTo>
                      <a:pt x="613" y="639"/>
                    </a:lnTo>
                    <a:lnTo>
                      <a:pt x="617" y="644"/>
                    </a:lnTo>
                    <a:lnTo>
                      <a:pt x="626" y="648"/>
                    </a:lnTo>
                    <a:lnTo>
                      <a:pt x="630" y="654"/>
                    </a:lnTo>
                    <a:lnTo>
                      <a:pt x="638" y="659"/>
                    </a:lnTo>
                    <a:lnTo>
                      <a:pt x="635" y="661"/>
                    </a:lnTo>
                    <a:lnTo>
                      <a:pt x="624" y="664"/>
                    </a:lnTo>
                    <a:lnTo>
                      <a:pt x="549" y="683"/>
                    </a:lnTo>
                    <a:lnTo>
                      <a:pt x="541" y="684"/>
                    </a:lnTo>
                    <a:lnTo>
                      <a:pt x="537" y="682"/>
                    </a:lnTo>
                    <a:lnTo>
                      <a:pt x="525" y="681"/>
                    </a:lnTo>
                    <a:lnTo>
                      <a:pt x="513" y="677"/>
                    </a:lnTo>
                    <a:lnTo>
                      <a:pt x="497" y="676"/>
                    </a:lnTo>
                    <a:lnTo>
                      <a:pt x="463" y="669"/>
                    </a:lnTo>
                    <a:lnTo>
                      <a:pt x="436" y="669"/>
                    </a:lnTo>
                    <a:lnTo>
                      <a:pt x="417" y="671"/>
                    </a:lnTo>
                    <a:lnTo>
                      <a:pt x="408" y="671"/>
                    </a:lnTo>
                    <a:lnTo>
                      <a:pt x="391" y="665"/>
                    </a:lnTo>
                    <a:lnTo>
                      <a:pt x="385" y="655"/>
                    </a:lnTo>
                    <a:lnTo>
                      <a:pt x="369" y="644"/>
                    </a:lnTo>
                    <a:lnTo>
                      <a:pt x="349" y="644"/>
                    </a:lnTo>
                    <a:lnTo>
                      <a:pt x="302" y="644"/>
                    </a:lnTo>
                    <a:lnTo>
                      <a:pt x="255" y="644"/>
                    </a:lnTo>
                    <a:lnTo>
                      <a:pt x="201" y="644"/>
                    </a:lnTo>
                    <a:lnTo>
                      <a:pt x="151" y="644"/>
                    </a:lnTo>
                    <a:lnTo>
                      <a:pt x="133" y="644"/>
                    </a:lnTo>
                    <a:lnTo>
                      <a:pt x="126" y="646"/>
                    </a:lnTo>
                    <a:lnTo>
                      <a:pt x="112" y="633"/>
                    </a:lnTo>
                    <a:lnTo>
                      <a:pt x="99" y="628"/>
                    </a:lnTo>
                    <a:lnTo>
                      <a:pt x="94" y="619"/>
                    </a:lnTo>
                    <a:lnTo>
                      <a:pt x="84" y="618"/>
                    </a:lnTo>
                    <a:lnTo>
                      <a:pt x="62" y="618"/>
                    </a:lnTo>
                    <a:lnTo>
                      <a:pt x="52" y="622"/>
                    </a:lnTo>
                    <a:lnTo>
                      <a:pt x="42" y="632"/>
                    </a:lnTo>
                    <a:lnTo>
                      <a:pt x="36" y="635"/>
                    </a:lnTo>
                    <a:lnTo>
                      <a:pt x="26" y="629"/>
                    </a:lnTo>
                    <a:lnTo>
                      <a:pt x="15" y="638"/>
                    </a:lnTo>
                    <a:lnTo>
                      <a:pt x="4" y="644"/>
                    </a:lnTo>
                    <a:lnTo>
                      <a:pt x="4" y="638"/>
                    </a:lnTo>
                    <a:lnTo>
                      <a:pt x="0" y="617"/>
                    </a:lnTo>
                    <a:lnTo>
                      <a:pt x="0" y="606"/>
                    </a:lnTo>
                    <a:lnTo>
                      <a:pt x="5" y="608"/>
                    </a:lnTo>
                    <a:lnTo>
                      <a:pt x="5" y="59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04" name="Freeform 26">
                <a:extLst>
                  <a:ext uri="{FF2B5EF4-FFF2-40B4-BE49-F238E27FC236}">
                    <a16:creationId xmlns:a16="http://schemas.microsoft.com/office/drawing/2014/main" xmlns="" id="{9B05F252-05F7-4AE5-BDE4-D5D67AF0443F}"/>
                  </a:ext>
                </a:extLst>
              </p:cNvPr>
              <p:cNvSpPr>
                <a:spLocks noChangeAspect="1"/>
              </p:cNvSpPr>
              <p:nvPr/>
            </p:nvSpPr>
            <p:spPr bwMode="gray">
              <a:xfrm>
                <a:off x="2888" y="2611"/>
                <a:ext cx="11" cy="16"/>
              </a:xfrm>
              <a:custGeom>
                <a:avLst/>
                <a:gdLst/>
                <a:ahLst/>
                <a:cxnLst>
                  <a:cxn ang="0">
                    <a:pos x="56" y="14"/>
                  </a:cxn>
                  <a:cxn ang="0">
                    <a:pos x="51" y="3"/>
                  </a:cxn>
                  <a:cxn ang="0">
                    <a:pos x="41" y="0"/>
                  </a:cxn>
                  <a:cxn ang="0">
                    <a:pos x="31" y="5"/>
                  </a:cxn>
                  <a:cxn ang="0">
                    <a:pos x="24" y="19"/>
                  </a:cxn>
                  <a:cxn ang="0">
                    <a:pos x="14" y="25"/>
                  </a:cxn>
                  <a:cxn ang="0">
                    <a:pos x="0" y="35"/>
                  </a:cxn>
                  <a:cxn ang="0">
                    <a:pos x="5" y="40"/>
                  </a:cxn>
                  <a:cxn ang="0">
                    <a:pos x="8" y="55"/>
                  </a:cxn>
                  <a:cxn ang="0">
                    <a:pos x="8" y="64"/>
                  </a:cxn>
                  <a:cxn ang="0">
                    <a:pos x="9" y="71"/>
                  </a:cxn>
                  <a:cxn ang="0">
                    <a:pos x="18" y="78"/>
                  </a:cxn>
                  <a:cxn ang="0">
                    <a:pos x="26" y="73"/>
                  </a:cxn>
                  <a:cxn ang="0">
                    <a:pos x="27" y="61"/>
                  </a:cxn>
                  <a:cxn ang="0">
                    <a:pos x="30" y="46"/>
                  </a:cxn>
                  <a:cxn ang="0">
                    <a:pos x="34" y="30"/>
                  </a:cxn>
                  <a:cxn ang="0">
                    <a:pos x="43" y="22"/>
                  </a:cxn>
                  <a:cxn ang="0">
                    <a:pos x="52" y="16"/>
                  </a:cxn>
                  <a:cxn ang="0">
                    <a:pos x="56" y="14"/>
                  </a:cxn>
                </a:cxnLst>
                <a:rect l="0" t="0" r="r" b="b"/>
                <a:pathLst>
                  <a:path w="56" h="78">
                    <a:moveTo>
                      <a:pt x="56" y="14"/>
                    </a:moveTo>
                    <a:lnTo>
                      <a:pt x="51" y="3"/>
                    </a:lnTo>
                    <a:lnTo>
                      <a:pt x="41" y="0"/>
                    </a:lnTo>
                    <a:lnTo>
                      <a:pt x="31" y="5"/>
                    </a:lnTo>
                    <a:lnTo>
                      <a:pt x="24" y="19"/>
                    </a:lnTo>
                    <a:lnTo>
                      <a:pt x="14" y="25"/>
                    </a:lnTo>
                    <a:lnTo>
                      <a:pt x="0" y="35"/>
                    </a:lnTo>
                    <a:lnTo>
                      <a:pt x="5" y="40"/>
                    </a:lnTo>
                    <a:lnTo>
                      <a:pt x="8" y="55"/>
                    </a:lnTo>
                    <a:lnTo>
                      <a:pt x="8" y="64"/>
                    </a:lnTo>
                    <a:lnTo>
                      <a:pt x="9" y="71"/>
                    </a:lnTo>
                    <a:lnTo>
                      <a:pt x="18" y="78"/>
                    </a:lnTo>
                    <a:lnTo>
                      <a:pt x="26" y="73"/>
                    </a:lnTo>
                    <a:lnTo>
                      <a:pt x="27" y="61"/>
                    </a:lnTo>
                    <a:lnTo>
                      <a:pt x="30" y="46"/>
                    </a:lnTo>
                    <a:lnTo>
                      <a:pt x="34" y="30"/>
                    </a:lnTo>
                    <a:lnTo>
                      <a:pt x="43" y="22"/>
                    </a:lnTo>
                    <a:lnTo>
                      <a:pt x="52" y="16"/>
                    </a:lnTo>
                    <a:lnTo>
                      <a:pt x="56" y="1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27" name="Freeform 27">
              <a:extLst>
                <a:ext uri="{FF2B5EF4-FFF2-40B4-BE49-F238E27FC236}">
                  <a16:creationId xmlns:a16="http://schemas.microsoft.com/office/drawing/2014/main" xmlns="" id="{66E41BA7-5FA6-47D3-94BC-B5083EA7C053}"/>
                </a:ext>
              </a:extLst>
            </p:cNvPr>
            <p:cNvSpPr>
              <a:spLocks noChangeAspect="1"/>
            </p:cNvSpPr>
            <p:nvPr/>
          </p:nvSpPr>
          <p:spPr bwMode="gray">
            <a:xfrm>
              <a:off x="5819901" y="5626526"/>
              <a:ext cx="65684" cy="65427"/>
            </a:xfrm>
            <a:custGeom>
              <a:avLst/>
              <a:gdLst/>
              <a:ahLst/>
              <a:cxnLst>
                <a:cxn ang="0">
                  <a:pos x="125" y="52"/>
                </a:cxn>
                <a:cxn ang="0">
                  <a:pos x="127" y="49"/>
                </a:cxn>
                <a:cxn ang="0">
                  <a:pos x="126" y="58"/>
                </a:cxn>
                <a:cxn ang="0">
                  <a:pos x="103" y="98"/>
                </a:cxn>
                <a:cxn ang="0">
                  <a:pos x="73" y="109"/>
                </a:cxn>
                <a:cxn ang="0">
                  <a:pos x="63" y="125"/>
                </a:cxn>
                <a:cxn ang="0">
                  <a:pos x="55" y="129"/>
                </a:cxn>
                <a:cxn ang="0">
                  <a:pos x="43" y="131"/>
                </a:cxn>
                <a:cxn ang="0">
                  <a:pos x="23" y="113"/>
                </a:cxn>
                <a:cxn ang="0">
                  <a:pos x="11" y="100"/>
                </a:cxn>
                <a:cxn ang="0">
                  <a:pos x="5" y="88"/>
                </a:cxn>
                <a:cxn ang="0">
                  <a:pos x="0" y="74"/>
                </a:cxn>
                <a:cxn ang="0">
                  <a:pos x="2" y="61"/>
                </a:cxn>
                <a:cxn ang="0">
                  <a:pos x="28" y="27"/>
                </a:cxn>
                <a:cxn ang="0">
                  <a:pos x="40" y="16"/>
                </a:cxn>
                <a:cxn ang="0">
                  <a:pos x="68" y="1"/>
                </a:cxn>
                <a:cxn ang="0">
                  <a:pos x="83" y="0"/>
                </a:cxn>
                <a:cxn ang="0">
                  <a:pos x="95" y="6"/>
                </a:cxn>
                <a:cxn ang="0">
                  <a:pos x="105" y="18"/>
                </a:cxn>
                <a:cxn ang="0">
                  <a:pos x="113" y="29"/>
                </a:cxn>
                <a:cxn ang="0">
                  <a:pos x="121" y="42"/>
                </a:cxn>
                <a:cxn ang="0">
                  <a:pos x="125" y="52"/>
                </a:cxn>
              </a:cxnLst>
              <a:rect l="0" t="0" r="r" b="b"/>
              <a:pathLst>
                <a:path w="127" h="131">
                  <a:moveTo>
                    <a:pt x="125" y="52"/>
                  </a:moveTo>
                  <a:lnTo>
                    <a:pt x="127" y="49"/>
                  </a:lnTo>
                  <a:lnTo>
                    <a:pt x="126" y="58"/>
                  </a:lnTo>
                  <a:lnTo>
                    <a:pt x="103" y="98"/>
                  </a:lnTo>
                  <a:lnTo>
                    <a:pt x="73" y="109"/>
                  </a:lnTo>
                  <a:lnTo>
                    <a:pt x="63" y="125"/>
                  </a:lnTo>
                  <a:lnTo>
                    <a:pt x="55" y="129"/>
                  </a:lnTo>
                  <a:lnTo>
                    <a:pt x="43" y="131"/>
                  </a:lnTo>
                  <a:lnTo>
                    <a:pt x="23" y="113"/>
                  </a:lnTo>
                  <a:lnTo>
                    <a:pt x="11" y="100"/>
                  </a:lnTo>
                  <a:lnTo>
                    <a:pt x="5" y="88"/>
                  </a:lnTo>
                  <a:lnTo>
                    <a:pt x="0" y="74"/>
                  </a:lnTo>
                  <a:lnTo>
                    <a:pt x="2" y="61"/>
                  </a:lnTo>
                  <a:lnTo>
                    <a:pt x="28" y="27"/>
                  </a:lnTo>
                  <a:lnTo>
                    <a:pt x="40" y="16"/>
                  </a:lnTo>
                  <a:lnTo>
                    <a:pt x="68" y="1"/>
                  </a:lnTo>
                  <a:lnTo>
                    <a:pt x="83" y="0"/>
                  </a:lnTo>
                  <a:lnTo>
                    <a:pt x="95" y="6"/>
                  </a:lnTo>
                  <a:lnTo>
                    <a:pt x="105" y="18"/>
                  </a:lnTo>
                  <a:lnTo>
                    <a:pt x="113" y="29"/>
                  </a:lnTo>
                  <a:lnTo>
                    <a:pt x="121" y="42"/>
                  </a:lnTo>
                  <a:lnTo>
                    <a:pt x="125" y="5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 name="Freeform 28">
              <a:extLst>
                <a:ext uri="{FF2B5EF4-FFF2-40B4-BE49-F238E27FC236}">
                  <a16:creationId xmlns:a16="http://schemas.microsoft.com/office/drawing/2014/main" xmlns="" id="{3A69D056-A6CB-441A-9401-18F397CA2C82}"/>
                </a:ext>
              </a:extLst>
            </p:cNvPr>
            <p:cNvSpPr>
              <a:spLocks noChangeAspect="1"/>
            </p:cNvSpPr>
            <p:nvPr/>
          </p:nvSpPr>
          <p:spPr bwMode="gray">
            <a:xfrm>
              <a:off x="5672893" y="5012756"/>
              <a:ext cx="337804" cy="286634"/>
            </a:xfrm>
            <a:custGeom>
              <a:avLst/>
              <a:gdLst/>
              <a:ahLst/>
              <a:cxnLst>
                <a:cxn ang="0">
                  <a:pos x="0" y="320"/>
                </a:cxn>
                <a:cxn ang="0">
                  <a:pos x="110" y="264"/>
                </a:cxn>
                <a:cxn ang="0">
                  <a:pos x="108" y="232"/>
                </a:cxn>
                <a:cxn ang="0">
                  <a:pos x="110" y="179"/>
                </a:cxn>
                <a:cxn ang="0">
                  <a:pos x="113" y="156"/>
                </a:cxn>
                <a:cxn ang="0">
                  <a:pos x="120" y="145"/>
                </a:cxn>
                <a:cxn ang="0">
                  <a:pos x="132" y="168"/>
                </a:cxn>
                <a:cxn ang="0">
                  <a:pos x="156" y="166"/>
                </a:cxn>
                <a:cxn ang="0">
                  <a:pos x="183" y="178"/>
                </a:cxn>
                <a:cxn ang="0">
                  <a:pos x="231" y="205"/>
                </a:cxn>
                <a:cxn ang="0">
                  <a:pos x="274" y="196"/>
                </a:cxn>
                <a:cxn ang="0">
                  <a:pos x="323" y="226"/>
                </a:cxn>
                <a:cxn ang="0">
                  <a:pos x="350" y="252"/>
                </a:cxn>
                <a:cxn ang="0">
                  <a:pos x="397" y="277"/>
                </a:cxn>
                <a:cxn ang="0">
                  <a:pos x="411" y="275"/>
                </a:cxn>
                <a:cxn ang="0">
                  <a:pos x="426" y="281"/>
                </a:cxn>
                <a:cxn ang="0">
                  <a:pos x="421" y="223"/>
                </a:cxn>
                <a:cxn ang="0">
                  <a:pos x="383" y="225"/>
                </a:cxn>
                <a:cxn ang="0">
                  <a:pos x="358" y="199"/>
                </a:cxn>
                <a:cxn ang="0">
                  <a:pos x="377" y="131"/>
                </a:cxn>
                <a:cxn ang="0">
                  <a:pos x="370" y="66"/>
                </a:cxn>
                <a:cxn ang="0">
                  <a:pos x="379" y="37"/>
                </a:cxn>
                <a:cxn ang="0">
                  <a:pos x="397" y="17"/>
                </a:cxn>
                <a:cxn ang="0">
                  <a:pos x="470" y="13"/>
                </a:cxn>
                <a:cxn ang="0">
                  <a:pos x="494" y="33"/>
                </a:cxn>
                <a:cxn ang="0">
                  <a:pos x="526" y="32"/>
                </a:cxn>
                <a:cxn ang="0">
                  <a:pos x="575" y="57"/>
                </a:cxn>
                <a:cxn ang="0">
                  <a:pos x="603" y="67"/>
                </a:cxn>
                <a:cxn ang="0">
                  <a:pos x="605" y="82"/>
                </a:cxn>
                <a:cxn ang="0">
                  <a:pos x="626" y="107"/>
                </a:cxn>
                <a:cxn ang="0">
                  <a:pos x="640" y="139"/>
                </a:cxn>
                <a:cxn ang="0">
                  <a:pos x="625" y="151"/>
                </a:cxn>
                <a:cxn ang="0">
                  <a:pos x="620" y="194"/>
                </a:cxn>
                <a:cxn ang="0">
                  <a:pos x="624" y="231"/>
                </a:cxn>
                <a:cxn ang="0">
                  <a:pos x="619" y="243"/>
                </a:cxn>
                <a:cxn ang="0">
                  <a:pos x="603" y="265"/>
                </a:cxn>
                <a:cxn ang="0">
                  <a:pos x="589" y="306"/>
                </a:cxn>
                <a:cxn ang="0">
                  <a:pos x="608" y="322"/>
                </a:cxn>
                <a:cxn ang="0">
                  <a:pos x="438" y="383"/>
                </a:cxn>
                <a:cxn ang="0">
                  <a:pos x="452" y="416"/>
                </a:cxn>
                <a:cxn ang="0">
                  <a:pos x="424" y="414"/>
                </a:cxn>
                <a:cxn ang="0">
                  <a:pos x="385" y="425"/>
                </a:cxn>
                <a:cxn ang="0">
                  <a:pos x="365" y="442"/>
                </a:cxn>
                <a:cxn ang="0">
                  <a:pos x="363" y="464"/>
                </a:cxn>
                <a:cxn ang="0">
                  <a:pos x="336" y="469"/>
                </a:cxn>
                <a:cxn ang="0">
                  <a:pos x="315" y="481"/>
                </a:cxn>
                <a:cxn ang="0">
                  <a:pos x="303" y="491"/>
                </a:cxn>
                <a:cxn ang="0">
                  <a:pos x="285" y="524"/>
                </a:cxn>
                <a:cxn ang="0">
                  <a:pos x="264" y="549"/>
                </a:cxn>
                <a:cxn ang="0">
                  <a:pos x="245" y="546"/>
                </a:cxn>
                <a:cxn ang="0">
                  <a:pos x="211" y="546"/>
                </a:cxn>
                <a:cxn ang="0">
                  <a:pos x="172" y="539"/>
                </a:cxn>
                <a:cxn ang="0">
                  <a:pos x="139" y="518"/>
                </a:cxn>
                <a:cxn ang="0">
                  <a:pos x="65" y="527"/>
                </a:cxn>
                <a:cxn ang="0">
                  <a:pos x="40" y="507"/>
                </a:cxn>
                <a:cxn ang="0">
                  <a:pos x="7" y="475"/>
                </a:cxn>
              </a:cxnLst>
              <a:rect l="0" t="0" r="r" b="b"/>
              <a:pathLst>
                <a:path w="640" h="552">
                  <a:moveTo>
                    <a:pt x="0" y="468"/>
                  </a:moveTo>
                  <a:lnTo>
                    <a:pt x="0" y="430"/>
                  </a:lnTo>
                  <a:lnTo>
                    <a:pt x="0" y="376"/>
                  </a:lnTo>
                  <a:lnTo>
                    <a:pt x="0" y="320"/>
                  </a:lnTo>
                  <a:lnTo>
                    <a:pt x="0" y="266"/>
                  </a:lnTo>
                  <a:lnTo>
                    <a:pt x="60" y="266"/>
                  </a:lnTo>
                  <a:lnTo>
                    <a:pt x="119" y="266"/>
                  </a:lnTo>
                  <a:lnTo>
                    <a:pt x="110" y="264"/>
                  </a:lnTo>
                  <a:lnTo>
                    <a:pt x="107" y="260"/>
                  </a:lnTo>
                  <a:lnTo>
                    <a:pt x="105" y="256"/>
                  </a:lnTo>
                  <a:lnTo>
                    <a:pt x="105" y="241"/>
                  </a:lnTo>
                  <a:lnTo>
                    <a:pt x="108" y="232"/>
                  </a:lnTo>
                  <a:lnTo>
                    <a:pt x="109" y="218"/>
                  </a:lnTo>
                  <a:lnTo>
                    <a:pt x="108" y="204"/>
                  </a:lnTo>
                  <a:lnTo>
                    <a:pt x="110" y="191"/>
                  </a:lnTo>
                  <a:lnTo>
                    <a:pt x="110" y="179"/>
                  </a:lnTo>
                  <a:lnTo>
                    <a:pt x="113" y="173"/>
                  </a:lnTo>
                  <a:lnTo>
                    <a:pt x="113" y="168"/>
                  </a:lnTo>
                  <a:lnTo>
                    <a:pt x="112" y="158"/>
                  </a:lnTo>
                  <a:lnTo>
                    <a:pt x="113" y="156"/>
                  </a:lnTo>
                  <a:lnTo>
                    <a:pt x="114" y="155"/>
                  </a:lnTo>
                  <a:lnTo>
                    <a:pt x="114" y="151"/>
                  </a:lnTo>
                  <a:lnTo>
                    <a:pt x="110" y="147"/>
                  </a:lnTo>
                  <a:lnTo>
                    <a:pt x="120" y="145"/>
                  </a:lnTo>
                  <a:lnTo>
                    <a:pt x="124" y="145"/>
                  </a:lnTo>
                  <a:lnTo>
                    <a:pt x="126" y="146"/>
                  </a:lnTo>
                  <a:lnTo>
                    <a:pt x="132" y="156"/>
                  </a:lnTo>
                  <a:lnTo>
                    <a:pt x="132" y="168"/>
                  </a:lnTo>
                  <a:lnTo>
                    <a:pt x="134" y="173"/>
                  </a:lnTo>
                  <a:lnTo>
                    <a:pt x="137" y="173"/>
                  </a:lnTo>
                  <a:lnTo>
                    <a:pt x="151" y="167"/>
                  </a:lnTo>
                  <a:lnTo>
                    <a:pt x="156" y="166"/>
                  </a:lnTo>
                  <a:lnTo>
                    <a:pt x="162" y="166"/>
                  </a:lnTo>
                  <a:lnTo>
                    <a:pt x="173" y="161"/>
                  </a:lnTo>
                  <a:lnTo>
                    <a:pt x="179" y="169"/>
                  </a:lnTo>
                  <a:lnTo>
                    <a:pt x="183" y="178"/>
                  </a:lnTo>
                  <a:lnTo>
                    <a:pt x="188" y="184"/>
                  </a:lnTo>
                  <a:lnTo>
                    <a:pt x="201" y="190"/>
                  </a:lnTo>
                  <a:lnTo>
                    <a:pt x="213" y="198"/>
                  </a:lnTo>
                  <a:lnTo>
                    <a:pt x="231" y="205"/>
                  </a:lnTo>
                  <a:lnTo>
                    <a:pt x="243" y="206"/>
                  </a:lnTo>
                  <a:lnTo>
                    <a:pt x="252" y="204"/>
                  </a:lnTo>
                  <a:lnTo>
                    <a:pt x="264" y="199"/>
                  </a:lnTo>
                  <a:lnTo>
                    <a:pt x="274" y="196"/>
                  </a:lnTo>
                  <a:lnTo>
                    <a:pt x="279" y="198"/>
                  </a:lnTo>
                  <a:lnTo>
                    <a:pt x="298" y="216"/>
                  </a:lnTo>
                  <a:lnTo>
                    <a:pt x="312" y="222"/>
                  </a:lnTo>
                  <a:lnTo>
                    <a:pt x="323" y="226"/>
                  </a:lnTo>
                  <a:lnTo>
                    <a:pt x="334" y="227"/>
                  </a:lnTo>
                  <a:lnTo>
                    <a:pt x="341" y="233"/>
                  </a:lnTo>
                  <a:lnTo>
                    <a:pt x="346" y="245"/>
                  </a:lnTo>
                  <a:lnTo>
                    <a:pt x="350" y="252"/>
                  </a:lnTo>
                  <a:lnTo>
                    <a:pt x="363" y="264"/>
                  </a:lnTo>
                  <a:lnTo>
                    <a:pt x="377" y="272"/>
                  </a:lnTo>
                  <a:lnTo>
                    <a:pt x="387" y="276"/>
                  </a:lnTo>
                  <a:lnTo>
                    <a:pt x="397" y="277"/>
                  </a:lnTo>
                  <a:lnTo>
                    <a:pt x="400" y="277"/>
                  </a:lnTo>
                  <a:lnTo>
                    <a:pt x="406" y="275"/>
                  </a:lnTo>
                  <a:lnTo>
                    <a:pt x="410" y="274"/>
                  </a:lnTo>
                  <a:lnTo>
                    <a:pt x="411" y="275"/>
                  </a:lnTo>
                  <a:lnTo>
                    <a:pt x="416" y="282"/>
                  </a:lnTo>
                  <a:lnTo>
                    <a:pt x="420" y="283"/>
                  </a:lnTo>
                  <a:lnTo>
                    <a:pt x="424" y="283"/>
                  </a:lnTo>
                  <a:lnTo>
                    <a:pt x="426" y="281"/>
                  </a:lnTo>
                  <a:lnTo>
                    <a:pt x="426" y="274"/>
                  </a:lnTo>
                  <a:lnTo>
                    <a:pt x="425" y="266"/>
                  </a:lnTo>
                  <a:lnTo>
                    <a:pt x="424" y="231"/>
                  </a:lnTo>
                  <a:lnTo>
                    <a:pt x="421" y="223"/>
                  </a:lnTo>
                  <a:lnTo>
                    <a:pt x="415" y="222"/>
                  </a:lnTo>
                  <a:lnTo>
                    <a:pt x="406" y="227"/>
                  </a:lnTo>
                  <a:lnTo>
                    <a:pt x="395" y="225"/>
                  </a:lnTo>
                  <a:lnTo>
                    <a:pt x="383" y="225"/>
                  </a:lnTo>
                  <a:lnTo>
                    <a:pt x="376" y="220"/>
                  </a:lnTo>
                  <a:lnTo>
                    <a:pt x="366" y="207"/>
                  </a:lnTo>
                  <a:lnTo>
                    <a:pt x="360" y="201"/>
                  </a:lnTo>
                  <a:lnTo>
                    <a:pt x="358" y="199"/>
                  </a:lnTo>
                  <a:lnTo>
                    <a:pt x="357" y="189"/>
                  </a:lnTo>
                  <a:lnTo>
                    <a:pt x="360" y="182"/>
                  </a:lnTo>
                  <a:lnTo>
                    <a:pt x="362" y="170"/>
                  </a:lnTo>
                  <a:lnTo>
                    <a:pt x="377" y="131"/>
                  </a:lnTo>
                  <a:lnTo>
                    <a:pt x="378" y="124"/>
                  </a:lnTo>
                  <a:lnTo>
                    <a:pt x="379" y="99"/>
                  </a:lnTo>
                  <a:lnTo>
                    <a:pt x="377" y="85"/>
                  </a:lnTo>
                  <a:lnTo>
                    <a:pt x="370" y="66"/>
                  </a:lnTo>
                  <a:lnTo>
                    <a:pt x="370" y="56"/>
                  </a:lnTo>
                  <a:lnTo>
                    <a:pt x="372" y="53"/>
                  </a:lnTo>
                  <a:lnTo>
                    <a:pt x="374" y="44"/>
                  </a:lnTo>
                  <a:lnTo>
                    <a:pt x="379" y="37"/>
                  </a:lnTo>
                  <a:lnTo>
                    <a:pt x="387" y="23"/>
                  </a:lnTo>
                  <a:lnTo>
                    <a:pt x="389" y="21"/>
                  </a:lnTo>
                  <a:lnTo>
                    <a:pt x="394" y="17"/>
                  </a:lnTo>
                  <a:lnTo>
                    <a:pt x="397" y="17"/>
                  </a:lnTo>
                  <a:lnTo>
                    <a:pt x="406" y="13"/>
                  </a:lnTo>
                  <a:lnTo>
                    <a:pt x="468" y="0"/>
                  </a:lnTo>
                  <a:lnTo>
                    <a:pt x="471" y="6"/>
                  </a:lnTo>
                  <a:lnTo>
                    <a:pt x="470" y="13"/>
                  </a:lnTo>
                  <a:lnTo>
                    <a:pt x="471" y="22"/>
                  </a:lnTo>
                  <a:lnTo>
                    <a:pt x="475" y="23"/>
                  </a:lnTo>
                  <a:lnTo>
                    <a:pt x="483" y="24"/>
                  </a:lnTo>
                  <a:lnTo>
                    <a:pt x="494" y="33"/>
                  </a:lnTo>
                  <a:lnTo>
                    <a:pt x="502" y="22"/>
                  </a:lnTo>
                  <a:lnTo>
                    <a:pt x="508" y="21"/>
                  </a:lnTo>
                  <a:lnTo>
                    <a:pt x="516" y="23"/>
                  </a:lnTo>
                  <a:lnTo>
                    <a:pt x="526" y="32"/>
                  </a:lnTo>
                  <a:lnTo>
                    <a:pt x="530" y="39"/>
                  </a:lnTo>
                  <a:lnTo>
                    <a:pt x="538" y="43"/>
                  </a:lnTo>
                  <a:lnTo>
                    <a:pt x="546" y="45"/>
                  </a:lnTo>
                  <a:lnTo>
                    <a:pt x="575" y="57"/>
                  </a:lnTo>
                  <a:lnTo>
                    <a:pt x="586" y="61"/>
                  </a:lnTo>
                  <a:lnTo>
                    <a:pt x="597" y="61"/>
                  </a:lnTo>
                  <a:lnTo>
                    <a:pt x="599" y="64"/>
                  </a:lnTo>
                  <a:lnTo>
                    <a:pt x="603" y="67"/>
                  </a:lnTo>
                  <a:lnTo>
                    <a:pt x="602" y="70"/>
                  </a:lnTo>
                  <a:lnTo>
                    <a:pt x="602" y="75"/>
                  </a:lnTo>
                  <a:lnTo>
                    <a:pt x="603" y="76"/>
                  </a:lnTo>
                  <a:lnTo>
                    <a:pt x="605" y="82"/>
                  </a:lnTo>
                  <a:lnTo>
                    <a:pt x="614" y="82"/>
                  </a:lnTo>
                  <a:lnTo>
                    <a:pt x="621" y="91"/>
                  </a:lnTo>
                  <a:lnTo>
                    <a:pt x="623" y="96"/>
                  </a:lnTo>
                  <a:lnTo>
                    <a:pt x="626" y="107"/>
                  </a:lnTo>
                  <a:lnTo>
                    <a:pt x="632" y="112"/>
                  </a:lnTo>
                  <a:lnTo>
                    <a:pt x="635" y="130"/>
                  </a:lnTo>
                  <a:lnTo>
                    <a:pt x="639" y="132"/>
                  </a:lnTo>
                  <a:lnTo>
                    <a:pt x="640" y="139"/>
                  </a:lnTo>
                  <a:lnTo>
                    <a:pt x="640" y="142"/>
                  </a:lnTo>
                  <a:lnTo>
                    <a:pt x="631" y="147"/>
                  </a:lnTo>
                  <a:lnTo>
                    <a:pt x="629" y="148"/>
                  </a:lnTo>
                  <a:lnTo>
                    <a:pt x="625" y="151"/>
                  </a:lnTo>
                  <a:lnTo>
                    <a:pt x="624" y="161"/>
                  </a:lnTo>
                  <a:lnTo>
                    <a:pt x="625" y="169"/>
                  </a:lnTo>
                  <a:lnTo>
                    <a:pt x="619" y="186"/>
                  </a:lnTo>
                  <a:lnTo>
                    <a:pt x="620" y="194"/>
                  </a:lnTo>
                  <a:lnTo>
                    <a:pt x="621" y="209"/>
                  </a:lnTo>
                  <a:lnTo>
                    <a:pt x="619" y="223"/>
                  </a:lnTo>
                  <a:lnTo>
                    <a:pt x="620" y="226"/>
                  </a:lnTo>
                  <a:lnTo>
                    <a:pt x="624" y="231"/>
                  </a:lnTo>
                  <a:lnTo>
                    <a:pt x="629" y="233"/>
                  </a:lnTo>
                  <a:lnTo>
                    <a:pt x="630" y="239"/>
                  </a:lnTo>
                  <a:lnTo>
                    <a:pt x="627" y="242"/>
                  </a:lnTo>
                  <a:lnTo>
                    <a:pt x="619" y="243"/>
                  </a:lnTo>
                  <a:lnTo>
                    <a:pt x="613" y="248"/>
                  </a:lnTo>
                  <a:lnTo>
                    <a:pt x="608" y="249"/>
                  </a:lnTo>
                  <a:lnTo>
                    <a:pt x="607" y="250"/>
                  </a:lnTo>
                  <a:lnTo>
                    <a:pt x="603" y="265"/>
                  </a:lnTo>
                  <a:lnTo>
                    <a:pt x="603" y="280"/>
                  </a:lnTo>
                  <a:lnTo>
                    <a:pt x="598" y="295"/>
                  </a:lnTo>
                  <a:lnTo>
                    <a:pt x="591" y="302"/>
                  </a:lnTo>
                  <a:lnTo>
                    <a:pt x="589" y="306"/>
                  </a:lnTo>
                  <a:lnTo>
                    <a:pt x="592" y="314"/>
                  </a:lnTo>
                  <a:lnTo>
                    <a:pt x="597" y="315"/>
                  </a:lnTo>
                  <a:lnTo>
                    <a:pt x="600" y="323"/>
                  </a:lnTo>
                  <a:lnTo>
                    <a:pt x="608" y="322"/>
                  </a:lnTo>
                  <a:lnTo>
                    <a:pt x="612" y="324"/>
                  </a:lnTo>
                  <a:lnTo>
                    <a:pt x="612" y="325"/>
                  </a:lnTo>
                  <a:lnTo>
                    <a:pt x="603" y="326"/>
                  </a:lnTo>
                  <a:lnTo>
                    <a:pt x="438" y="383"/>
                  </a:lnTo>
                  <a:lnTo>
                    <a:pt x="446" y="399"/>
                  </a:lnTo>
                  <a:lnTo>
                    <a:pt x="448" y="411"/>
                  </a:lnTo>
                  <a:lnTo>
                    <a:pt x="453" y="414"/>
                  </a:lnTo>
                  <a:lnTo>
                    <a:pt x="452" y="416"/>
                  </a:lnTo>
                  <a:lnTo>
                    <a:pt x="444" y="415"/>
                  </a:lnTo>
                  <a:lnTo>
                    <a:pt x="436" y="417"/>
                  </a:lnTo>
                  <a:lnTo>
                    <a:pt x="430" y="416"/>
                  </a:lnTo>
                  <a:lnTo>
                    <a:pt x="424" y="414"/>
                  </a:lnTo>
                  <a:lnTo>
                    <a:pt x="420" y="414"/>
                  </a:lnTo>
                  <a:lnTo>
                    <a:pt x="408" y="420"/>
                  </a:lnTo>
                  <a:lnTo>
                    <a:pt x="392" y="421"/>
                  </a:lnTo>
                  <a:lnTo>
                    <a:pt x="385" y="425"/>
                  </a:lnTo>
                  <a:lnTo>
                    <a:pt x="378" y="432"/>
                  </a:lnTo>
                  <a:lnTo>
                    <a:pt x="372" y="432"/>
                  </a:lnTo>
                  <a:lnTo>
                    <a:pt x="366" y="435"/>
                  </a:lnTo>
                  <a:lnTo>
                    <a:pt x="365" y="442"/>
                  </a:lnTo>
                  <a:lnTo>
                    <a:pt x="365" y="451"/>
                  </a:lnTo>
                  <a:lnTo>
                    <a:pt x="366" y="455"/>
                  </a:lnTo>
                  <a:lnTo>
                    <a:pt x="365" y="459"/>
                  </a:lnTo>
                  <a:lnTo>
                    <a:pt x="363" y="464"/>
                  </a:lnTo>
                  <a:lnTo>
                    <a:pt x="362" y="468"/>
                  </a:lnTo>
                  <a:lnTo>
                    <a:pt x="354" y="468"/>
                  </a:lnTo>
                  <a:lnTo>
                    <a:pt x="342" y="467"/>
                  </a:lnTo>
                  <a:lnTo>
                    <a:pt x="336" y="469"/>
                  </a:lnTo>
                  <a:lnTo>
                    <a:pt x="334" y="473"/>
                  </a:lnTo>
                  <a:lnTo>
                    <a:pt x="331" y="473"/>
                  </a:lnTo>
                  <a:lnTo>
                    <a:pt x="324" y="482"/>
                  </a:lnTo>
                  <a:lnTo>
                    <a:pt x="315" y="481"/>
                  </a:lnTo>
                  <a:lnTo>
                    <a:pt x="312" y="482"/>
                  </a:lnTo>
                  <a:lnTo>
                    <a:pt x="309" y="485"/>
                  </a:lnTo>
                  <a:lnTo>
                    <a:pt x="307" y="490"/>
                  </a:lnTo>
                  <a:lnTo>
                    <a:pt x="303" y="491"/>
                  </a:lnTo>
                  <a:lnTo>
                    <a:pt x="297" y="503"/>
                  </a:lnTo>
                  <a:lnTo>
                    <a:pt x="287" y="513"/>
                  </a:lnTo>
                  <a:lnTo>
                    <a:pt x="285" y="518"/>
                  </a:lnTo>
                  <a:lnTo>
                    <a:pt x="285" y="524"/>
                  </a:lnTo>
                  <a:lnTo>
                    <a:pt x="280" y="529"/>
                  </a:lnTo>
                  <a:lnTo>
                    <a:pt x="276" y="532"/>
                  </a:lnTo>
                  <a:lnTo>
                    <a:pt x="270" y="541"/>
                  </a:lnTo>
                  <a:lnTo>
                    <a:pt x="264" y="549"/>
                  </a:lnTo>
                  <a:lnTo>
                    <a:pt x="259" y="549"/>
                  </a:lnTo>
                  <a:lnTo>
                    <a:pt x="252" y="552"/>
                  </a:lnTo>
                  <a:lnTo>
                    <a:pt x="247" y="551"/>
                  </a:lnTo>
                  <a:lnTo>
                    <a:pt x="245" y="546"/>
                  </a:lnTo>
                  <a:lnTo>
                    <a:pt x="241" y="544"/>
                  </a:lnTo>
                  <a:lnTo>
                    <a:pt x="233" y="545"/>
                  </a:lnTo>
                  <a:lnTo>
                    <a:pt x="228" y="544"/>
                  </a:lnTo>
                  <a:lnTo>
                    <a:pt x="211" y="546"/>
                  </a:lnTo>
                  <a:lnTo>
                    <a:pt x="198" y="541"/>
                  </a:lnTo>
                  <a:lnTo>
                    <a:pt x="179" y="543"/>
                  </a:lnTo>
                  <a:lnTo>
                    <a:pt x="174" y="543"/>
                  </a:lnTo>
                  <a:lnTo>
                    <a:pt x="172" y="539"/>
                  </a:lnTo>
                  <a:lnTo>
                    <a:pt x="164" y="537"/>
                  </a:lnTo>
                  <a:lnTo>
                    <a:pt x="157" y="524"/>
                  </a:lnTo>
                  <a:lnTo>
                    <a:pt x="153" y="521"/>
                  </a:lnTo>
                  <a:lnTo>
                    <a:pt x="139" y="518"/>
                  </a:lnTo>
                  <a:lnTo>
                    <a:pt x="118" y="518"/>
                  </a:lnTo>
                  <a:lnTo>
                    <a:pt x="115" y="514"/>
                  </a:lnTo>
                  <a:lnTo>
                    <a:pt x="72" y="525"/>
                  </a:lnTo>
                  <a:lnTo>
                    <a:pt x="65" y="527"/>
                  </a:lnTo>
                  <a:lnTo>
                    <a:pt x="57" y="522"/>
                  </a:lnTo>
                  <a:lnTo>
                    <a:pt x="53" y="516"/>
                  </a:lnTo>
                  <a:lnTo>
                    <a:pt x="44" y="512"/>
                  </a:lnTo>
                  <a:lnTo>
                    <a:pt x="40" y="507"/>
                  </a:lnTo>
                  <a:lnTo>
                    <a:pt x="30" y="498"/>
                  </a:lnTo>
                  <a:lnTo>
                    <a:pt x="24" y="491"/>
                  </a:lnTo>
                  <a:lnTo>
                    <a:pt x="11" y="482"/>
                  </a:lnTo>
                  <a:lnTo>
                    <a:pt x="7" y="475"/>
                  </a:lnTo>
                  <a:lnTo>
                    <a:pt x="0" y="469"/>
                  </a:lnTo>
                  <a:lnTo>
                    <a:pt x="0" y="46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 name="Freeform 29">
              <a:extLst>
                <a:ext uri="{FF2B5EF4-FFF2-40B4-BE49-F238E27FC236}">
                  <a16:creationId xmlns:a16="http://schemas.microsoft.com/office/drawing/2014/main" xmlns="" id="{DE79CFDD-F3F7-4AC0-977E-01AFF1A5BA5E}"/>
                </a:ext>
              </a:extLst>
            </p:cNvPr>
            <p:cNvSpPr>
              <a:spLocks noChangeAspect="1"/>
            </p:cNvSpPr>
            <p:nvPr/>
          </p:nvSpPr>
          <p:spPr bwMode="gray">
            <a:xfrm>
              <a:off x="5766728" y="5227732"/>
              <a:ext cx="222075" cy="211860"/>
            </a:xfrm>
            <a:custGeom>
              <a:avLst/>
              <a:gdLst/>
              <a:ahLst/>
              <a:cxnLst>
                <a:cxn ang="0">
                  <a:pos x="202" y="60"/>
                </a:cxn>
                <a:cxn ang="0">
                  <a:pos x="198" y="66"/>
                </a:cxn>
                <a:cxn ang="0">
                  <a:pos x="193" y="70"/>
                </a:cxn>
                <a:cxn ang="0">
                  <a:pos x="179" y="66"/>
                </a:cxn>
                <a:cxn ang="0">
                  <a:pos x="175" y="71"/>
                </a:cxn>
                <a:cxn ang="0">
                  <a:pos x="169" y="70"/>
                </a:cxn>
                <a:cxn ang="0">
                  <a:pos x="164" y="72"/>
                </a:cxn>
                <a:cxn ang="0">
                  <a:pos x="156" y="78"/>
                </a:cxn>
                <a:cxn ang="0">
                  <a:pos x="156" y="83"/>
                </a:cxn>
                <a:cxn ang="0">
                  <a:pos x="153" y="86"/>
                </a:cxn>
                <a:cxn ang="0">
                  <a:pos x="143" y="87"/>
                </a:cxn>
                <a:cxn ang="0">
                  <a:pos x="140" y="93"/>
                </a:cxn>
                <a:cxn ang="0">
                  <a:pos x="130" y="100"/>
                </a:cxn>
                <a:cxn ang="0">
                  <a:pos x="121" y="110"/>
                </a:cxn>
                <a:cxn ang="0">
                  <a:pos x="115" y="115"/>
                </a:cxn>
                <a:cxn ang="0">
                  <a:pos x="103" y="129"/>
                </a:cxn>
                <a:cxn ang="0">
                  <a:pos x="92" y="135"/>
                </a:cxn>
                <a:cxn ang="0">
                  <a:pos x="80" y="138"/>
                </a:cxn>
                <a:cxn ang="0">
                  <a:pos x="73" y="132"/>
                </a:cxn>
                <a:cxn ang="0">
                  <a:pos x="61" y="131"/>
                </a:cxn>
                <a:cxn ang="0">
                  <a:pos x="39" y="132"/>
                </a:cxn>
                <a:cxn ang="0">
                  <a:pos x="7" y="129"/>
                </a:cxn>
                <a:cxn ang="0">
                  <a:pos x="0" y="125"/>
                </a:cxn>
                <a:cxn ang="0">
                  <a:pos x="3" y="140"/>
                </a:cxn>
                <a:cxn ang="0">
                  <a:pos x="27" y="172"/>
                </a:cxn>
                <a:cxn ang="0">
                  <a:pos x="35" y="197"/>
                </a:cxn>
                <a:cxn ang="0">
                  <a:pos x="77" y="247"/>
                </a:cxn>
                <a:cxn ang="0">
                  <a:pos x="107" y="260"/>
                </a:cxn>
                <a:cxn ang="0">
                  <a:pos x="129" y="279"/>
                </a:cxn>
                <a:cxn ang="0">
                  <a:pos x="140" y="308"/>
                </a:cxn>
                <a:cxn ang="0">
                  <a:pos x="150" y="341"/>
                </a:cxn>
                <a:cxn ang="0">
                  <a:pos x="167" y="355"/>
                </a:cxn>
                <a:cxn ang="0">
                  <a:pos x="193" y="357"/>
                </a:cxn>
                <a:cxn ang="0">
                  <a:pos x="216" y="367"/>
                </a:cxn>
                <a:cxn ang="0">
                  <a:pos x="239" y="371"/>
                </a:cxn>
                <a:cxn ang="0">
                  <a:pos x="271" y="380"/>
                </a:cxn>
                <a:cxn ang="0">
                  <a:pos x="296" y="380"/>
                </a:cxn>
                <a:cxn ang="0">
                  <a:pos x="329" y="388"/>
                </a:cxn>
                <a:cxn ang="0">
                  <a:pos x="349" y="404"/>
                </a:cxn>
                <a:cxn ang="0">
                  <a:pos x="351" y="404"/>
                </a:cxn>
                <a:cxn ang="0">
                  <a:pos x="355" y="377"/>
                </a:cxn>
                <a:cxn ang="0">
                  <a:pos x="372" y="360"/>
                </a:cxn>
                <a:cxn ang="0">
                  <a:pos x="398" y="318"/>
                </a:cxn>
                <a:cxn ang="0">
                  <a:pos x="422" y="251"/>
                </a:cxn>
                <a:cxn ang="0">
                  <a:pos x="414" y="211"/>
                </a:cxn>
                <a:cxn ang="0">
                  <a:pos x="422" y="175"/>
                </a:cxn>
                <a:cxn ang="0">
                  <a:pos x="428" y="151"/>
                </a:cxn>
                <a:cxn ang="0">
                  <a:pos x="428" y="105"/>
                </a:cxn>
                <a:cxn ang="0">
                  <a:pos x="420" y="73"/>
                </a:cxn>
                <a:cxn ang="0">
                  <a:pos x="410" y="50"/>
                </a:cxn>
                <a:cxn ang="0">
                  <a:pos x="351" y="27"/>
                </a:cxn>
                <a:cxn ang="0">
                  <a:pos x="322" y="19"/>
                </a:cxn>
                <a:cxn ang="0">
                  <a:pos x="281" y="19"/>
                </a:cxn>
                <a:cxn ang="0">
                  <a:pos x="280" y="2"/>
                </a:cxn>
                <a:cxn ang="0">
                  <a:pos x="264" y="3"/>
                </a:cxn>
                <a:cxn ang="0">
                  <a:pos x="252" y="0"/>
                </a:cxn>
                <a:cxn ang="0">
                  <a:pos x="236" y="6"/>
                </a:cxn>
                <a:cxn ang="0">
                  <a:pos x="213" y="11"/>
                </a:cxn>
                <a:cxn ang="0">
                  <a:pos x="200" y="18"/>
                </a:cxn>
                <a:cxn ang="0">
                  <a:pos x="193" y="28"/>
                </a:cxn>
                <a:cxn ang="0">
                  <a:pos x="194" y="41"/>
                </a:cxn>
                <a:cxn ang="0">
                  <a:pos x="191" y="50"/>
                </a:cxn>
              </a:cxnLst>
              <a:rect l="0" t="0" r="r" b="b"/>
              <a:pathLst>
                <a:path w="428" h="405">
                  <a:moveTo>
                    <a:pt x="190" y="54"/>
                  </a:moveTo>
                  <a:lnTo>
                    <a:pt x="202" y="60"/>
                  </a:lnTo>
                  <a:lnTo>
                    <a:pt x="202" y="64"/>
                  </a:lnTo>
                  <a:lnTo>
                    <a:pt x="198" y="66"/>
                  </a:lnTo>
                  <a:lnTo>
                    <a:pt x="195" y="70"/>
                  </a:lnTo>
                  <a:lnTo>
                    <a:pt x="193" y="70"/>
                  </a:lnTo>
                  <a:lnTo>
                    <a:pt x="184" y="66"/>
                  </a:lnTo>
                  <a:lnTo>
                    <a:pt x="179" y="66"/>
                  </a:lnTo>
                  <a:lnTo>
                    <a:pt x="177" y="67"/>
                  </a:lnTo>
                  <a:lnTo>
                    <a:pt x="175" y="71"/>
                  </a:lnTo>
                  <a:lnTo>
                    <a:pt x="172" y="72"/>
                  </a:lnTo>
                  <a:lnTo>
                    <a:pt x="169" y="70"/>
                  </a:lnTo>
                  <a:lnTo>
                    <a:pt x="167" y="70"/>
                  </a:lnTo>
                  <a:lnTo>
                    <a:pt x="164" y="72"/>
                  </a:lnTo>
                  <a:lnTo>
                    <a:pt x="159" y="75"/>
                  </a:lnTo>
                  <a:lnTo>
                    <a:pt x="156" y="78"/>
                  </a:lnTo>
                  <a:lnTo>
                    <a:pt x="155" y="81"/>
                  </a:lnTo>
                  <a:lnTo>
                    <a:pt x="156" y="83"/>
                  </a:lnTo>
                  <a:lnTo>
                    <a:pt x="155" y="84"/>
                  </a:lnTo>
                  <a:lnTo>
                    <a:pt x="153" y="86"/>
                  </a:lnTo>
                  <a:lnTo>
                    <a:pt x="151" y="83"/>
                  </a:lnTo>
                  <a:lnTo>
                    <a:pt x="143" y="87"/>
                  </a:lnTo>
                  <a:lnTo>
                    <a:pt x="140" y="91"/>
                  </a:lnTo>
                  <a:lnTo>
                    <a:pt x="140" y="93"/>
                  </a:lnTo>
                  <a:lnTo>
                    <a:pt x="135" y="96"/>
                  </a:lnTo>
                  <a:lnTo>
                    <a:pt x="130" y="100"/>
                  </a:lnTo>
                  <a:lnTo>
                    <a:pt x="126" y="107"/>
                  </a:lnTo>
                  <a:lnTo>
                    <a:pt x="121" y="110"/>
                  </a:lnTo>
                  <a:lnTo>
                    <a:pt x="121" y="113"/>
                  </a:lnTo>
                  <a:lnTo>
                    <a:pt x="115" y="115"/>
                  </a:lnTo>
                  <a:lnTo>
                    <a:pt x="110" y="123"/>
                  </a:lnTo>
                  <a:lnTo>
                    <a:pt x="103" y="129"/>
                  </a:lnTo>
                  <a:lnTo>
                    <a:pt x="98" y="127"/>
                  </a:lnTo>
                  <a:lnTo>
                    <a:pt x="92" y="135"/>
                  </a:lnTo>
                  <a:lnTo>
                    <a:pt x="87" y="135"/>
                  </a:lnTo>
                  <a:lnTo>
                    <a:pt x="80" y="138"/>
                  </a:lnTo>
                  <a:lnTo>
                    <a:pt x="75" y="137"/>
                  </a:lnTo>
                  <a:lnTo>
                    <a:pt x="73" y="132"/>
                  </a:lnTo>
                  <a:lnTo>
                    <a:pt x="69" y="130"/>
                  </a:lnTo>
                  <a:lnTo>
                    <a:pt x="61" y="131"/>
                  </a:lnTo>
                  <a:lnTo>
                    <a:pt x="56" y="130"/>
                  </a:lnTo>
                  <a:lnTo>
                    <a:pt x="39" y="132"/>
                  </a:lnTo>
                  <a:lnTo>
                    <a:pt x="26" y="127"/>
                  </a:lnTo>
                  <a:lnTo>
                    <a:pt x="7" y="129"/>
                  </a:lnTo>
                  <a:lnTo>
                    <a:pt x="2" y="129"/>
                  </a:lnTo>
                  <a:lnTo>
                    <a:pt x="0" y="125"/>
                  </a:lnTo>
                  <a:lnTo>
                    <a:pt x="0" y="134"/>
                  </a:lnTo>
                  <a:lnTo>
                    <a:pt x="3" y="140"/>
                  </a:lnTo>
                  <a:lnTo>
                    <a:pt x="16" y="162"/>
                  </a:lnTo>
                  <a:lnTo>
                    <a:pt x="27" y="172"/>
                  </a:lnTo>
                  <a:lnTo>
                    <a:pt x="28" y="183"/>
                  </a:lnTo>
                  <a:lnTo>
                    <a:pt x="35" y="197"/>
                  </a:lnTo>
                  <a:lnTo>
                    <a:pt x="48" y="216"/>
                  </a:lnTo>
                  <a:lnTo>
                    <a:pt x="77" y="247"/>
                  </a:lnTo>
                  <a:lnTo>
                    <a:pt x="94" y="250"/>
                  </a:lnTo>
                  <a:lnTo>
                    <a:pt x="107" y="260"/>
                  </a:lnTo>
                  <a:lnTo>
                    <a:pt x="116" y="274"/>
                  </a:lnTo>
                  <a:lnTo>
                    <a:pt x="129" y="279"/>
                  </a:lnTo>
                  <a:lnTo>
                    <a:pt x="140" y="287"/>
                  </a:lnTo>
                  <a:lnTo>
                    <a:pt x="140" y="308"/>
                  </a:lnTo>
                  <a:lnTo>
                    <a:pt x="143" y="328"/>
                  </a:lnTo>
                  <a:lnTo>
                    <a:pt x="150" y="341"/>
                  </a:lnTo>
                  <a:lnTo>
                    <a:pt x="158" y="350"/>
                  </a:lnTo>
                  <a:lnTo>
                    <a:pt x="167" y="355"/>
                  </a:lnTo>
                  <a:lnTo>
                    <a:pt x="180" y="357"/>
                  </a:lnTo>
                  <a:lnTo>
                    <a:pt x="193" y="357"/>
                  </a:lnTo>
                  <a:lnTo>
                    <a:pt x="206" y="363"/>
                  </a:lnTo>
                  <a:lnTo>
                    <a:pt x="216" y="367"/>
                  </a:lnTo>
                  <a:lnTo>
                    <a:pt x="227" y="376"/>
                  </a:lnTo>
                  <a:lnTo>
                    <a:pt x="239" y="371"/>
                  </a:lnTo>
                  <a:lnTo>
                    <a:pt x="248" y="373"/>
                  </a:lnTo>
                  <a:lnTo>
                    <a:pt x="271" y="380"/>
                  </a:lnTo>
                  <a:lnTo>
                    <a:pt x="283" y="383"/>
                  </a:lnTo>
                  <a:lnTo>
                    <a:pt x="296" y="380"/>
                  </a:lnTo>
                  <a:lnTo>
                    <a:pt x="308" y="382"/>
                  </a:lnTo>
                  <a:lnTo>
                    <a:pt x="329" y="388"/>
                  </a:lnTo>
                  <a:lnTo>
                    <a:pt x="344" y="403"/>
                  </a:lnTo>
                  <a:lnTo>
                    <a:pt x="349" y="404"/>
                  </a:lnTo>
                  <a:lnTo>
                    <a:pt x="350" y="405"/>
                  </a:lnTo>
                  <a:lnTo>
                    <a:pt x="351" y="404"/>
                  </a:lnTo>
                  <a:lnTo>
                    <a:pt x="351" y="389"/>
                  </a:lnTo>
                  <a:lnTo>
                    <a:pt x="355" y="377"/>
                  </a:lnTo>
                  <a:lnTo>
                    <a:pt x="361" y="367"/>
                  </a:lnTo>
                  <a:lnTo>
                    <a:pt x="372" y="360"/>
                  </a:lnTo>
                  <a:lnTo>
                    <a:pt x="379" y="352"/>
                  </a:lnTo>
                  <a:lnTo>
                    <a:pt x="398" y="318"/>
                  </a:lnTo>
                  <a:lnTo>
                    <a:pt x="405" y="287"/>
                  </a:lnTo>
                  <a:lnTo>
                    <a:pt x="422" y="251"/>
                  </a:lnTo>
                  <a:lnTo>
                    <a:pt x="419" y="224"/>
                  </a:lnTo>
                  <a:lnTo>
                    <a:pt x="414" y="211"/>
                  </a:lnTo>
                  <a:lnTo>
                    <a:pt x="412" y="194"/>
                  </a:lnTo>
                  <a:lnTo>
                    <a:pt x="422" y="175"/>
                  </a:lnTo>
                  <a:lnTo>
                    <a:pt x="424" y="167"/>
                  </a:lnTo>
                  <a:lnTo>
                    <a:pt x="428" y="151"/>
                  </a:lnTo>
                  <a:lnTo>
                    <a:pt x="427" y="140"/>
                  </a:lnTo>
                  <a:lnTo>
                    <a:pt x="428" y="105"/>
                  </a:lnTo>
                  <a:lnTo>
                    <a:pt x="424" y="83"/>
                  </a:lnTo>
                  <a:lnTo>
                    <a:pt x="420" y="73"/>
                  </a:lnTo>
                  <a:lnTo>
                    <a:pt x="419" y="60"/>
                  </a:lnTo>
                  <a:lnTo>
                    <a:pt x="410" y="50"/>
                  </a:lnTo>
                  <a:lnTo>
                    <a:pt x="379" y="39"/>
                  </a:lnTo>
                  <a:lnTo>
                    <a:pt x="351" y="27"/>
                  </a:lnTo>
                  <a:lnTo>
                    <a:pt x="336" y="23"/>
                  </a:lnTo>
                  <a:lnTo>
                    <a:pt x="322" y="19"/>
                  </a:lnTo>
                  <a:lnTo>
                    <a:pt x="299" y="21"/>
                  </a:lnTo>
                  <a:lnTo>
                    <a:pt x="281" y="19"/>
                  </a:lnTo>
                  <a:lnTo>
                    <a:pt x="281" y="0"/>
                  </a:lnTo>
                  <a:lnTo>
                    <a:pt x="280" y="2"/>
                  </a:lnTo>
                  <a:lnTo>
                    <a:pt x="272" y="1"/>
                  </a:lnTo>
                  <a:lnTo>
                    <a:pt x="264" y="3"/>
                  </a:lnTo>
                  <a:lnTo>
                    <a:pt x="258" y="2"/>
                  </a:lnTo>
                  <a:lnTo>
                    <a:pt x="252" y="0"/>
                  </a:lnTo>
                  <a:lnTo>
                    <a:pt x="248" y="0"/>
                  </a:lnTo>
                  <a:lnTo>
                    <a:pt x="236" y="6"/>
                  </a:lnTo>
                  <a:lnTo>
                    <a:pt x="220" y="7"/>
                  </a:lnTo>
                  <a:lnTo>
                    <a:pt x="213" y="11"/>
                  </a:lnTo>
                  <a:lnTo>
                    <a:pt x="206" y="18"/>
                  </a:lnTo>
                  <a:lnTo>
                    <a:pt x="200" y="18"/>
                  </a:lnTo>
                  <a:lnTo>
                    <a:pt x="194" y="21"/>
                  </a:lnTo>
                  <a:lnTo>
                    <a:pt x="193" y="28"/>
                  </a:lnTo>
                  <a:lnTo>
                    <a:pt x="193" y="37"/>
                  </a:lnTo>
                  <a:lnTo>
                    <a:pt x="194" y="41"/>
                  </a:lnTo>
                  <a:lnTo>
                    <a:pt x="193" y="45"/>
                  </a:lnTo>
                  <a:lnTo>
                    <a:pt x="191" y="50"/>
                  </a:lnTo>
                  <a:lnTo>
                    <a:pt x="190" y="54"/>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0" name="Freeform 30">
              <a:extLst>
                <a:ext uri="{FF2B5EF4-FFF2-40B4-BE49-F238E27FC236}">
                  <a16:creationId xmlns:a16="http://schemas.microsoft.com/office/drawing/2014/main" xmlns="" id="{B8E86C0A-B003-48BD-A55F-F88CFA7CCAA0}"/>
                </a:ext>
              </a:extLst>
            </p:cNvPr>
            <p:cNvSpPr>
              <a:spLocks noChangeAspect="1"/>
            </p:cNvSpPr>
            <p:nvPr/>
          </p:nvSpPr>
          <p:spPr bwMode="gray">
            <a:xfrm>
              <a:off x="5375751" y="5265119"/>
              <a:ext cx="384721" cy="376986"/>
            </a:xfrm>
            <a:custGeom>
              <a:avLst/>
              <a:gdLst/>
              <a:ahLst/>
              <a:cxnLst>
                <a:cxn ang="0">
                  <a:pos x="252" y="26"/>
                </a:cxn>
                <a:cxn ang="0">
                  <a:pos x="130" y="26"/>
                </a:cxn>
                <a:cxn ang="0">
                  <a:pos x="96" y="10"/>
                </a:cxn>
                <a:cxn ang="0">
                  <a:pos x="59" y="0"/>
                </a:cxn>
                <a:cxn ang="0">
                  <a:pos x="33" y="17"/>
                </a:cxn>
                <a:cxn ang="0">
                  <a:pos x="1" y="26"/>
                </a:cxn>
                <a:cxn ang="0">
                  <a:pos x="3" y="64"/>
                </a:cxn>
                <a:cxn ang="0">
                  <a:pos x="17" y="100"/>
                </a:cxn>
                <a:cxn ang="0">
                  <a:pos x="34" y="117"/>
                </a:cxn>
                <a:cxn ang="0">
                  <a:pos x="46" y="139"/>
                </a:cxn>
                <a:cxn ang="0">
                  <a:pos x="62" y="168"/>
                </a:cxn>
                <a:cxn ang="0">
                  <a:pos x="82" y="209"/>
                </a:cxn>
                <a:cxn ang="0">
                  <a:pos x="96" y="238"/>
                </a:cxn>
                <a:cxn ang="0">
                  <a:pos x="118" y="278"/>
                </a:cxn>
                <a:cxn ang="0">
                  <a:pos x="150" y="331"/>
                </a:cxn>
                <a:cxn ang="0">
                  <a:pos x="151" y="369"/>
                </a:cxn>
                <a:cxn ang="0">
                  <a:pos x="153" y="435"/>
                </a:cxn>
                <a:cxn ang="0">
                  <a:pos x="172" y="477"/>
                </a:cxn>
                <a:cxn ang="0">
                  <a:pos x="172" y="521"/>
                </a:cxn>
                <a:cxn ang="0">
                  <a:pos x="179" y="555"/>
                </a:cxn>
                <a:cxn ang="0">
                  <a:pos x="188" y="589"/>
                </a:cxn>
                <a:cxn ang="0">
                  <a:pos x="214" y="646"/>
                </a:cxn>
                <a:cxn ang="0">
                  <a:pos x="243" y="683"/>
                </a:cxn>
                <a:cxn ang="0">
                  <a:pos x="264" y="700"/>
                </a:cxn>
                <a:cxn ang="0">
                  <a:pos x="279" y="689"/>
                </a:cxn>
                <a:cxn ang="0">
                  <a:pos x="323" y="695"/>
                </a:cxn>
                <a:cxn ang="0">
                  <a:pos x="350" y="722"/>
                </a:cxn>
                <a:cxn ang="0">
                  <a:pos x="393" y="720"/>
                </a:cxn>
                <a:cxn ang="0">
                  <a:pos x="435" y="695"/>
                </a:cxn>
                <a:cxn ang="0">
                  <a:pos x="452" y="633"/>
                </a:cxn>
                <a:cxn ang="0">
                  <a:pos x="452" y="460"/>
                </a:cxn>
                <a:cxn ang="0">
                  <a:pos x="452" y="295"/>
                </a:cxn>
                <a:cxn ang="0">
                  <a:pos x="507" y="200"/>
                </a:cxn>
                <a:cxn ang="0">
                  <a:pos x="512" y="86"/>
                </a:cxn>
                <a:cxn ang="0">
                  <a:pos x="615" y="68"/>
                </a:cxn>
                <a:cxn ang="0">
                  <a:pos x="650" y="85"/>
                </a:cxn>
                <a:cxn ang="0">
                  <a:pos x="668" y="81"/>
                </a:cxn>
                <a:cxn ang="0">
                  <a:pos x="716" y="57"/>
                </a:cxn>
                <a:cxn ang="0">
                  <a:pos x="727" y="38"/>
                </a:cxn>
                <a:cxn ang="0">
                  <a:pos x="688" y="32"/>
                </a:cxn>
                <a:cxn ang="0">
                  <a:pos x="635" y="41"/>
                </a:cxn>
                <a:cxn ang="0">
                  <a:pos x="546" y="65"/>
                </a:cxn>
                <a:cxn ang="0">
                  <a:pos x="522" y="63"/>
                </a:cxn>
                <a:cxn ang="0">
                  <a:pos x="460" y="51"/>
                </a:cxn>
                <a:cxn ang="0">
                  <a:pos x="405" y="53"/>
                </a:cxn>
                <a:cxn ang="0">
                  <a:pos x="366" y="26"/>
                </a:cxn>
              </a:cxnLst>
              <a:rect l="0" t="0" r="r" b="b"/>
              <a:pathLst>
                <a:path w="734" h="722">
                  <a:moveTo>
                    <a:pt x="346" y="26"/>
                  </a:moveTo>
                  <a:lnTo>
                    <a:pt x="299" y="26"/>
                  </a:lnTo>
                  <a:lnTo>
                    <a:pt x="252" y="26"/>
                  </a:lnTo>
                  <a:lnTo>
                    <a:pt x="198" y="26"/>
                  </a:lnTo>
                  <a:lnTo>
                    <a:pt x="148" y="26"/>
                  </a:lnTo>
                  <a:lnTo>
                    <a:pt x="130" y="26"/>
                  </a:lnTo>
                  <a:lnTo>
                    <a:pt x="123" y="28"/>
                  </a:lnTo>
                  <a:lnTo>
                    <a:pt x="109" y="15"/>
                  </a:lnTo>
                  <a:lnTo>
                    <a:pt x="96" y="10"/>
                  </a:lnTo>
                  <a:lnTo>
                    <a:pt x="91" y="1"/>
                  </a:lnTo>
                  <a:lnTo>
                    <a:pt x="81" y="0"/>
                  </a:lnTo>
                  <a:lnTo>
                    <a:pt x="59" y="0"/>
                  </a:lnTo>
                  <a:lnTo>
                    <a:pt x="49" y="4"/>
                  </a:lnTo>
                  <a:lnTo>
                    <a:pt x="39" y="14"/>
                  </a:lnTo>
                  <a:lnTo>
                    <a:pt x="33" y="17"/>
                  </a:lnTo>
                  <a:lnTo>
                    <a:pt x="23" y="11"/>
                  </a:lnTo>
                  <a:lnTo>
                    <a:pt x="12" y="20"/>
                  </a:lnTo>
                  <a:lnTo>
                    <a:pt x="1" y="26"/>
                  </a:lnTo>
                  <a:lnTo>
                    <a:pt x="0" y="49"/>
                  </a:lnTo>
                  <a:lnTo>
                    <a:pt x="0" y="55"/>
                  </a:lnTo>
                  <a:lnTo>
                    <a:pt x="3" y="64"/>
                  </a:lnTo>
                  <a:lnTo>
                    <a:pt x="3" y="74"/>
                  </a:lnTo>
                  <a:lnTo>
                    <a:pt x="12" y="92"/>
                  </a:lnTo>
                  <a:lnTo>
                    <a:pt x="17" y="100"/>
                  </a:lnTo>
                  <a:lnTo>
                    <a:pt x="19" y="102"/>
                  </a:lnTo>
                  <a:lnTo>
                    <a:pt x="28" y="108"/>
                  </a:lnTo>
                  <a:lnTo>
                    <a:pt x="34" y="117"/>
                  </a:lnTo>
                  <a:lnTo>
                    <a:pt x="38" y="127"/>
                  </a:lnTo>
                  <a:lnTo>
                    <a:pt x="44" y="134"/>
                  </a:lnTo>
                  <a:lnTo>
                    <a:pt x="46" y="139"/>
                  </a:lnTo>
                  <a:lnTo>
                    <a:pt x="55" y="150"/>
                  </a:lnTo>
                  <a:lnTo>
                    <a:pt x="56" y="157"/>
                  </a:lnTo>
                  <a:lnTo>
                    <a:pt x="62" y="168"/>
                  </a:lnTo>
                  <a:lnTo>
                    <a:pt x="65" y="176"/>
                  </a:lnTo>
                  <a:lnTo>
                    <a:pt x="81" y="202"/>
                  </a:lnTo>
                  <a:lnTo>
                    <a:pt x="82" y="209"/>
                  </a:lnTo>
                  <a:lnTo>
                    <a:pt x="86" y="215"/>
                  </a:lnTo>
                  <a:lnTo>
                    <a:pt x="88" y="224"/>
                  </a:lnTo>
                  <a:lnTo>
                    <a:pt x="96" y="238"/>
                  </a:lnTo>
                  <a:lnTo>
                    <a:pt x="110" y="263"/>
                  </a:lnTo>
                  <a:lnTo>
                    <a:pt x="116" y="273"/>
                  </a:lnTo>
                  <a:lnTo>
                    <a:pt x="118" y="278"/>
                  </a:lnTo>
                  <a:lnTo>
                    <a:pt x="121" y="288"/>
                  </a:lnTo>
                  <a:lnTo>
                    <a:pt x="141" y="312"/>
                  </a:lnTo>
                  <a:lnTo>
                    <a:pt x="150" y="331"/>
                  </a:lnTo>
                  <a:lnTo>
                    <a:pt x="151" y="334"/>
                  </a:lnTo>
                  <a:lnTo>
                    <a:pt x="152" y="350"/>
                  </a:lnTo>
                  <a:lnTo>
                    <a:pt x="151" y="369"/>
                  </a:lnTo>
                  <a:lnTo>
                    <a:pt x="152" y="406"/>
                  </a:lnTo>
                  <a:lnTo>
                    <a:pt x="151" y="424"/>
                  </a:lnTo>
                  <a:lnTo>
                    <a:pt x="153" y="435"/>
                  </a:lnTo>
                  <a:lnTo>
                    <a:pt x="157" y="445"/>
                  </a:lnTo>
                  <a:lnTo>
                    <a:pt x="162" y="458"/>
                  </a:lnTo>
                  <a:lnTo>
                    <a:pt x="172" y="477"/>
                  </a:lnTo>
                  <a:lnTo>
                    <a:pt x="173" y="484"/>
                  </a:lnTo>
                  <a:lnTo>
                    <a:pt x="171" y="498"/>
                  </a:lnTo>
                  <a:lnTo>
                    <a:pt x="172" y="521"/>
                  </a:lnTo>
                  <a:lnTo>
                    <a:pt x="174" y="531"/>
                  </a:lnTo>
                  <a:lnTo>
                    <a:pt x="182" y="546"/>
                  </a:lnTo>
                  <a:lnTo>
                    <a:pt x="179" y="555"/>
                  </a:lnTo>
                  <a:lnTo>
                    <a:pt x="182" y="559"/>
                  </a:lnTo>
                  <a:lnTo>
                    <a:pt x="185" y="569"/>
                  </a:lnTo>
                  <a:lnTo>
                    <a:pt x="188" y="589"/>
                  </a:lnTo>
                  <a:lnTo>
                    <a:pt x="191" y="600"/>
                  </a:lnTo>
                  <a:lnTo>
                    <a:pt x="194" y="622"/>
                  </a:lnTo>
                  <a:lnTo>
                    <a:pt x="214" y="646"/>
                  </a:lnTo>
                  <a:lnTo>
                    <a:pt x="222" y="665"/>
                  </a:lnTo>
                  <a:lnTo>
                    <a:pt x="233" y="676"/>
                  </a:lnTo>
                  <a:lnTo>
                    <a:pt x="243" y="683"/>
                  </a:lnTo>
                  <a:lnTo>
                    <a:pt x="256" y="698"/>
                  </a:lnTo>
                  <a:lnTo>
                    <a:pt x="261" y="698"/>
                  </a:lnTo>
                  <a:lnTo>
                    <a:pt x="264" y="700"/>
                  </a:lnTo>
                  <a:lnTo>
                    <a:pt x="269" y="699"/>
                  </a:lnTo>
                  <a:lnTo>
                    <a:pt x="272" y="697"/>
                  </a:lnTo>
                  <a:lnTo>
                    <a:pt x="279" y="689"/>
                  </a:lnTo>
                  <a:lnTo>
                    <a:pt x="285" y="678"/>
                  </a:lnTo>
                  <a:lnTo>
                    <a:pt x="297" y="677"/>
                  </a:lnTo>
                  <a:lnTo>
                    <a:pt x="323" y="695"/>
                  </a:lnTo>
                  <a:lnTo>
                    <a:pt x="323" y="708"/>
                  </a:lnTo>
                  <a:lnTo>
                    <a:pt x="334" y="720"/>
                  </a:lnTo>
                  <a:lnTo>
                    <a:pt x="350" y="722"/>
                  </a:lnTo>
                  <a:lnTo>
                    <a:pt x="365" y="717"/>
                  </a:lnTo>
                  <a:lnTo>
                    <a:pt x="384" y="717"/>
                  </a:lnTo>
                  <a:lnTo>
                    <a:pt x="393" y="720"/>
                  </a:lnTo>
                  <a:lnTo>
                    <a:pt x="405" y="720"/>
                  </a:lnTo>
                  <a:lnTo>
                    <a:pt x="421" y="705"/>
                  </a:lnTo>
                  <a:lnTo>
                    <a:pt x="435" y="695"/>
                  </a:lnTo>
                  <a:lnTo>
                    <a:pt x="446" y="693"/>
                  </a:lnTo>
                  <a:lnTo>
                    <a:pt x="452" y="689"/>
                  </a:lnTo>
                  <a:lnTo>
                    <a:pt x="452" y="633"/>
                  </a:lnTo>
                  <a:lnTo>
                    <a:pt x="452" y="574"/>
                  </a:lnTo>
                  <a:lnTo>
                    <a:pt x="452" y="515"/>
                  </a:lnTo>
                  <a:lnTo>
                    <a:pt x="452" y="460"/>
                  </a:lnTo>
                  <a:lnTo>
                    <a:pt x="452" y="407"/>
                  </a:lnTo>
                  <a:lnTo>
                    <a:pt x="452" y="349"/>
                  </a:lnTo>
                  <a:lnTo>
                    <a:pt x="452" y="295"/>
                  </a:lnTo>
                  <a:lnTo>
                    <a:pt x="507" y="295"/>
                  </a:lnTo>
                  <a:lnTo>
                    <a:pt x="507" y="257"/>
                  </a:lnTo>
                  <a:lnTo>
                    <a:pt x="507" y="200"/>
                  </a:lnTo>
                  <a:lnTo>
                    <a:pt x="507" y="144"/>
                  </a:lnTo>
                  <a:lnTo>
                    <a:pt x="507" y="91"/>
                  </a:lnTo>
                  <a:lnTo>
                    <a:pt x="512" y="86"/>
                  </a:lnTo>
                  <a:lnTo>
                    <a:pt x="592" y="71"/>
                  </a:lnTo>
                  <a:lnTo>
                    <a:pt x="609" y="68"/>
                  </a:lnTo>
                  <a:lnTo>
                    <a:pt x="615" y="68"/>
                  </a:lnTo>
                  <a:lnTo>
                    <a:pt x="632" y="69"/>
                  </a:lnTo>
                  <a:lnTo>
                    <a:pt x="643" y="73"/>
                  </a:lnTo>
                  <a:lnTo>
                    <a:pt x="650" y="85"/>
                  </a:lnTo>
                  <a:lnTo>
                    <a:pt x="653" y="100"/>
                  </a:lnTo>
                  <a:lnTo>
                    <a:pt x="659" y="92"/>
                  </a:lnTo>
                  <a:lnTo>
                    <a:pt x="668" y="81"/>
                  </a:lnTo>
                  <a:lnTo>
                    <a:pt x="684" y="69"/>
                  </a:lnTo>
                  <a:lnTo>
                    <a:pt x="711" y="63"/>
                  </a:lnTo>
                  <a:lnTo>
                    <a:pt x="716" y="57"/>
                  </a:lnTo>
                  <a:lnTo>
                    <a:pt x="723" y="52"/>
                  </a:lnTo>
                  <a:lnTo>
                    <a:pt x="734" y="51"/>
                  </a:lnTo>
                  <a:lnTo>
                    <a:pt x="727" y="38"/>
                  </a:lnTo>
                  <a:lnTo>
                    <a:pt x="723" y="35"/>
                  </a:lnTo>
                  <a:lnTo>
                    <a:pt x="709" y="32"/>
                  </a:lnTo>
                  <a:lnTo>
                    <a:pt x="688" y="32"/>
                  </a:lnTo>
                  <a:lnTo>
                    <a:pt x="685" y="28"/>
                  </a:lnTo>
                  <a:lnTo>
                    <a:pt x="642" y="39"/>
                  </a:lnTo>
                  <a:lnTo>
                    <a:pt x="635" y="41"/>
                  </a:lnTo>
                  <a:lnTo>
                    <a:pt x="632" y="43"/>
                  </a:lnTo>
                  <a:lnTo>
                    <a:pt x="621" y="46"/>
                  </a:lnTo>
                  <a:lnTo>
                    <a:pt x="546" y="65"/>
                  </a:lnTo>
                  <a:lnTo>
                    <a:pt x="538" y="66"/>
                  </a:lnTo>
                  <a:lnTo>
                    <a:pt x="534" y="64"/>
                  </a:lnTo>
                  <a:lnTo>
                    <a:pt x="522" y="63"/>
                  </a:lnTo>
                  <a:lnTo>
                    <a:pt x="510" y="59"/>
                  </a:lnTo>
                  <a:lnTo>
                    <a:pt x="494" y="58"/>
                  </a:lnTo>
                  <a:lnTo>
                    <a:pt x="460" y="51"/>
                  </a:lnTo>
                  <a:lnTo>
                    <a:pt x="433" y="51"/>
                  </a:lnTo>
                  <a:lnTo>
                    <a:pt x="414" y="53"/>
                  </a:lnTo>
                  <a:lnTo>
                    <a:pt x="405" y="53"/>
                  </a:lnTo>
                  <a:lnTo>
                    <a:pt x="388" y="47"/>
                  </a:lnTo>
                  <a:lnTo>
                    <a:pt x="382" y="37"/>
                  </a:lnTo>
                  <a:lnTo>
                    <a:pt x="366" y="26"/>
                  </a:lnTo>
                  <a:lnTo>
                    <a:pt x="346" y="2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1" name="Freeform 31">
              <a:extLst>
                <a:ext uri="{FF2B5EF4-FFF2-40B4-BE49-F238E27FC236}">
                  <a16:creationId xmlns:a16="http://schemas.microsoft.com/office/drawing/2014/main" xmlns="" id="{44226EC8-6DFC-49C4-A658-73CE52DD024E}"/>
                </a:ext>
              </a:extLst>
            </p:cNvPr>
            <p:cNvSpPr>
              <a:spLocks noChangeAspect="1"/>
            </p:cNvSpPr>
            <p:nvPr/>
          </p:nvSpPr>
          <p:spPr bwMode="gray">
            <a:xfrm>
              <a:off x="5904352" y="5078183"/>
              <a:ext cx="306526" cy="489147"/>
            </a:xfrm>
            <a:custGeom>
              <a:avLst/>
              <a:gdLst/>
              <a:ahLst/>
              <a:cxnLst>
                <a:cxn ang="0">
                  <a:pos x="584" y="10"/>
                </a:cxn>
                <a:cxn ang="0">
                  <a:pos x="570" y="56"/>
                </a:cxn>
                <a:cxn ang="0">
                  <a:pos x="572" y="128"/>
                </a:cxn>
                <a:cxn ang="0">
                  <a:pos x="569" y="176"/>
                </a:cxn>
                <a:cxn ang="0">
                  <a:pos x="578" y="205"/>
                </a:cxn>
                <a:cxn ang="0">
                  <a:pos x="585" y="224"/>
                </a:cxn>
                <a:cxn ang="0">
                  <a:pos x="568" y="263"/>
                </a:cxn>
                <a:cxn ang="0">
                  <a:pos x="564" y="285"/>
                </a:cxn>
                <a:cxn ang="0">
                  <a:pos x="532" y="328"/>
                </a:cxn>
                <a:cxn ang="0">
                  <a:pos x="497" y="355"/>
                </a:cxn>
                <a:cxn ang="0">
                  <a:pos x="447" y="378"/>
                </a:cxn>
                <a:cxn ang="0">
                  <a:pos x="368" y="434"/>
                </a:cxn>
                <a:cxn ang="0">
                  <a:pos x="345" y="462"/>
                </a:cxn>
                <a:cxn ang="0">
                  <a:pos x="323" y="477"/>
                </a:cxn>
                <a:cxn ang="0">
                  <a:pos x="273" y="521"/>
                </a:cxn>
                <a:cxn ang="0">
                  <a:pos x="253" y="572"/>
                </a:cxn>
                <a:cxn ang="0">
                  <a:pos x="273" y="598"/>
                </a:cxn>
                <a:cxn ang="0">
                  <a:pos x="289" y="667"/>
                </a:cxn>
                <a:cxn ang="0">
                  <a:pos x="295" y="725"/>
                </a:cxn>
                <a:cxn ang="0">
                  <a:pos x="295" y="764"/>
                </a:cxn>
                <a:cxn ang="0">
                  <a:pos x="273" y="811"/>
                </a:cxn>
                <a:cxn ang="0">
                  <a:pos x="192" y="843"/>
                </a:cxn>
                <a:cxn ang="0">
                  <a:pos x="156" y="863"/>
                </a:cxn>
                <a:cxn ang="0">
                  <a:pos x="134" y="893"/>
                </a:cxn>
                <a:cxn ang="0">
                  <a:pos x="158" y="899"/>
                </a:cxn>
                <a:cxn ang="0">
                  <a:pos x="110" y="908"/>
                </a:cxn>
                <a:cxn ang="0">
                  <a:pos x="92" y="742"/>
                </a:cxn>
                <a:cxn ang="0">
                  <a:pos x="85" y="673"/>
                </a:cxn>
                <a:cxn ang="0">
                  <a:pos x="113" y="636"/>
                </a:cxn>
                <a:cxn ang="0">
                  <a:pos x="153" y="508"/>
                </a:cxn>
                <a:cxn ang="0">
                  <a:pos x="158" y="451"/>
                </a:cxn>
                <a:cxn ang="0">
                  <a:pos x="158" y="367"/>
                </a:cxn>
                <a:cxn ang="0">
                  <a:pos x="113" y="323"/>
                </a:cxn>
                <a:cxn ang="0">
                  <a:pos x="33" y="305"/>
                </a:cxn>
                <a:cxn ang="0">
                  <a:pos x="8" y="269"/>
                </a:cxn>
                <a:cxn ang="0">
                  <a:pos x="175" y="198"/>
                </a:cxn>
                <a:cxn ang="0">
                  <a:pos x="202" y="226"/>
                </a:cxn>
                <a:cxn ang="0">
                  <a:pos x="247" y="226"/>
                </a:cxn>
                <a:cxn ang="0">
                  <a:pos x="251" y="273"/>
                </a:cxn>
                <a:cxn ang="0">
                  <a:pos x="236" y="302"/>
                </a:cxn>
                <a:cxn ang="0">
                  <a:pos x="252" y="327"/>
                </a:cxn>
                <a:cxn ang="0">
                  <a:pos x="272" y="350"/>
                </a:cxn>
                <a:cxn ang="0">
                  <a:pos x="278" y="366"/>
                </a:cxn>
                <a:cxn ang="0">
                  <a:pos x="291" y="357"/>
                </a:cxn>
                <a:cxn ang="0">
                  <a:pos x="287" y="337"/>
                </a:cxn>
                <a:cxn ang="0">
                  <a:pos x="304" y="314"/>
                </a:cxn>
                <a:cxn ang="0">
                  <a:pos x="321" y="284"/>
                </a:cxn>
                <a:cxn ang="0">
                  <a:pos x="326" y="244"/>
                </a:cxn>
                <a:cxn ang="0">
                  <a:pos x="299" y="203"/>
                </a:cxn>
                <a:cxn ang="0">
                  <a:pos x="266" y="167"/>
                </a:cxn>
                <a:cxn ang="0">
                  <a:pos x="262" y="123"/>
                </a:cxn>
                <a:cxn ang="0">
                  <a:pos x="269" y="76"/>
                </a:cxn>
                <a:cxn ang="0">
                  <a:pos x="323" y="53"/>
                </a:cxn>
                <a:cxn ang="0">
                  <a:pos x="349" y="65"/>
                </a:cxn>
                <a:cxn ang="0">
                  <a:pos x="381" y="56"/>
                </a:cxn>
                <a:cxn ang="0">
                  <a:pos x="436" y="43"/>
                </a:cxn>
                <a:cxn ang="0">
                  <a:pos x="482" y="45"/>
                </a:cxn>
                <a:cxn ang="0">
                  <a:pos x="547" y="25"/>
                </a:cxn>
              </a:cxnLst>
              <a:rect l="0" t="0" r="r" b="b"/>
              <a:pathLst>
                <a:path w="586" h="937">
                  <a:moveTo>
                    <a:pt x="580" y="0"/>
                  </a:moveTo>
                  <a:lnTo>
                    <a:pt x="584" y="2"/>
                  </a:lnTo>
                  <a:lnTo>
                    <a:pt x="586" y="7"/>
                  </a:lnTo>
                  <a:lnTo>
                    <a:pt x="584" y="10"/>
                  </a:lnTo>
                  <a:lnTo>
                    <a:pt x="585" y="27"/>
                  </a:lnTo>
                  <a:lnTo>
                    <a:pt x="583" y="33"/>
                  </a:lnTo>
                  <a:lnTo>
                    <a:pt x="578" y="42"/>
                  </a:lnTo>
                  <a:lnTo>
                    <a:pt x="570" y="56"/>
                  </a:lnTo>
                  <a:lnTo>
                    <a:pt x="567" y="70"/>
                  </a:lnTo>
                  <a:lnTo>
                    <a:pt x="568" y="95"/>
                  </a:lnTo>
                  <a:lnTo>
                    <a:pt x="570" y="113"/>
                  </a:lnTo>
                  <a:lnTo>
                    <a:pt x="572" y="128"/>
                  </a:lnTo>
                  <a:lnTo>
                    <a:pt x="565" y="133"/>
                  </a:lnTo>
                  <a:lnTo>
                    <a:pt x="568" y="142"/>
                  </a:lnTo>
                  <a:lnTo>
                    <a:pt x="570" y="142"/>
                  </a:lnTo>
                  <a:lnTo>
                    <a:pt x="569" y="176"/>
                  </a:lnTo>
                  <a:lnTo>
                    <a:pt x="572" y="196"/>
                  </a:lnTo>
                  <a:lnTo>
                    <a:pt x="570" y="205"/>
                  </a:lnTo>
                  <a:lnTo>
                    <a:pt x="574" y="208"/>
                  </a:lnTo>
                  <a:lnTo>
                    <a:pt x="578" y="205"/>
                  </a:lnTo>
                  <a:lnTo>
                    <a:pt x="581" y="212"/>
                  </a:lnTo>
                  <a:lnTo>
                    <a:pt x="575" y="220"/>
                  </a:lnTo>
                  <a:lnTo>
                    <a:pt x="580" y="220"/>
                  </a:lnTo>
                  <a:lnTo>
                    <a:pt x="585" y="224"/>
                  </a:lnTo>
                  <a:lnTo>
                    <a:pt x="585" y="232"/>
                  </a:lnTo>
                  <a:lnTo>
                    <a:pt x="580" y="242"/>
                  </a:lnTo>
                  <a:lnTo>
                    <a:pt x="576" y="253"/>
                  </a:lnTo>
                  <a:lnTo>
                    <a:pt x="568" y="263"/>
                  </a:lnTo>
                  <a:lnTo>
                    <a:pt x="575" y="265"/>
                  </a:lnTo>
                  <a:lnTo>
                    <a:pt x="574" y="274"/>
                  </a:lnTo>
                  <a:lnTo>
                    <a:pt x="573" y="280"/>
                  </a:lnTo>
                  <a:lnTo>
                    <a:pt x="564" y="285"/>
                  </a:lnTo>
                  <a:lnTo>
                    <a:pt x="547" y="305"/>
                  </a:lnTo>
                  <a:lnTo>
                    <a:pt x="543" y="313"/>
                  </a:lnTo>
                  <a:lnTo>
                    <a:pt x="526" y="323"/>
                  </a:lnTo>
                  <a:lnTo>
                    <a:pt x="532" y="328"/>
                  </a:lnTo>
                  <a:lnTo>
                    <a:pt x="527" y="337"/>
                  </a:lnTo>
                  <a:lnTo>
                    <a:pt x="517" y="344"/>
                  </a:lnTo>
                  <a:lnTo>
                    <a:pt x="505" y="351"/>
                  </a:lnTo>
                  <a:lnTo>
                    <a:pt x="497" y="355"/>
                  </a:lnTo>
                  <a:lnTo>
                    <a:pt x="490" y="366"/>
                  </a:lnTo>
                  <a:lnTo>
                    <a:pt x="477" y="373"/>
                  </a:lnTo>
                  <a:lnTo>
                    <a:pt x="460" y="373"/>
                  </a:lnTo>
                  <a:lnTo>
                    <a:pt x="447" y="378"/>
                  </a:lnTo>
                  <a:lnTo>
                    <a:pt x="403" y="398"/>
                  </a:lnTo>
                  <a:lnTo>
                    <a:pt x="375" y="420"/>
                  </a:lnTo>
                  <a:lnTo>
                    <a:pt x="373" y="430"/>
                  </a:lnTo>
                  <a:lnTo>
                    <a:pt x="368" y="434"/>
                  </a:lnTo>
                  <a:lnTo>
                    <a:pt x="360" y="435"/>
                  </a:lnTo>
                  <a:lnTo>
                    <a:pt x="355" y="436"/>
                  </a:lnTo>
                  <a:lnTo>
                    <a:pt x="361" y="442"/>
                  </a:lnTo>
                  <a:lnTo>
                    <a:pt x="345" y="462"/>
                  </a:lnTo>
                  <a:lnTo>
                    <a:pt x="338" y="473"/>
                  </a:lnTo>
                  <a:lnTo>
                    <a:pt x="333" y="470"/>
                  </a:lnTo>
                  <a:lnTo>
                    <a:pt x="330" y="461"/>
                  </a:lnTo>
                  <a:lnTo>
                    <a:pt x="323" y="477"/>
                  </a:lnTo>
                  <a:lnTo>
                    <a:pt x="315" y="480"/>
                  </a:lnTo>
                  <a:lnTo>
                    <a:pt x="305" y="493"/>
                  </a:lnTo>
                  <a:lnTo>
                    <a:pt x="287" y="512"/>
                  </a:lnTo>
                  <a:lnTo>
                    <a:pt x="273" y="521"/>
                  </a:lnTo>
                  <a:lnTo>
                    <a:pt x="266" y="529"/>
                  </a:lnTo>
                  <a:lnTo>
                    <a:pt x="255" y="533"/>
                  </a:lnTo>
                  <a:lnTo>
                    <a:pt x="252" y="563"/>
                  </a:lnTo>
                  <a:lnTo>
                    <a:pt x="253" y="572"/>
                  </a:lnTo>
                  <a:lnTo>
                    <a:pt x="267" y="582"/>
                  </a:lnTo>
                  <a:lnTo>
                    <a:pt x="271" y="588"/>
                  </a:lnTo>
                  <a:lnTo>
                    <a:pt x="272" y="597"/>
                  </a:lnTo>
                  <a:lnTo>
                    <a:pt x="273" y="598"/>
                  </a:lnTo>
                  <a:lnTo>
                    <a:pt x="274" y="608"/>
                  </a:lnTo>
                  <a:lnTo>
                    <a:pt x="287" y="642"/>
                  </a:lnTo>
                  <a:lnTo>
                    <a:pt x="288" y="662"/>
                  </a:lnTo>
                  <a:lnTo>
                    <a:pt x="289" y="667"/>
                  </a:lnTo>
                  <a:lnTo>
                    <a:pt x="295" y="662"/>
                  </a:lnTo>
                  <a:lnTo>
                    <a:pt x="299" y="666"/>
                  </a:lnTo>
                  <a:lnTo>
                    <a:pt x="299" y="688"/>
                  </a:lnTo>
                  <a:lnTo>
                    <a:pt x="295" y="725"/>
                  </a:lnTo>
                  <a:lnTo>
                    <a:pt x="283" y="771"/>
                  </a:lnTo>
                  <a:lnTo>
                    <a:pt x="285" y="782"/>
                  </a:lnTo>
                  <a:lnTo>
                    <a:pt x="289" y="774"/>
                  </a:lnTo>
                  <a:lnTo>
                    <a:pt x="295" y="764"/>
                  </a:lnTo>
                  <a:lnTo>
                    <a:pt x="295" y="768"/>
                  </a:lnTo>
                  <a:lnTo>
                    <a:pt x="293" y="781"/>
                  </a:lnTo>
                  <a:lnTo>
                    <a:pt x="288" y="792"/>
                  </a:lnTo>
                  <a:lnTo>
                    <a:pt x="273" y="811"/>
                  </a:lnTo>
                  <a:lnTo>
                    <a:pt x="258" y="822"/>
                  </a:lnTo>
                  <a:lnTo>
                    <a:pt x="240" y="829"/>
                  </a:lnTo>
                  <a:lnTo>
                    <a:pt x="228" y="830"/>
                  </a:lnTo>
                  <a:lnTo>
                    <a:pt x="192" y="843"/>
                  </a:lnTo>
                  <a:lnTo>
                    <a:pt x="183" y="849"/>
                  </a:lnTo>
                  <a:lnTo>
                    <a:pt x="176" y="855"/>
                  </a:lnTo>
                  <a:lnTo>
                    <a:pt x="166" y="861"/>
                  </a:lnTo>
                  <a:lnTo>
                    <a:pt x="156" y="863"/>
                  </a:lnTo>
                  <a:lnTo>
                    <a:pt x="151" y="868"/>
                  </a:lnTo>
                  <a:lnTo>
                    <a:pt x="144" y="881"/>
                  </a:lnTo>
                  <a:lnTo>
                    <a:pt x="135" y="893"/>
                  </a:lnTo>
                  <a:lnTo>
                    <a:pt x="134" y="893"/>
                  </a:lnTo>
                  <a:lnTo>
                    <a:pt x="142" y="900"/>
                  </a:lnTo>
                  <a:lnTo>
                    <a:pt x="148" y="910"/>
                  </a:lnTo>
                  <a:lnTo>
                    <a:pt x="154" y="905"/>
                  </a:lnTo>
                  <a:lnTo>
                    <a:pt x="158" y="899"/>
                  </a:lnTo>
                  <a:lnTo>
                    <a:pt x="154" y="937"/>
                  </a:lnTo>
                  <a:lnTo>
                    <a:pt x="148" y="936"/>
                  </a:lnTo>
                  <a:lnTo>
                    <a:pt x="112" y="936"/>
                  </a:lnTo>
                  <a:lnTo>
                    <a:pt x="110" y="908"/>
                  </a:lnTo>
                  <a:lnTo>
                    <a:pt x="110" y="887"/>
                  </a:lnTo>
                  <a:lnTo>
                    <a:pt x="108" y="879"/>
                  </a:lnTo>
                  <a:lnTo>
                    <a:pt x="105" y="786"/>
                  </a:lnTo>
                  <a:lnTo>
                    <a:pt x="92" y="742"/>
                  </a:lnTo>
                  <a:lnTo>
                    <a:pt x="86" y="710"/>
                  </a:lnTo>
                  <a:lnTo>
                    <a:pt x="84" y="689"/>
                  </a:lnTo>
                  <a:lnTo>
                    <a:pt x="85" y="688"/>
                  </a:lnTo>
                  <a:lnTo>
                    <a:pt x="85" y="673"/>
                  </a:lnTo>
                  <a:lnTo>
                    <a:pt x="89" y="661"/>
                  </a:lnTo>
                  <a:lnTo>
                    <a:pt x="95" y="651"/>
                  </a:lnTo>
                  <a:lnTo>
                    <a:pt x="106" y="644"/>
                  </a:lnTo>
                  <a:lnTo>
                    <a:pt x="113" y="636"/>
                  </a:lnTo>
                  <a:lnTo>
                    <a:pt x="132" y="602"/>
                  </a:lnTo>
                  <a:lnTo>
                    <a:pt x="139" y="571"/>
                  </a:lnTo>
                  <a:lnTo>
                    <a:pt x="156" y="535"/>
                  </a:lnTo>
                  <a:lnTo>
                    <a:pt x="153" y="508"/>
                  </a:lnTo>
                  <a:lnTo>
                    <a:pt x="148" y="495"/>
                  </a:lnTo>
                  <a:lnTo>
                    <a:pt x="146" y="478"/>
                  </a:lnTo>
                  <a:lnTo>
                    <a:pt x="156" y="459"/>
                  </a:lnTo>
                  <a:lnTo>
                    <a:pt x="158" y="451"/>
                  </a:lnTo>
                  <a:lnTo>
                    <a:pt x="162" y="435"/>
                  </a:lnTo>
                  <a:lnTo>
                    <a:pt x="161" y="424"/>
                  </a:lnTo>
                  <a:lnTo>
                    <a:pt x="162" y="389"/>
                  </a:lnTo>
                  <a:lnTo>
                    <a:pt x="158" y="367"/>
                  </a:lnTo>
                  <a:lnTo>
                    <a:pt x="154" y="357"/>
                  </a:lnTo>
                  <a:lnTo>
                    <a:pt x="153" y="344"/>
                  </a:lnTo>
                  <a:lnTo>
                    <a:pt x="144" y="334"/>
                  </a:lnTo>
                  <a:lnTo>
                    <a:pt x="113" y="323"/>
                  </a:lnTo>
                  <a:lnTo>
                    <a:pt x="85" y="311"/>
                  </a:lnTo>
                  <a:lnTo>
                    <a:pt x="70" y="307"/>
                  </a:lnTo>
                  <a:lnTo>
                    <a:pt x="56" y="303"/>
                  </a:lnTo>
                  <a:lnTo>
                    <a:pt x="33" y="305"/>
                  </a:lnTo>
                  <a:lnTo>
                    <a:pt x="15" y="303"/>
                  </a:lnTo>
                  <a:lnTo>
                    <a:pt x="15" y="284"/>
                  </a:lnTo>
                  <a:lnTo>
                    <a:pt x="10" y="281"/>
                  </a:lnTo>
                  <a:lnTo>
                    <a:pt x="8" y="269"/>
                  </a:lnTo>
                  <a:lnTo>
                    <a:pt x="0" y="253"/>
                  </a:lnTo>
                  <a:lnTo>
                    <a:pt x="165" y="196"/>
                  </a:lnTo>
                  <a:lnTo>
                    <a:pt x="174" y="195"/>
                  </a:lnTo>
                  <a:lnTo>
                    <a:pt x="175" y="198"/>
                  </a:lnTo>
                  <a:lnTo>
                    <a:pt x="181" y="200"/>
                  </a:lnTo>
                  <a:lnTo>
                    <a:pt x="188" y="216"/>
                  </a:lnTo>
                  <a:lnTo>
                    <a:pt x="198" y="226"/>
                  </a:lnTo>
                  <a:lnTo>
                    <a:pt x="202" y="226"/>
                  </a:lnTo>
                  <a:lnTo>
                    <a:pt x="210" y="224"/>
                  </a:lnTo>
                  <a:lnTo>
                    <a:pt x="240" y="220"/>
                  </a:lnTo>
                  <a:lnTo>
                    <a:pt x="244" y="221"/>
                  </a:lnTo>
                  <a:lnTo>
                    <a:pt x="247" y="226"/>
                  </a:lnTo>
                  <a:lnTo>
                    <a:pt x="251" y="239"/>
                  </a:lnTo>
                  <a:lnTo>
                    <a:pt x="252" y="247"/>
                  </a:lnTo>
                  <a:lnTo>
                    <a:pt x="253" y="265"/>
                  </a:lnTo>
                  <a:lnTo>
                    <a:pt x="251" y="273"/>
                  </a:lnTo>
                  <a:lnTo>
                    <a:pt x="245" y="280"/>
                  </a:lnTo>
                  <a:lnTo>
                    <a:pt x="246" y="286"/>
                  </a:lnTo>
                  <a:lnTo>
                    <a:pt x="240" y="291"/>
                  </a:lnTo>
                  <a:lnTo>
                    <a:pt x="236" y="302"/>
                  </a:lnTo>
                  <a:lnTo>
                    <a:pt x="240" y="306"/>
                  </a:lnTo>
                  <a:lnTo>
                    <a:pt x="245" y="322"/>
                  </a:lnTo>
                  <a:lnTo>
                    <a:pt x="248" y="325"/>
                  </a:lnTo>
                  <a:lnTo>
                    <a:pt x="252" y="327"/>
                  </a:lnTo>
                  <a:lnTo>
                    <a:pt x="255" y="332"/>
                  </a:lnTo>
                  <a:lnTo>
                    <a:pt x="263" y="341"/>
                  </a:lnTo>
                  <a:lnTo>
                    <a:pt x="268" y="348"/>
                  </a:lnTo>
                  <a:lnTo>
                    <a:pt x="272" y="350"/>
                  </a:lnTo>
                  <a:lnTo>
                    <a:pt x="279" y="351"/>
                  </a:lnTo>
                  <a:lnTo>
                    <a:pt x="283" y="356"/>
                  </a:lnTo>
                  <a:lnTo>
                    <a:pt x="283" y="360"/>
                  </a:lnTo>
                  <a:lnTo>
                    <a:pt x="278" y="366"/>
                  </a:lnTo>
                  <a:lnTo>
                    <a:pt x="279" y="368"/>
                  </a:lnTo>
                  <a:lnTo>
                    <a:pt x="291" y="368"/>
                  </a:lnTo>
                  <a:lnTo>
                    <a:pt x="293" y="367"/>
                  </a:lnTo>
                  <a:lnTo>
                    <a:pt x="291" y="357"/>
                  </a:lnTo>
                  <a:lnTo>
                    <a:pt x="293" y="351"/>
                  </a:lnTo>
                  <a:lnTo>
                    <a:pt x="290" y="346"/>
                  </a:lnTo>
                  <a:lnTo>
                    <a:pt x="287" y="343"/>
                  </a:lnTo>
                  <a:lnTo>
                    <a:pt x="287" y="337"/>
                  </a:lnTo>
                  <a:lnTo>
                    <a:pt x="290" y="329"/>
                  </a:lnTo>
                  <a:lnTo>
                    <a:pt x="290" y="325"/>
                  </a:lnTo>
                  <a:lnTo>
                    <a:pt x="291" y="322"/>
                  </a:lnTo>
                  <a:lnTo>
                    <a:pt x="304" y="314"/>
                  </a:lnTo>
                  <a:lnTo>
                    <a:pt x="310" y="313"/>
                  </a:lnTo>
                  <a:lnTo>
                    <a:pt x="316" y="311"/>
                  </a:lnTo>
                  <a:lnTo>
                    <a:pt x="320" y="305"/>
                  </a:lnTo>
                  <a:lnTo>
                    <a:pt x="321" y="284"/>
                  </a:lnTo>
                  <a:lnTo>
                    <a:pt x="323" y="276"/>
                  </a:lnTo>
                  <a:lnTo>
                    <a:pt x="320" y="262"/>
                  </a:lnTo>
                  <a:lnTo>
                    <a:pt x="323" y="252"/>
                  </a:lnTo>
                  <a:lnTo>
                    <a:pt x="326" y="244"/>
                  </a:lnTo>
                  <a:lnTo>
                    <a:pt x="323" y="232"/>
                  </a:lnTo>
                  <a:lnTo>
                    <a:pt x="318" y="225"/>
                  </a:lnTo>
                  <a:lnTo>
                    <a:pt x="305" y="212"/>
                  </a:lnTo>
                  <a:lnTo>
                    <a:pt x="299" y="203"/>
                  </a:lnTo>
                  <a:lnTo>
                    <a:pt x="284" y="184"/>
                  </a:lnTo>
                  <a:lnTo>
                    <a:pt x="274" y="177"/>
                  </a:lnTo>
                  <a:lnTo>
                    <a:pt x="267" y="167"/>
                  </a:lnTo>
                  <a:lnTo>
                    <a:pt x="266" y="167"/>
                  </a:lnTo>
                  <a:lnTo>
                    <a:pt x="263" y="156"/>
                  </a:lnTo>
                  <a:lnTo>
                    <a:pt x="263" y="146"/>
                  </a:lnTo>
                  <a:lnTo>
                    <a:pt x="262" y="138"/>
                  </a:lnTo>
                  <a:lnTo>
                    <a:pt x="262" y="123"/>
                  </a:lnTo>
                  <a:lnTo>
                    <a:pt x="258" y="115"/>
                  </a:lnTo>
                  <a:lnTo>
                    <a:pt x="258" y="107"/>
                  </a:lnTo>
                  <a:lnTo>
                    <a:pt x="262" y="92"/>
                  </a:lnTo>
                  <a:lnTo>
                    <a:pt x="269" y="76"/>
                  </a:lnTo>
                  <a:lnTo>
                    <a:pt x="273" y="58"/>
                  </a:lnTo>
                  <a:lnTo>
                    <a:pt x="314" y="59"/>
                  </a:lnTo>
                  <a:lnTo>
                    <a:pt x="317" y="58"/>
                  </a:lnTo>
                  <a:lnTo>
                    <a:pt x="323" y="53"/>
                  </a:lnTo>
                  <a:lnTo>
                    <a:pt x="331" y="53"/>
                  </a:lnTo>
                  <a:lnTo>
                    <a:pt x="338" y="55"/>
                  </a:lnTo>
                  <a:lnTo>
                    <a:pt x="344" y="61"/>
                  </a:lnTo>
                  <a:lnTo>
                    <a:pt x="349" y="65"/>
                  </a:lnTo>
                  <a:lnTo>
                    <a:pt x="354" y="66"/>
                  </a:lnTo>
                  <a:lnTo>
                    <a:pt x="361" y="64"/>
                  </a:lnTo>
                  <a:lnTo>
                    <a:pt x="370" y="64"/>
                  </a:lnTo>
                  <a:lnTo>
                    <a:pt x="381" y="56"/>
                  </a:lnTo>
                  <a:lnTo>
                    <a:pt x="412" y="58"/>
                  </a:lnTo>
                  <a:lnTo>
                    <a:pt x="419" y="58"/>
                  </a:lnTo>
                  <a:lnTo>
                    <a:pt x="423" y="56"/>
                  </a:lnTo>
                  <a:lnTo>
                    <a:pt x="436" y="43"/>
                  </a:lnTo>
                  <a:lnTo>
                    <a:pt x="450" y="42"/>
                  </a:lnTo>
                  <a:lnTo>
                    <a:pt x="459" y="39"/>
                  </a:lnTo>
                  <a:lnTo>
                    <a:pt x="472" y="45"/>
                  </a:lnTo>
                  <a:lnTo>
                    <a:pt x="482" y="45"/>
                  </a:lnTo>
                  <a:lnTo>
                    <a:pt x="490" y="44"/>
                  </a:lnTo>
                  <a:lnTo>
                    <a:pt x="524" y="32"/>
                  </a:lnTo>
                  <a:lnTo>
                    <a:pt x="543" y="27"/>
                  </a:lnTo>
                  <a:lnTo>
                    <a:pt x="547" y="25"/>
                  </a:lnTo>
                  <a:lnTo>
                    <a:pt x="562" y="11"/>
                  </a:lnTo>
                  <a:lnTo>
                    <a:pt x="576" y="1"/>
                  </a:lnTo>
                  <a:lnTo>
                    <a:pt x="580"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2" name="Freeform 32">
              <a:extLst>
                <a:ext uri="{FF2B5EF4-FFF2-40B4-BE49-F238E27FC236}">
                  <a16:creationId xmlns:a16="http://schemas.microsoft.com/office/drawing/2014/main" xmlns="" id="{DFC0B1F7-40B3-4CA5-AB17-AE1C3DB9C92C}"/>
                </a:ext>
              </a:extLst>
            </p:cNvPr>
            <p:cNvSpPr>
              <a:spLocks noChangeAspect="1"/>
            </p:cNvSpPr>
            <p:nvPr/>
          </p:nvSpPr>
          <p:spPr bwMode="gray">
            <a:xfrm>
              <a:off x="5610337" y="5290044"/>
              <a:ext cx="272120" cy="280403"/>
            </a:xfrm>
            <a:custGeom>
              <a:avLst/>
              <a:gdLst/>
              <a:ahLst/>
              <a:cxnLst>
                <a:cxn ang="0">
                  <a:pos x="0" y="356"/>
                </a:cxn>
                <a:cxn ang="0">
                  <a:pos x="0" y="244"/>
                </a:cxn>
                <a:cxn ang="0">
                  <a:pos x="56" y="206"/>
                </a:cxn>
                <a:cxn ang="0">
                  <a:pos x="56" y="93"/>
                </a:cxn>
                <a:cxn ang="0">
                  <a:pos x="61" y="35"/>
                </a:cxn>
                <a:cxn ang="0">
                  <a:pos x="158" y="17"/>
                </a:cxn>
                <a:cxn ang="0">
                  <a:pos x="181" y="18"/>
                </a:cxn>
                <a:cxn ang="0">
                  <a:pos x="199" y="34"/>
                </a:cxn>
                <a:cxn ang="0">
                  <a:pos x="208" y="41"/>
                </a:cxn>
                <a:cxn ang="0">
                  <a:pos x="233" y="18"/>
                </a:cxn>
                <a:cxn ang="0">
                  <a:pos x="265" y="6"/>
                </a:cxn>
                <a:cxn ang="0">
                  <a:pos x="283" y="0"/>
                </a:cxn>
                <a:cxn ang="0">
                  <a:pos x="291" y="11"/>
                </a:cxn>
                <a:cxn ang="0">
                  <a:pos x="307" y="39"/>
                </a:cxn>
                <a:cxn ang="0">
                  <a:pos x="319" y="60"/>
                </a:cxn>
                <a:cxn ang="0">
                  <a:pos x="339" y="93"/>
                </a:cxn>
                <a:cxn ang="0">
                  <a:pos x="385" y="127"/>
                </a:cxn>
                <a:cxn ang="0">
                  <a:pos x="407" y="151"/>
                </a:cxn>
                <a:cxn ang="0">
                  <a:pos x="431" y="164"/>
                </a:cxn>
                <a:cxn ang="0">
                  <a:pos x="434" y="205"/>
                </a:cxn>
                <a:cxn ang="0">
                  <a:pos x="449" y="227"/>
                </a:cxn>
                <a:cxn ang="0">
                  <a:pos x="470" y="234"/>
                </a:cxn>
                <a:cxn ang="0">
                  <a:pos x="497" y="240"/>
                </a:cxn>
                <a:cxn ang="0">
                  <a:pos x="518" y="253"/>
                </a:cxn>
                <a:cxn ang="0">
                  <a:pos x="506" y="261"/>
                </a:cxn>
                <a:cxn ang="0">
                  <a:pos x="454" y="288"/>
                </a:cxn>
                <a:cxn ang="0">
                  <a:pos x="418" y="318"/>
                </a:cxn>
                <a:cxn ang="0">
                  <a:pos x="388" y="352"/>
                </a:cxn>
                <a:cxn ang="0">
                  <a:pos x="344" y="396"/>
                </a:cxn>
                <a:cxn ang="0">
                  <a:pos x="314" y="449"/>
                </a:cxn>
                <a:cxn ang="0">
                  <a:pos x="301" y="459"/>
                </a:cxn>
                <a:cxn ang="0">
                  <a:pos x="265" y="466"/>
                </a:cxn>
                <a:cxn ang="0">
                  <a:pos x="227" y="452"/>
                </a:cxn>
                <a:cxn ang="0">
                  <a:pos x="201" y="445"/>
                </a:cxn>
                <a:cxn ang="0">
                  <a:pos x="170" y="469"/>
                </a:cxn>
                <a:cxn ang="0">
                  <a:pos x="161" y="485"/>
                </a:cxn>
                <a:cxn ang="0">
                  <a:pos x="140" y="503"/>
                </a:cxn>
                <a:cxn ang="0">
                  <a:pos x="125" y="525"/>
                </a:cxn>
                <a:cxn ang="0">
                  <a:pos x="72" y="533"/>
                </a:cxn>
                <a:cxn ang="0">
                  <a:pos x="46" y="528"/>
                </a:cxn>
                <a:cxn ang="0">
                  <a:pos x="50" y="498"/>
                </a:cxn>
                <a:cxn ang="0">
                  <a:pos x="52" y="479"/>
                </a:cxn>
                <a:cxn ang="0">
                  <a:pos x="44" y="449"/>
                </a:cxn>
                <a:cxn ang="0">
                  <a:pos x="25" y="429"/>
                </a:cxn>
                <a:cxn ang="0">
                  <a:pos x="11" y="415"/>
                </a:cxn>
                <a:cxn ang="0">
                  <a:pos x="0" y="409"/>
                </a:cxn>
              </a:cxnLst>
              <a:rect l="0" t="0" r="r" b="b"/>
              <a:pathLst>
                <a:path w="518" h="534">
                  <a:moveTo>
                    <a:pt x="0" y="409"/>
                  </a:moveTo>
                  <a:lnTo>
                    <a:pt x="0" y="356"/>
                  </a:lnTo>
                  <a:lnTo>
                    <a:pt x="0" y="298"/>
                  </a:lnTo>
                  <a:lnTo>
                    <a:pt x="0" y="244"/>
                  </a:lnTo>
                  <a:lnTo>
                    <a:pt x="56" y="244"/>
                  </a:lnTo>
                  <a:lnTo>
                    <a:pt x="56" y="206"/>
                  </a:lnTo>
                  <a:lnTo>
                    <a:pt x="56" y="149"/>
                  </a:lnTo>
                  <a:lnTo>
                    <a:pt x="56" y="93"/>
                  </a:lnTo>
                  <a:lnTo>
                    <a:pt x="56" y="40"/>
                  </a:lnTo>
                  <a:lnTo>
                    <a:pt x="61" y="35"/>
                  </a:lnTo>
                  <a:lnTo>
                    <a:pt x="141" y="20"/>
                  </a:lnTo>
                  <a:lnTo>
                    <a:pt x="158" y="17"/>
                  </a:lnTo>
                  <a:lnTo>
                    <a:pt x="164" y="17"/>
                  </a:lnTo>
                  <a:lnTo>
                    <a:pt x="181" y="18"/>
                  </a:lnTo>
                  <a:lnTo>
                    <a:pt x="192" y="22"/>
                  </a:lnTo>
                  <a:lnTo>
                    <a:pt x="199" y="34"/>
                  </a:lnTo>
                  <a:lnTo>
                    <a:pt x="202" y="49"/>
                  </a:lnTo>
                  <a:lnTo>
                    <a:pt x="208" y="41"/>
                  </a:lnTo>
                  <a:lnTo>
                    <a:pt x="217" y="30"/>
                  </a:lnTo>
                  <a:lnTo>
                    <a:pt x="233" y="18"/>
                  </a:lnTo>
                  <a:lnTo>
                    <a:pt x="260" y="12"/>
                  </a:lnTo>
                  <a:lnTo>
                    <a:pt x="265" y="6"/>
                  </a:lnTo>
                  <a:lnTo>
                    <a:pt x="272" y="1"/>
                  </a:lnTo>
                  <a:lnTo>
                    <a:pt x="283" y="0"/>
                  </a:lnTo>
                  <a:lnTo>
                    <a:pt x="291" y="2"/>
                  </a:lnTo>
                  <a:lnTo>
                    <a:pt x="291" y="11"/>
                  </a:lnTo>
                  <a:lnTo>
                    <a:pt x="294" y="17"/>
                  </a:lnTo>
                  <a:lnTo>
                    <a:pt x="307" y="39"/>
                  </a:lnTo>
                  <a:lnTo>
                    <a:pt x="317" y="49"/>
                  </a:lnTo>
                  <a:lnTo>
                    <a:pt x="319" y="60"/>
                  </a:lnTo>
                  <a:lnTo>
                    <a:pt x="325" y="74"/>
                  </a:lnTo>
                  <a:lnTo>
                    <a:pt x="339" y="93"/>
                  </a:lnTo>
                  <a:lnTo>
                    <a:pt x="368" y="124"/>
                  </a:lnTo>
                  <a:lnTo>
                    <a:pt x="385" y="127"/>
                  </a:lnTo>
                  <a:lnTo>
                    <a:pt x="398" y="137"/>
                  </a:lnTo>
                  <a:lnTo>
                    <a:pt x="407" y="151"/>
                  </a:lnTo>
                  <a:lnTo>
                    <a:pt x="420" y="154"/>
                  </a:lnTo>
                  <a:lnTo>
                    <a:pt x="431" y="164"/>
                  </a:lnTo>
                  <a:lnTo>
                    <a:pt x="431" y="185"/>
                  </a:lnTo>
                  <a:lnTo>
                    <a:pt x="434" y="205"/>
                  </a:lnTo>
                  <a:lnTo>
                    <a:pt x="441" y="218"/>
                  </a:lnTo>
                  <a:lnTo>
                    <a:pt x="449" y="227"/>
                  </a:lnTo>
                  <a:lnTo>
                    <a:pt x="458" y="232"/>
                  </a:lnTo>
                  <a:lnTo>
                    <a:pt x="470" y="234"/>
                  </a:lnTo>
                  <a:lnTo>
                    <a:pt x="484" y="234"/>
                  </a:lnTo>
                  <a:lnTo>
                    <a:pt x="497" y="240"/>
                  </a:lnTo>
                  <a:lnTo>
                    <a:pt x="507" y="244"/>
                  </a:lnTo>
                  <a:lnTo>
                    <a:pt x="518" y="253"/>
                  </a:lnTo>
                  <a:lnTo>
                    <a:pt x="517" y="256"/>
                  </a:lnTo>
                  <a:lnTo>
                    <a:pt x="506" y="261"/>
                  </a:lnTo>
                  <a:lnTo>
                    <a:pt x="492" y="270"/>
                  </a:lnTo>
                  <a:lnTo>
                    <a:pt x="454" y="288"/>
                  </a:lnTo>
                  <a:lnTo>
                    <a:pt x="438" y="305"/>
                  </a:lnTo>
                  <a:lnTo>
                    <a:pt x="418" y="318"/>
                  </a:lnTo>
                  <a:lnTo>
                    <a:pt x="399" y="336"/>
                  </a:lnTo>
                  <a:lnTo>
                    <a:pt x="388" y="352"/>
                  </a:lnTo>
                  <a:lnTo>
                    <a:pt x="371" y="377"/>
                  </a:lnTo>
                  <a:lnTo>
                    <a:pt x="344" y="396"/>
                  </a:lnTo>
                  <a:lnTo>
                    <a:pt x="329" y="415"/>
                  </a:lnTo>
                  <a:lnTo>
                    <a:pt x="314" y="449"/>
                  </a:lnTo>
                  <a:lnTo>
                    <a:pt x="309" y="455"/>
                  </a:lnTo>
                  <a:lnTo>
                    <a:pt x="301" y="459"/>
                  </a:lnTo>
                  <a:lnTo>
                    <a:pt x="290" y="460"/>
                  </a:lnTo>
                  <a:lnTo>
                    <a:pt x="265" y="466"/>
                  </a:lnTo>
                  <a:lnTo>
                    <a:pt x="250" y="465"/>
                  </a:lnTo>
                  <a:lnTo>
                    <a:pt x="227" y="452"/>
                  </a:lnTo>
                  <a:lnTo>
                    <a:pt x="215" y="447"/>
                  </a:lnTo>
                  <a:lnTo>
                    <a:pt x="201" y="445"/>
                  </a:lnTo>
                  <a:lnTo>
                    <a:pt x="189" y="449"/>
                  </a:lnTo>
                  <a:lnTo>
                    <a:pt x="170" y="469"/>
                  </a:lnTo>
                  <a:lnTo>
                    <a:pt x="163" y="477"/>
                  </a:lnTo>
                  <a:lnTo>
                    <a:pt x="161" y="485"/>
                  </a:lnTo>
                  <a:lnTo>
                    <a:pt x="152" y="496"/>
                  </a:lnTo>
                  <a:lnTo>
                    <a:pt x="140" y="503"/>
                  </a:lnTo>
                  <a:lnTo>
                    <a:pt x="135" y="508"/>
                  </a:lnTo>
                  <a:lnTo>
                    <a:pt x="125" y="525"/>
                  </a:lnTo>
                  <a:lnTo>
                    <a:pt x="90" y="534"/>
                  </a:lnTo>
                  <a:lnTo>
                    <a:pt x="72" y="533"/>
                  </a:lnTo>
                  <a:lnTo>
                    <a:pt x="56" y="530"/>
                  </a:lnTo>
                  <a:lnTo>
                    <a:pt x="46" y="528"/>
                  </a:lnTo>
                  <a:lnTo>
                    <a:pt x="43" y="519"/>
                  </a:lnTo>
                  <a:lnTo>
                    <a:pt x="50" y="498"/>
                  </a:lnTo>
                  <a:lnTo>
                    <a:pt x="52" y="485"/>
                  </a:lnTo>
                  <a:lnTo>
                    <a:pt x="52" y="479"/>
                  </a:lnTo>
                  <a:lnTo>
                    <a:pt x="51" y="461"/>
                  </a:lnTo>
                  <a:lnTo>
                    <a:pt x="44" y="449"/>
                  </a:lnTo>
                  <a:lnTo>
                    <a:pt x="30" y="438"/>
                  </a:lnTo>
                  <a:lnTo>
                    <a:pt x="25" y="429"/>
                  </a:lnTo>
                  <a:lnTo>
                    <a:pt x="13" y="418"/>
                  </a:lnTo>
                  <a:lnTo>
                    <a:pt x="11" y="415"/>
                  </a:lnTo>
                  <a:lnTo>
                    <a:pt x="5" y="409"/>
                  </a:lnTo>
                  <a:lnTo>
                    <a:pt x="0" y="40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3" name="Freeform 33">
              <a:extLst>
                <a:ext uri="{FF2B5EF4-FFF2-40B4-BE49-F238E27FC236}">
                  <a16:creationId xmlns:a16="http://schemas.microsoft.com/office/drawing/2014/main" xmlns="" id="{462C1224-F8D6-4A41-B555-FE1EF38C1C5A}"/>
                </a:ext>
              </a:extLst>
            </p:cNvPr>
            <p:cNvSpPr>
              <a:spLocks noChangeAspect="1"/>
            </p:cNvSpPr>
            <p:nvPr/>
          </p:nvSpPr>
          <p:spPr bwMode="gray">
            <a:xfrm>
              <a:off x="4609437" y="4414565"/>
              <a:ext cx="212691" cy="158895"/>
            </a:xfrm>
            <a:custGeom>
              <a:avLst/>
              <a:gdLst/>
              <a:ahLst/>
              <a:cxnLst>
                <a:cxn ang="0">
                  <a:pos x="174" y="17"/>
                </a:cxn>
                <a:cxn ang="0">
                  <a:pos x="146" y="18"/>
                </a:cxn>
                <a:cxn ang="0">
                  <a:pos x="119" y="11"/>
                </a:cxn>
                <a:cxn ang="0">
                  <a:pos x="101" y="3"/>
                </a:cxn>
                <a:cxn ang="0">
                  <a:pos x="80" y="14"/>
                </a:cxn>
                <a:cxn ang="0">
                  <a:pos x="67" y="27"/>
                </a:cxn>
                <a:cxn ang="0">
                  <a:pos x="69" y="57"/>
                </a:cxn>
                <a:cxn ang="0">
                  <a:pos x="17" y="81"/>
                </a:cxn>
                <a:cxn ang="0">
                  <a:pos x="1" y="109"/>
                </a:cxn>
                <a:cxn ang="0">
                  <a:pos x="17" y="100"/>
                </a:cxn>
                <a:cxn ang="0">
                  <a:pos x="31" y="128"/>
                </a:cxn>
                <a:cxn ang="0">
                  <a:pos x="66" y="159"/>
                </a:cxn>
                <a:cxn ang="0">
                  <a:pos x="88" y="190"/>
                </a:cxn>
                <a:cxn ang="0">
                  <a:pos x="104" y="203"/>
                </a:cxn>
                <a:cxn ang="0">
                  <a:pos x="124" y="191"/>
                </a:cxn>
                <a:cxn ang="0">
                  <a:pos x="142" y="168"/>
                </a:cxn>
                <a:cxn ang="0">
                  <a:pos x="161" y="159"/>
                </a:cxn>
                <a:cxn ang="0">
                  <a:pos x="211" y="153"/>
                </a:cxn>
                <a:cxn ang="0">
                  <a:pos x="230" y="175"/>
                </a:cxn>
                <a:cxn ang="0">
                  <a:pos x="241" y="187"/>
                </a:cxn>
                <a:cxn ang="0">
                  <a:pos x="241" y="202"/>
                </a:cxn>
                <a:cxn ang="0">
                  <a:pos x="249" y="223"/>
                </a:cxn>
                <a:cxn ang="0">
                  <a:pos x="252" y="239"/>
                </a:cxn>
                <a:cxn ang="0">
                  <a:pos x="264" y="240"/>
                </a:cxn>
                <a:cxn ang="0">
                  <a:pos x="281" y="238"/>
                </a:cxn>
                <a:cxn ang="0">
                  <a:pos x="297" y="239"/>
                </a:cxn>
                <a:cxn ang="0">
                  <a:pos x="313" y="273"/>
                </a:cxn>
                <a:cxn ang="0">
                  <a:pos x="306" y="298"/>
                </a:cxn>
                <a:cxn ang="0">
                  <a:pos x="327" y="307"/>
                </a:cxn>
                <a:cxn ang="0">
                  <a:pos x="348" y="292"/>
                </a:cxn>
                <a:cxn ang="0">
                  <a:pos x="365" y="286"/>
                </a:cxn>
                <a:cxn ang="0">
                  <a:pos x="384" y="262"/>
                </a:cxn>
                <a:cxn ang="0">
                  <a:pos x="386" y="251"/>
                </a:cxn>
                <a:cxn ang="0">
                  <a:pos x="375" y="239"/>
                </a:cxn>
                <a:cxn ang="0">
                  <a:pos x="394" y="239"/>
                </a:cxn>
                <a:cxn ang="0">
                  <a:pos x="403" y="235"/>
                </a:cxn>
                <a:cxn ang="0">
                  <a:pos x="393" y="219"/>
                </a:cxn>
                <a:cxn ang="0">
                  <a:pos x="400" y="203"/>
                </a:cxn>
                <a:cxn ang="0">
                  <a:pos x="380" y="183"/>
                </a:cxn>
                <a:cxn ang="0">
                  <a:pos x="382" y="149"/>
                </a:cxn>
                <a:cxn ang="0">
                  <a:pos x="382" y="131"/>
                </a:cxn>
                <a:cxn ang="0">
                  <a:pos x="370" y="93"/>
                </a:cxn>
                <a:cxn ang="0">
                  <a:pos x="351" y="92"/>
                </a:cxn>
                <a:cxn ang="0">
                  <a:pos x="364" y="79"/>
                </a:cxn>
                <a:cxn ang="0">
                  <a:pos x="357" y="70"/>
                </a:cxn>
                <a:cxn ang="0">
                  <a:pos x="343" y="41"/>
                </a:cxn>
                <a:cxn ang="0">
                  <a:pos x="334" y="28"/>
                </a:cxn>
                <a:cxn ang="0">
                  <a:pos x="328" y="12"/>
                </a:cxn>
                <a:cxn ang="0">
                  <a:pos x="312" y="12"/>
                </a:cxn>
                <a:cxn ang="0">
                  <a:pos x="294" y="38"/>
                </a:cxn>
                <a:cxn ang="0">
                  <a:pos x="255" y="33"/>
                </a:cxn>
                <a:cxn ang="0">
                  <a:pos x="230" y="30"/>
                </a:cxn>
                <a:cxn ang="0">
                  <a:pos x="208" y="39"/>
                </a:cxn>
                <a:cxn ang="0">
                  <a:pos x="203" y="19"/>
                </a:cxn>
              </a:cxnLst>
              <a:rect l="0" t="0" r="r" b="b"/>
              <a:pathLst>
                <a:path w="404" h="307">
                  <a:moveTo>
                    <a:pt x="205" y="15"/>
                  </a:moveTo>
                  <a:lnTo>
                    <a:pt x="195" y="15"/>
                  </a:lnTo>
                  <a:lnTo>
                    <a:pt x="189" y="18"/>
                  </a:lnTo>
                  <a:lnTo>
                    <a:pt x="185" y="18"/>
                  </a:lnTo>
                  <a:lnTo>
                    <a:pt x="174" y="17"/>
                  </a:lnTo>
                  <a:lnTo>
                    <a:pt x="172" y="18"/>
                  </a:lnTo>
                  <a:lnTo>
                    <a:pt x="165" y="18"/>
                  </a:lnTo>
                  <a:lnTo>
                    <a:pt x="157" y="20"/>
                  </a:lnTo>
                  <a:lnTo>
                    <a:pt x="151" y="20"/>
                  </a:lnTo>
                  <a:lnTo>
                    <a:pt x="146" y="18"/>
                  </a:lnTo>
                  <a:lnTo>
                    <a:pt x="142" y="18"/>
                  </a:lnTo>
                  <a:lnTo>
                    <a:pt x="135" y="15"/>
                  </a:lnTo>
                  <a:lnTo>
                    <a:pt x="128" y="15"/>
                  </a:lnTo>
                  <a:lnTo>
                    <a:pt x="122" y="9"/>
                  </a:lnTo>
                  <a:lnTo>
                    <a:pt x="119" y="11"/>
                  </a:lnTo>
                  <a:lnTo>
                    <a:pt x="119" y="14"/>
                  </a:lnTo>
                  <a:lnTo>
                    <a:pt x="112" y="13"/>
                  </a:lnTo>
                  <a:lnTo>
                    <a:pt x="112" y="7"/>
                  </a:lnTo>
                  <a:lnTo>
                    <a:pt x="109" y="4"/>
                  </a:lnTo>
                  <a:lnTo>
                    <a:pt x="101" y="3"/>
                  </a:lnTo>
                  <a:lnTo>
                    <a:pt x="95" y="4"/>
                  </a:lnTo>
                  <a:lnTo>
                    <a:pt x="90" y="1"/>
                  </a:lnTo>
                  <a:lnTo>
                    <a:pt x="76" y="0"/>
                  </a:lnTo>
                  <a:lnTo>
                    <a:pt x="76" y="7"/>
                  </a:lnTo>
                  <a:lnTo>
                    <a:pt x="80" y="14"/>
                  </a:lnTo>
                  <a:lnTo>
                    <a:pt x="80" y="18"/>
                  </a:lnTo>
                  <a:lnTo>
                    <a:pt x="77" y="24"/>
                  </a:lnTo>
                  <a:lnTo>
                    <a:pt x="75" y="25"/>
                  </a:lnTo>
                  <a:lnTo>
                    <a:pt x="69" y="25"/>
                  </a:lnTo>
                  <a:lnTo>
                    <a:pt x="67" y="27"/>
                  </a:lnTo>
                  <a:lnTo>
                    <a:pt x="65" y="30"/>
                  </a:lnTo>
                  <a:lnTo>
                    <a:pt x="71" y="34"/>
                  </a:lnTo>
                  <a:lnTo>
                    <a:pt x="74" y="39"/>
                  </a:lnTo>
                  <a:lnTo>
                    <a:pt x="75" y="57"/>
                  </a:lnTo>
                  <a:lnTo>
                    <a:pt x="69" y="57"/>
                  </a:lnTo>
                  <a:lnTo>
                    <a:pt x="65" y="60"/>
                  </a:lnTo>
                  <a:lnTo>
                    <a:pt x="45" y="60"/>
                  </a:lnTo>
                  <a:lnTo>
                    <a:pt x="28" y="67"/>
                  </a:lnTo>
                  <a:lnTo>
                    <a:pt x="21" y="73"/>
                  </a:lnTo>
                  <a:lnTo>
                    <a:pt x="17" y="81"/>
                  </a:lnTo>
                  <a:lnTo>
                    <a:pt x="13" y="89"/>
                  </a:lnTo>
                  <a:lnTo>
                    <a:pt x="11" y="93"/>
                  </a:lnTo>
                  <a:lnTo>
                    <a:pt x="6" y="97"/>
                  </a:lnTo>
                  <a:lnTo>
                    <a:pt x="0" y="99"/>
                  </a:lnTo>
                  <a:lnTo>
                    <a:pt x="1" y="109"/>
                  </a:lnTo>
                  <a:lnTo>
                    <a:pt x="5" y="110"/>
                  </a:lnTo>
                  <a:lnTo>
                    <a:pt x="7" y="110"/>
                  </a:lnTo>
                  <a:lnTo>
                    <a:pt x="10" y="109"/>
                  </a:lnTo>
                  <a:lnTo>
                    <a:pt x="13" y="101"/>
                  </a:lnTo>
                  <a:lnTo>
                    <a:pt x="17" y="100"/>
                  </a:lnTo>
                  <a:lnTo>
                    <a:pt x="17" y="100"/>
                  </a:lnTo>
                  <a:lnTo>
                    <a:pt x="21" y="114"/>
                  </a:lnTo>
                  <a:lnTo>
                    <a:pt x="29" y="115"/>
                  </a:lnTo>
                  <a:lnTo>
                    <a:pt x="31" y="116"/>
                  </a:lnTo>
                  <a:lnTo>
                    <a:pt x="31" y="128"/>
                  </a:lnTo>
                  <a:lnTo>
                    <a:pt x="36" y="141"/>
                  </a:lnTo>
                  <a:lnTo>
                    <a:pt x="39" y="146"/>
                  </a:lnTo>
                  <a:lnTo>
                    <a:pt x="47" y="148"/>
                  </a:lnTo>
                  <a:lnTo>
                    <a:pt x="55" y="154"/>
                  </a:lnTo>
                  <a:lnTo>
                    <a:pt x="66" y="159"/>
                  </a:lnTo>
                  <a:lnTo>
                    <a:pt x="74" y="168"/>
                  </a:lnTo>
                  <a:lnTo>
                    <a:pt x="75" y="179"/>
                  </a:lnTo>
                  <a:lnTo>
                    <a:pt x="83" y="183"/>
                  </a:lnTo>
                  <a:lnTo>
                    <a:pt x="86" y="187"/>
                  </a:lnTo>
                  <a:lnTo>
                    <a:pt x="88" y="190"/>
                  </a:lnTo>
                  <a:lnTo>
                    <a:pt x="88" y="192"/>
                  </a:lnTo>
                  <a:lnTo>
                    <a:pt x="93" y="195"/>
                  </a:lnTo>
                  <a:lnTo>
                    <a:pt x="97" y="200"/>
                  </a:lnTo>
                  <a:lnTo>
                    <a:pt x="98" y="201"/>
                  </a:lnTo>
                  <a:lnTo>
                    <a:pt x="104" y="203"/>
                  </a:lnTo>
                  <a:lnTo>
                    <a:pt x="110" y="203"/>
                  </a:lnTo>
                  <a:lnTo>
                    <a:pt x="113" y="202"/>
                  </a:lnTo>
                  <a:lnTo>
                    <a:pt x="115" y="201"/>
                  </a:lnTo>
                  <a:lnTo>
                    <a:pt x="119" y="191"/>
                  </a:lnTo>
                  <a:lnTo>
                    <a:pt x="124" y="191"/>
                  </a:lnTo>
                  <a:lnTo>
                    <a:pt x="128" y="189"/>
                  </a:lnTo>
                  <a:lnTo>
                    <a:pt x="128" y="184"/>
                  </a:lnTo>
                  <a:lnTo>
                    <a:pt x="133" y="183"/>
                  </a:lnTo>
                  <a:lnTo>
                    <a:pt x="139" y="175"/>
                  </a:lnTo>
                  <a:lnTo>
                    <a:pt x="142" y="168"/>
                  </a:lnTo>
                  <a:lnTo>
                    <a:pt x="141" y="159"/>
                  </a:lnTo>
                  <a:lnTo>
                    <a:pt x="145" y="158"/>
                  </a:lnTo>
                  <a:lnTo>
                    <a:pt x="153" y="157"/>
                  </a:lnTo>
                  <a:lnTo>
                    <a:pt x="157" y="159"/>
                  </a:lnTo>
                  <a:lnTo>
                    <a:pt x="161" y="159"/>
                  </a:lnTo>
                  <a:lnTo>
                    <a:pt x="166" y="157"/>
                  </a:lnTo>
                  <a:lnTo>
                    <a:pt x="172" y="157"/>
                  </a:lnTo>
                  <a:lnTo>
                    <a:pt x="172" y="152"/>
                  </a:lnTo>
                  <a:lnTo>
                    <a:pt x="198" y="152"/>
                  </a:lnTo>
                  <a:lnTo>
                    <a:pt x="211" y="153"/>
                  </a:lnTo>
                  <a:lnTo>
                    <a:pt x="215" y="160"/>
                  </a:lnTo>
                  <a:lnTo>
                    <a:pt x="221" y="164"/>
                  </a:lnTo>
                  <a:lnTo>
                    <a:pt x="225" y="169"/>
                  </a:lnTo>
                  <a:lnTo>
                    <a:pt x="230" y="173"/>
                  </a:lnTo>
                  <a:lnTo>
                    <a:pt x="230" y="175"/>
                  </a:lnTo>
                  <a:lnTo>
                    <a:pt x="232" y="179"/>
                  </a:lnTo>
                  <a:lnTo>
                    <a:pt x="231" y="181"/>
                  </a:lnTo>
                  <a:lnTo>
                    <a:pt x="231" y="184"/>
                  </a:lnTo>
                  <a:lnTo>
                    <a:pt x="238" y="186"/>
                  </a:lnTo>
                  <a:lnTo>
                    <a:pt x="241" y="187"/>
                  </a:lnTo>
                  <a:lnTo>
                    <a:pt x="241" y="190"/>
                  </a:lnTo>
                  <a:lnTo>
                    <a:pt x="239" y="192"/>
                  </a:lnTo>
                  <a:lnTo>
                    <a:pt x="241" y="197"/>
                  </a:lnTo>
                  <a:lnTo>
                    <a:pt x="239" y="197"/>
                  </a:lnTo>
                  <a:lnTo>
                    <a:pt x="241" y="202"/>
                  </a:lnTo>
                  <a:lnTo>
                    <a:pt x="242" y="205"/>
                  </a:lnTo>
                  <a:lnTo>
                    <a:pt x="247" y="208"/>
                  </a:lnTo>
                  <a:lnTo>
                    <a:pt x="248" y="212"/>
                  </a:lnTo>
                  <a:lnTo>
                    <a:pt x="251" y="222"/>
                  </a:lnTo>
                  <a:lnTo>
                    <a:pt x="249" y="223"/>
                  </a:lnTo>
                  <a:lnTo>
                    <a:pt x="244" y="226"/>
                  </a:lnTo>
                  <a:lnTo>
                    <a:pt x="242" y="237"/>
                  </a:lnTo>
                  <a:lnTo>
                    <a:pt x="239" y="242"/>
                  </a:lnTo>
                  <a:lnTo>
                    <a:pt x="239" y="244"/>
                  </a:lnTo>
                  <a:lnTo>
                    <a:pt x="252" y="239"/>
                  </a:lnTo>
                  <a:lnTo>
                    <a:pt x="258" y="234"/>
                  </a:lnTo>
                  <a:lnTo>
                    <a:pt x="259" y="234"/>
                  </a:lnTo>
                  <a:lnTo>
                    <a:pt x="260" y="237"/>
                  </a:lnTo>
                  <a:lnTo>
                    <a:pt x="260" y="240"/>
                  </a:lnTo>
                  <a:lnTo>
                    <a:pt x="264" y="240"/>
                  </a:lnTo>
                  <a:lnTo>
                    <a:pt x="266" y="234"/>
                  </a:lnTo>
                  <a:lnTo>
                    <a:pt x="270" y="232"/>
                  </a:lnTo>
                  <a:lnTo>
                    <a:pt x="274" y="233"/>
                  </a:lnTo>
                  <a:lnTo>
                    <a:pt x="280" y="238"/>
                  </a:lnTo>
                  <a:lnTo>
                    <a:pt x="281" y="238"/>
                  </a:lnTo>
                  <a:lnTo>
                    <a:pt x="284" y="235"/>
                  </a:lnTo>
                  <a:lnTo>
                    <a:pt x="292" y="233"/>
                  </a:lnTo>
                  <a:lnTo>
                    <a:pt x="295" y="234"/>
                  </a:lnTo>
                  <a:lnTo>
                    <a:pt x="295" y="235"/>
                  </a:lnTo>
                  <a:lnTo>
                    <a:pt x="297" y="239"/>
                  </a:lnTo>
                  <a:lnTo>
                    <a:pt x="305" y="244"/>
                  </a:lnTo>
                  <a:lnTo>
                    <a:pt x="305" y="251"/>
                  </a:lnTo>
                  <a:lnTo>
                    <a:pt x="309" y="257"/>
                  </a:lnTo>
                  <a:lnTo>
                    <a:pt x="311" y="271"/>
                  </a:lnTo>
                  <a:lnTo>
                    <a:pt x="313" y="273"/>
                  </a:lnTo>
                  <a:lnTo>
                    <a:pt x="312" y="288"/>
                  </a:lnTo>
                  <a:lnTo>
                    <a:pt x="309" y="292"/>
                  </a:lnTo>
                  <a:lnTo>
                    <a:pt x="306" y="294"/>
                  </a:lnTo>
                  <a:lnTo>
                    <a:pt x="305" y="297"/>
                  </a:lnTo>
                  <a:lnTo>
                    <a:pt x="306" y="298"/>
                  </a:lnTo>
                  <a:lnTo>
                    <a:pt x="311" y="298"/>
                  </a:lnTo>
                  <a:lnTo>
                    <a:pt x="314" y="294"/>
                  </a:lnTo>
                  <a:lnTo>
                    <a:pt x="317" y="296"/>
                  </a:lnTo>
                  <a:lnTo>
                    <a:pt x="322" y="299"/>
                  </a:lnTo>
                  <a:lnTo>
                    <a:pt x="327" y="307"/>
                  </a:lnTo>
                  <a:lnTo>
                    <a:pt x="332" y="305"/>
                  </a:lnTo>
                  <a:lnTo>
                    <a:pt x="334" y="303"/>
                  </a:lnTo>
                  <a:lnTo>
                    <a:pt x="341" y="302"/>
                  </a:lnTo>
                  <a:lnTo>
                    <a:pt x="343" y="298"/>
                  </a:lnTo>
                  <a:lnTo>
                    <a:pt x="348" y="292"/>
                  </a:lnTo>
                  <a:lnTo>
                    <a:pt x="348" y="283"/>
                  </a:lnTo>
                  <a:lnTo>
                    <a:pt x="351" y="281"/>
                  </a:lnTo>
                  <a:lnTo>
                    <a:pt x="357" y="282"/>
                  </a:lnTo>
                  <a:lnTo>
                    <a:pt x="361" y="288"/>
                  </a:lnTo>
                  <a:lnTo>
                    <a:pt x="365" y="286"/>
                  </a:lnTo>
                  <a:lnTo>
                    <a:pt x="378" y="287"/>
                  </a:lnTo>
                  <a:lnTo>
                    <a:pt x="378" y="282"/>
                  </a:lnTo>
                  <a:lnTo>
                    <a:pt x="383" y="276"/>
                  </a:lnTo>
                  <a:lnTo>
                    <a:pt x="383" y="267"/>
                  </a:lnTo>
                  <a:lnTo>
                    <a:pt x="384" y="262"/>
                  </a:lnTo>
                  <a:lnTo>
                    <a:pt x="389" y="260"/>
                  </a:lnTo>
                  <a:lnTo>
                    <a:pt x="388" y="257"/>
                  </a:lnTo>
                  <a:lnTo>
                    <a:pt x="386" y="257"/>
                  </a:lnTo>
                  <a:lnTo>
                    <a:pt x="387" y="255"/>
                  </a:lnTo>
                  <a:lnTo>
                    <a:pt x="386" y="251"/>
                  </a:lnTo>
                  <a:lnTo>
                    <a:pt x="382" y="251"/>
                  </a:lnTo>
                  <a:lnTo>
                    <a:pt x="376" y="251"/>
                  </a:lnTo>
                  <a:lnTo>
                    <a:pt x="373" y="249"/>
                  </a:lnTo>
                  <a:lnTo>
                    <a:pt x="376" y="244"/>
                  </a:lnTo>
                  <a:lnTo>
                    <a:pt x="375" y="239"/>
                  </a:lnTo>
                  <a:lnTo>
                    <a:pt x="373" y="239"/>
                  </a:lnTo>
                  <a:lnTo>
                    <a:pt x="373" y="238"/>
                  </a:lnTo>
                  <a:lnTo>
                    <a:pt x="382" y="234"/>
                  </a:lnTo>
                  <a:lnTo>
                    <a:pt x="391" y="235"/>
                  </a:lnTo>
                  <a:lnTo>
                    <a:pt x="394" y="239"/>
                  </a:lnTo>
                  <a:lnTo>
                    <a:pt x="397" y="239"/>
                  </a:lnTo>
                  <a:lnTo>
                    <a:pt x="400" y="238"/>
                  </a:lnTo>
                  <a:lnTo>
                    <a:pt x="403" y="244"/>
                  </a:lnTo>
                  <a:lnTo>
                    <a:pt x="404" y="244"/>
                  </a:lnTo>
                  <a:lnTo>
                    <a:pt x="403" y="235"/>
                  </a:lnTo>
                  <a:lnTo>
                    <a:pt x="403" y="230"/>
                  </a:lnTo>
                  <a:lnTo>
                    <a:pt x="400" y="227"/>
                  </a:lnTo>
                  <a:lnTo>
                    <a:pt x="400" y="221"/>
                  </a:lnTo>
                  <a:lnTo>
                    <a:pt x="397" y="221"/>
                  </a:lnTo>
                  <a:lnTo>
                    <a:pt x="393" y="219"/>
                  </a:lnTo>
                  <a:lnTo>
                    <a:pt x="391" y="219"/>
                  </a:lnTo>
                  <a:lnTo>
                    <a:pt x="394" y="211"/>
                  </a:lnTo>
                  <a:lnTo>
                    <a:pt x="398" y="207"/>
                  </a:lnTo>
                  <a:lnTo>
                    <a:pt x="400" y="206"/>
                  </a:lnTo>
                  <a:lnTo>
                    <a:pt x="400" y="203"/>
                  </a:lnTo>
                  <a:lnTo>
                    <a:pt x="397" y="199"/>
                  </a:lnTo>
                  <a:lnTo>
                    <a:pt x="393" y="200"/>
                  </a:lnTo>
                  <a:lnTo>
                    <a:pt x="394" y="186"/>
                  </a:lnTo>
                  <a:lnTo>
                    <a:pt x="387" y="186"/>
                  </a:lnTo>
                  <a:lnTo>
                    <a:pt x="380" y="183"/>
                  </a:lnTo>
                  <a:lnTo>
                    <a:pt x="380" y="180"/>
                  </a:lnTo>
                  <a:lnTo>
                    <a:pt x="380" y="163"/>
                  </a:lnTo>
                  <a:lnTo>
                    <a:pt x="378" y="154"/>
                  </a:lnTo>
                  <a:lnTo>
                    <a:pt x="381" y="152"/>
                  </a:lnTo>
                  <a:lnTo>
                    <a:pt x="382" y="149"/>
                  </a:lnTo>
                  <a:lnTo>
                    <a:pt x="388" y="142"/>
                  </a:lnTo>
                  <a:lnTo>
                    <a:pt x="389" y="140"/>
                  </a:lnTo>
                  <a:lnTo>
                    <a:pt x="389" y="137"/>
                  </a:lnTo>
                  <a:lnTo>
                    <a:pt x="387" y="133"/>
                  </a:lnTo>
                  <a:lnTo>
                    <a:pt x="382" y="131"/>
                  </a:lnTo>
                  <a:lnTo>
                    <a:pt x="380" y="126"/>
                  </a:lnTo>
                  <a:lnTo>
                    <a:pt x="375" y="126"/>
                  </a:lnTo>
                  <a:lnTo>
                    <a:pt x="371" y="120"/>
                  </a:lnTo>
                  <a:lnTo>
                    <a:pt x="370" y="97"/>
                  </a:lnTo>
                  <a:lnTo>
                    <a:pt x="370" y="93"/>
                  </a:lnTo>
                  <a:lnTo>
                    <a:pt x="365" y="92"/>
                  </a:lnTo>
                  <a:lnTo>
                    <a:pt x="360" y="92"/>
                  </a:lnTo>
                  <a:lnTo>
                    <a:pt x="354" y="99"/>
                  </a:lnTo>
                  <a:lnTo>
                    <a:pt x="351" y="99"/>
                  </a:lnTo>
                  <a:lnTo>
                    <a:pt x="351" y="92"/>
                  </a:lnTo>
                  <a:lnTo>
                    <a:pt x="352" y="89"/>
                  </a:lnTo>
                  <a:lnTo>
                    <a:pt x="357" y="88"/>
                  </a:lnTo>
                  <a:lnTo>
                    <a:pt x="357" y="83"/>
                  </a:lnTo>
                  <a:lnTo>
                    <a:pt x="361" y="83"/>
                  </a:lnTo>
                  <a:lnTo>
                    <a:pt x="364" y="79"/>
                  </a:lnTo>
                  <a:lnTo>
                    <a:pt x="367" y="79"/>
                  </a:lnTo>
                  <a:lnTo>
                    <a:pt x="367" y="73"/>
                  </a:lnTo>
                  <a:lnTo>
                    <a:pt x="366" y="72"/>
                  </a:lnTo>
                  <a:lnTo>
                    <a:pt x="361" y="72"/>
                  </a:lnTo>
                  <a:lnTo>
                    <a:pt x="357" y="70"/>
                  </a:lnTo>
                  <a:lnTo>
                    <a:pt x="354" y="67"/>
                  </a:lnTo>
                  <a:lnTo>
                    <a:pt x="349" y="57"/>
                  </a:lnTo>
                  <a:lnTo>
                    <a:pt x="344" y="60"/>
                  </a:lnTo>
                  <a:lnTo>
                    <a:pt x="343" y="58"/>
                  </a:lnTo>
                  <a:lnTo>
                    <a:pt x="343" y="41"/>
                  </a:lnTo>
                  <a:lnTo>
                    <a:pt x="341" y="36"/>
                  </a:lnTo>
                  <a:lnTo>
                    <a:pt x="339" y="36"/>
                  </a:lnTo>
                  <a:lnTo>
                    <a:pt x="339" y="30"/>
                  </a:lnTo>
                  <a:lnTo>
                    <a:pt x="338" y="28"/>
                  </a:lnTo>
                  <a:lnTo>
                    <a:pt x="334" y="28"/>
                  </a:lnTo>
                  <a:lnTo>
                    <a:pt x="333" y="28"/>
                  </a:lnTo>
                  <a:lnTo>
                    <a:pt x="334" y="15"/>
                  </a:lnTo>
                  <a:lnTo>
                    <a:pt x="334" y="14"/>
                  </a:lnTo>
                  <a:lnTo>
                    <a:pt x="330" y="12"/>
                  </a:lnTo>
                  <a:lnTo>
                    <a:pt x="328" y="12"/>
                  </a:lnTo>
                  <a:lnTo>
                    <a:pt x="324" y="15"/>
                  </a:lnTo>
                  <a:lnTo>
                    <a:pt x="323" y="15"/>
                  </a:lnTo>
                  <a:lnTo>
                    <a:pt x="316" y="11"/>
                  </a:lnTo>
                  <a:lnTo>
                    <a:pt x="313" y="11"/>
                  </a:lnTo>
                  <a:lnTo>
                    <a:pt x="312" y="12"/>
                  </a:lnTo>
                  <a:lnTo>
                    <a:pt x="312" y="20"/>
                  </a:lnTo>
                  <a:lnTo>
                    <a:pt x="309" y="24"/>
                  </a:lnTo>
                  <a:lnTo>
                    <a:pt x="296" y="28"/>
                  </a:lnTo>
                  <a:lnTo>
                    <a:pt x="296" y="34"/>
                  </a:lnTo>
                  <a:lnTo>
                    <a:pt x="294" y="38"/>
                  </a:lnTo>
                  <a:lnTo>
                    <a:pt x="280" y="34"/>
                  </a:lnTo>
                  <a:lnTo>
                    <a:pt x="270" y="28"/>
                  </a:lnTo>
                  <a:lnTo>
                    <a:pt x="262" y="27"/>
                  </a:lnTo>
                  <a:lnTo>
                    <a:pt x="259" y="27"/>
                  </a:lnTo>
                  <a:lnTo>
                    <a:pt x="255" y="33"/>
                  </a:lnTo>
                  <a:lnTo>
                    <a:pt x="249" y="34"/>
                  </a:lnTo>
                  <a:lnTo>
                    <a:pt x="247" y="40"/>
                  </a:lnTo>
                  <a:lnTo>
                    <a:pt x="243" y="44"/>
                  </a:lnTo>
                  <a:lnTo>
                    <a:pt x="238" y="41"/>
                  </a:lnTo>
                  <a:lnTo>
                    <a:pt x="230" y="30"/>
                  </a:lnTo>
                  <a:lnTo>
                    <a:pt x="227" y="28"/>
                  </a:lnTo>
                  <a:lnTo>
                    <a:pt x="222" y="28"/>
                  </a:lnTo>
                  <a:lnTo>
                    <a:pt x="216" y="34"/>
                  </a:lnTo>
                  <a:lnTo>
                    <a:pt x="212" y="38"/>
                  </a:lnTo>
                  <a:lnTo>
                    <a:pt x="208" y="39"/>
                  </a:lnTo>
                  <a:lnTo>
                    <a:pt x="203" y="35"/>
                  </a:lnTo>
                  <a:lnTo>
                    <a:pt x="198" y="31"/>
                  </a:lnTo>
                  <a:lnTo>
                    <a:pt x="199" y="28"/>
                  </a:lnTo>
                  <a:lnTo>
                    <a:pt x="203" y="23"/>
                  </a:lnTo>
                  <a:lnTo>
                    <a:pt x="203" y="19"/>
                  </a:lnTo>
                  <a:lnTo>
                    <a:pt x="205" y="1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4" name="Freeform 34">
              <a:extLst>
                <a:ext uri="{FF2B5EF4-FFF2-40B4-BE49-F238E27FC236}">
                  <a16:creationId xmlns:a16="http://schemas.microsoft.com/office/drawing/2014/main" xmlns="" id="{8759A0AD-CE8C-4CE9-9460-B058559EFCC4}"/>
                </a:ext>
              </a:extLst>
            </p:cNvPr>
            <p:cNvSpPr>
              <a:spLocks noChangeAspect="1"/>
            </p:cNvSpPr>
            <p:nvPr/>
          </p:nvSpPr>
          <p:spPr bwMode="gray">
            <a:xfrm>
              <a:off x="5457074" y="4461299"/>
              <a:ext cx="375338" cy="236784"/>
            </a:xfrm>
            <a:custGeom>
              <a:avLst/>
              <a:gdLst/>
              <a:ahLst/>
              <a:cxnLst>
                <a:cxn ang="0">
                  <a:pos x="433" y="6"/>
                </a:cxn>
                <a:cxn ang="0">
                  <a:pos x="405" y="15"/>
                </a:cxn>
                <a:cxn ang="0">
                  <a:pos x="393" y="44"/>
                </a:cxn>
                <a:cxn ang="0">
                  <a:pos x="378" y="58"/>
                </a:cxn>
                <a:cxn ang="0">
                  <a:pos x="355" y="87"/>
                </a:cxn>
                <a:cxn ang="0">
                  <a:pos x="331" y="102"/>
                </a:cxn>
                <a:cxn ang="0">
                  <a:pos x="317" y="106"/>
                </a:cxn>
                <a:cxn ang="0">
                  <a:pos x="292" y="109"/>
                </a:cxn>
                <a:cxn ang="0">
                  <a:pos x="259" y="113"/>
                </a:cxn>
                <a:cxn ang="0">
                  <a:pos x="245" y="122"/>
                </a:cxn>
                <a:cxn ang="0">
                  <a:pos x="254" y="136"/>
                </a:cxn>
                <a:cxn ang="0">
                  <a:pos x="244" y="152"/>
                </a:cxn>
                <a:cxn ang="0">
                  <a:pos x="232" y="159"/>
                </a:cxn>
                <a:cxn ang="0">
                  <a:pos x="205" y="166"/>
                </a:cxn>
                <a:cxn ang="0">
                  <a:pos x="183" y="170"/>
                </a:cxn>
                <a:cxn ang="0">
                  <a:pos x="153" y="183"/>
                </a:cxn>
                <a:cxn ang="0">
                  <a:pos x="136" y="192"/>
                </a:cxn>
                <a:cxn ang="0">
                  <a:pos x="123" y="184"/>
                </a:cxn>
                <a:cxn ang="0">
                  <a:pos x="113" y="177"/>
                </a:cxn>
                <a:cxn ang="0">
                  <a:pos x="105" y="187"/>
                </a:cxn>
                <a:cxn ang="0">
                  <a:pos x="77" y="198"/>
                </a:cxn>
                <a:cxn ang="0">
                  <a:pos x="60" y="197"/>
                </a:cxn>
                <a:cxn ang="0">
                  <a:pos x="38" y="226"/>
                </a:cxn>
                <a:cxn ang="0">
                  <a:pos x="11" y="272"/>
                </a:cxn>
                <a:cxn ang="0">
                  <a:pos x="3" y="310"/>
                </a:cxn>
                <a:cxn ang="0">
                  <a:pos x="13" y="361"/>
                </a:cxn>
                <a:cxn ang="0">
                  <a:pos x="58" y="431"/>
                </a:cxn>
                <a:cxn ang="0">
                  <a:pos x="97" y="437"/>
                </a:cxn>
                <a:cxn ang="0">
                  <a:pos x="157" y="404"/>
                </a:cxn>
                <a:cxn ang="0">
                  <a:pos x="207" y="416"/>
                </a:cxn>
                <a:cxn ang="0">
                  <a:pos x="241" y="402"/>
                </a:cxn>
                <a:cxn ang="0">
                  <a:pos x="242" y="360"/>
                </a:cxn>
                <a:cxn ang="0">
                  <a:pos x="263" y="334"/>
                </a:cxn>
                <a:cxn ang="0">
                  <a:pos x="306" y="324"/>
                </a:cxn>
                <a:cxn ang="0">
                  <a:pos x="336" y="361"/>
                </a:cxn>
                <a:cxn ang="0">
                  <a:pos x="365" y="365"/>
                </a:cxn>
                <a:cxn ang="0">
                  <a:pos x="446" y="367"/>
                </a:cxn>
                <a:cxn ang="0">
                  <a:pos x="480" y="345"/>
                </a:cxn>
                <a:cxn ang="0">
                  <a:pos x="518" y="339"/>
                </a:cxn>
                <a:cxn ang="0">
                  <a:pos x="561" y="328"/>
                </a:cxn>
                <a:cxn ang="0">
                  <a:pos x="569" y="337"/>
                </a:cxn>
                <a:cxn ang="0">
                  <a:pos x="592" y="322"/>
                </a:cxn>
                <a:cxn ang="0">
                  <a:pos x="650" y="318"/>
                </a:cxn>
                <a:cxn ang="0">
                  <a:pos x="682" y="334"/>
                </a:cxn>
                <a:cxn ang="0">
                  <a:pos x="712" y="316"/>
                </a:cxn>
                <a:cxn ang="0">
                  <a:pos x="675" y="276"/>
                </a:cxn>
                <a:cxn ang="0">
                  <a:pos x="657" y="253"/>
                </a:cxn>
                <a:cxn ang="0">
                  <a:pos x="637" y="226"/>
                </a:cxn>
                <a:cxn ang="0">
                  <a:pos x="593" y="192"/>
                </a:cxn>
                <a:cxn ang="0">
                  <a:pos x="587" y="166"/>
                </a:cxn>
                <a:cxn ang="0">
                  <a:pos x="546" y="152"/>
                </a:cxn>
                <a:cxn ang="0">
                  <a:pos x="517" y="129"/>
                </a:cxn>
                <a:cxn ang="0">
                  <a:pos x="494" y="105"/>
                </a:cxn>
                <a:cxn ang="0">
                  <a:pos x="496" y="55"/>
                </a:cxn>
                <a:cxn ang="0">
                  <a:pos x="453" y="0"/>
                </a:cxn>
              </a:cxnLst>
              <a:rect l="0" t="0" r="r" b="b"/>
              <a:pathLst>
                <a:path w="718" h="451">
                  <a:moveTo>
                    <a:pt x="453" y="0"/>
                  </a:moveTo>
                  <a:lnTo>
                    <a:pt x="442" y="3"/>
                  </a:lnTo>
                  <a:lnTo>
                    <a:pt x="433" y="6"/>
                  </a:lnTo>
                  <a:lnTo>
                    <a:pt x="417" y="7"/>
                  </a:lnTo>
                  <a:lnTo>
                    <a:pt x="411" y="10"/>
                  </a:lnTo>
                  <a:lnTo>
                    <a:pt x="405" y="15"/>
                  </a:lnTo>
                  <a:lnTo>
                    <a:pt x="400" y="26"/>
                  </a:lnTo>
                  <a:lnTo>
                    <a:pt x="400" y="42"/>
                  </a:lnTo>
                  <a:lnTo>
                    <a:pt x="393" y="44"/>
                  </a:lnTo>
                  <a:lnTo>
                    <a:pt x="387" y="54"/>
                  </a:lnTo>
                  <a:lnTo>
                    <a:pt x="383" y="57"/>
                  </a:lnTo>
                  <a:lnTo>
                    <a:pt x="378" y="58"/>
                  </a:lnTo>
                  <a:lnTo>
                    <a:pt x="362" y="74"/>
                  </a:lnTo>
                  <a:lnTo>
                    <a:pt x="358" y="84"/>
                  </a:lnTo>
                  <a:lnTo>
                    <a:pt x="355" y="87"/>
                  </a:lnTo>
                  <a:lnTo>
                    <a:pt x="342" y="93"/>
                  </a:lnTo>
                  <a:lnTo>
                    <a:pt x="336" y="95"/>
                  </a:lnTo>
                  <a:lnTo>
                    <a:pt x="331" y="102"/>
                  </a:lnTo>
                  <a:lnTo>
                    <a:pt x="329" y="105"/>
                  </a:lnTo>
                  <a:lnTo>
                    <a:pt x="322" y="108"/>
                  </a:lnTo>
                  <a:lnTo>
                    <a:pt x="317" y="106"/>
                  </a:lnTo>
                  <a:lnTo>
                    <a:pt x="309" y="106"/>
                  </a:lnTo>
                  <a:lnTo>
                    <a:pt x="302" y="108"/>
                  </a:lnTo>
                  <a:lnTo>
                    <a:pt x="292" y="109"/>
                  </a:lnTo>
                  <a:lnTo>
                    <a:pt x="290" y="112"/>
                  </a:lnTo>
                  <a:lnTo>
                    <a:pt x="270" y="112"/>
                  </a:lnTo>
                  <a:lnTo>
                    <a:pt x="259" y="113"/>
                  </a:lnTo>
                  <a:lnTo>
                    <a:pt x="249" y="117"/>
                  </a:lnTo>
                  <a:lnTo>
                    <a:pt x="247" y="118"/>
                  </a:lnTo>
                  <a:lnTo>
                    <a:pt x="245" y="122"/>
                  </a:lnTo>
                  <a:lnTo>
                    <a:pt x="245" y="124"/>
                  </a:lnTo>
                  <a:lnTo>
                    <a:pt x="252" y="129"/>
                  </a:lnTo>
                  <a:lnTo>
                    <a:pt x="254" y="136"/>
                  </a:lnTo>
                  <a:lnTo>
                    <a:pt x="252" y="140"/>
                  </a:lnTo>
                  <a:lnTo>
                    <a:pt x="247" y="144"/>
                  </a:lnTo>
                  <a:lnTo>
                    <a:pt x="244" y="152"/>
                  </a:lnTo>
                  <a:lnTo>
                    <a:pt x="239" y="155"/>
                  </a:lnTo>
                  <a:lnTo>
                    <a:pt x="234" y="156"/>
                  </a:lnTo>
                  <a:lnTo>
                    <a:pt x="232" y="159"/>
                  </a:lnTo>
                  <a:lnTo>
                    <a:pt x="231" y="165"/>
                  </a:lnTo>
                  <a:lnTo>
                    <a:pt x="229" y="166"/>
                  </a:lnTo>
                  <a:lnTo>
                    <a:pt x="205" y="166"/>
                  </a:lnTo>
                  <a:lnTo>
                    <a:pt x="198" y="170"/>
                  </a:lnTo>
                  <a:lnTo>
                    <a:pt x="189" y="170"/>
                  </a:lnTo>
                  <a:lnTo>
                    <a:pt x="183" y="170"/>
                  </a:lnTo>
                  <a:lnTo>
                    <a:pt x="161" y="177"/>
                  </a:lnTo>
                  <a:lnTo>
                    <a:pt x="157" y="181"/>
                  </a:lnTo>
                  <a:lnTo>
                    <a:pt x="153" y="183"/>
                  </a:lnTo>
                  <a:lnTo>
                    <a:pt x="147" y="187"/>
                  </a:lnTo>
                  <a:lnTo>
                    <a:pt x="139" y="188"/>
                  </a:lnTo>
                  <a:lnTo>
                    <a:pt x="136" y="192"/>
                  </a:lnTo>
                  <a:lnTo>
                    <a:pt x="132" y="193"/>
                  </a:lnTo>
                  <a:lnTo>
                    <a:pt x="125" y="187"/>
                  </a:lnTo>
                  <a:lnTo>
                    <a:pt x="123" y="184"/>
                  </a:lnTo>
                  <a:lnTo>
                    <a:pt x="119" y="178"/>
                  </a:lnTo>
                  <a:lnTo>
                    <a:pt x="116" y="177"/>
                  </a:lnTo>
                  <a:lnTo>
                    <a:pt x="113" y="177"/>
                  </a:lnTo>
                  <a:lnTo>
                    <a:pt x="112" y="179"/>
                  </a:lnTo>
                  <a:lnTo>
                    <a:pt x="108" y="179"/>
                  </a:lnTo>
                  <a:lnTo>
                    <a:pt x="105" y="187"/>
                  </a:lnTo>
                  <a:lnTo>
                    <a:pt x="92" y="189"/>
                  </a:lnTo>
                  <a:lnTo>
                    <a:pt x="82" y="197"/>
                  </a:lnTo>
                  <a:lnTo>
                    <a:pt x="77" y="198"/>
                  </a:lnTo>
                  <a:lnTo>
                    <a:pt x="71" y="195"/>
                  </a:lnTo>
                  <a:lnTo>
                    <a:pt x="66" y="195"/>
                  </a:lnTo>
                  <a:lnTo>
                    <a:pt x="60" y="197"/>
                  </a:lnTo>
                  <a:lnTo>
                    <a:pt x="51" y="198"/>
                  </a:lnTo>
                  <a:lnTo>
                    <a:pt x="48" y="200"/>
                  </a:lnTo>
                  <a:lnTo>
                    <a:pt x="38" y="226"/>
                  </a:lnTo>
                  <a:lnTo>
                    <a:pt x="28" y="241"/>
                  </a:lnTo>
                  <a:lnTo>
                    <a:pt x="21" y="257"/>
                  </a:lnTo>
                  <a:lnTo>
                    <a:pt x="11" y="272"/>
                  </a:lnTo>
                  <a:lnTo>
                    <a:pt x="0" y="283"/>
                  </a:lnTo>
                  <a:lnTo>
                    <a:pt x="0" y="296"/>
                  </a:lnTo>
                  <a:lnTo>
                    <a:pt x="3" y="310"/>
                  </a:lnTo>
                  <a:lnTo>
                    <a:pt x="2" y="327"/>
                  </a:lnTo>
                  <a:lnTo>
                    <a:pt x="3" y="343"/>
                  </a:lnTo>
                  <a:lnTo>
                    <a:pt x="13" y="361"/>
                  </a:lnTo>
                  <a:lnTo>
                    <a:pt x="22" y="372"/>
                  </a:lnTo>
                  <a:lnTo>
                    <a:pt x="46" y="419"/>
                  </a:lnTo>
                  <a:lnTo>
                    <a:pt x="58" y="431"/>
                  </a:lnTo>
                  <a:lnTo>
                    <a:pt x="81" y="451"/>
                  </a:lnTo>
                  <a:lnTo>
                    <a:pt x="88" y="451"/>
                  </a:lnTo>
                  <a:lnTo>
                    <a:pt x="97" y="437"/>
                  </a:lnTo>
                  <a:lnTo>
                    <a:pt x="114" y="421"/>
                  </a:lnTo>
                  <a:lnTo>
                    <a:pt x="137" y="407"/>
                  </a:lnTo>
                  <a:lnTo>
                    <a:pt x="157" y="404"/>
                  </a:lnTo>
                  <a:lnTo>
                    <a:pt x="174" y="414"/>
                  </a:lnTo>
                  <a:lnTo>
                    <a:pt x="191" y="420"/>
                  </a:lnTo>
                  <a:lnTo>
                    <a:pt x="207" y="416"/>
                  </a:lnTo>
                  <a:lnTo>
                    <a:pt x="222" y="409"/>
                  </a:lnTo>
                  <a:lnTo>
                    <a:pt x="228" y="404"/>
                  </a:lnTo>
                  <a:lnTo>
                    <a:pt x="241" y="402"/>
                  </a:lnTo>
                  <a:lnTo>
                    <a:pt x="238" y="393"/>
                  </a:lnTo>
                  <a:lnTo>
                    <a:pt x="239" y="374"/>
                  </a:lnTo>
                  <a:lnTo>
                    <a:pt x="242" y="360"/>
                  </a:lnTo>
                  <a:lnTo>
                    <a:pt x="250" y="355"/>
                  </a:lnTo>
                  <a:lnTo>
                    <a:pt x="257" y="340"/>
                  </a:lnTo>
                  <a:lnTo>
                    <a:pt x="263" y="334"/>
                  </a:lnTo>
                  <a:lnTo>
                    <a:pt x="276" y="323"/>
                  </a:lnTo>
                  <a:lnTo>
                    <a:pt x="290" y="323"/>
                  </a:lnTo>
                  <a:lnTo>
                    <a:pt x="306" y="324"/>
                  </a:lnTo>
                  <a:lnTo>
                    <a:pt x="313" y="334"/>
                  </a:lnTo>
                  <a:lnTo>
                    <a:pt x="315" y="343"/>
                  </a:lnTo>
                  <a:lnTo>
                    <a:pt x="336" y="361"/>
                  </a:lnTo>
                  <a:lnTo>
                    <a:pt x="344" y="364"/>
                  </a:lnTo>
                  <a:lnTo>
                    <a:pt x="351" y="355"/>
                  </a:lnTo>
                  <a:lnTo>
                    <a:pt x="365" y="365"/>
                  </a:lnTo>
                  <a:lnTo>
                    <a:pt x="388" y="371"/>
                  </a:lnTo>
                  <a:lnTo>
                    <a:pt x="438" y="371"/>
                  </a:lnTo>
                  <a:lnTo>
                    <a:pt x="446" y="367"/>
                  </a:lnTo>
                  <a:lnTo>
                    <a:pt x="448" y="350"/>
                  </a:lnTo>
                  <a:lnTo>
                    <a:pt x="462" y="342"/>
                  </a:lnTo>
                  <a:lnTo>
                    <a:pt x="480" y="345"/>
                  </a:lnTo>
                  <a:lnTo>
                    <a:pt x="489" y="350"/>
                  </a:lnTo>
                  <a:lnTo>
                    <a:pt x="507" y="345"/>
                  </a:lnTo>
                  <a:lnTo>
                    <a:pt x="518" y="339"/>
                  </a:lnTo>
                  <a:lnTo>
                    <a:pt x="544" y="334"/>
                  </a:lnTo>
                  <a:lnTo>
                    <a:pt x="555" y="328"/>
                  </a:lnTo>
                  <a:lnTo>
                    <a:pt x="561" y="328"/>
                  </a:lnTo>
                  <a:lnTo>
                    <a:pt x="562" y="334"/>
                  </a:lnTo>
                  <a:lnTo>
                    <a:pt x="561" y="334"/>
                  </a:lnTo>
                  <a:lnTo>
                    <a:pt x="569" y="337"/>
                  </a:lnTo>
                  <a:lnTo>
                    <a:pt x="576" y="334"/>
                  </a:lnTo>
                  <a:lnTo>
                    <a:pt x="588" y="334"/>
                  </a:lnTo>
                  <a:lnTo>
                    <a:pt x="592" y="322"/>
                  </a:lnTo>
                  <a:lnTo>
                    <a:pt x="612" y="327"/>
                  </a:lnTo>
                  <a:lnTo>
                    <a:pt x="635" y="323"/>
                  </a:lnTo>
                  <a:lnTo>
                    <a:pt x="650" y="318"/>
                  </a:lnTo>
                  <a:lnTo>
                    <a:pt x="663" y="334"/>
                  </a:lnTo>
                  <a:lnTo>
                    <a:pt x="670" y="327"/>
                  </a:lnTo>
                  <a:lnTo>
                    <a:pt x="682" y="334"/>
                  </a:lnTo>
                  <a:lnTo>
                    <a:pt x="690" y="323"/>
                  </a:lnTo>
                  <a:lnTo>
                    <a:pt x="718" y="323"/>
                  </a:lnTo>
                  <a:lnTo>
                    <a:pt x="712" y="316"/>
                  </a:lnTo>
                  <a:lnTo>
                    <a:pt x="711" y="305"/>
                  </a:lnTo>
                  <a:lnTo>
                    <a:pt x="705" y="296"/>
                  </a:lnTo>
                  <a:lnTo>
                    <a:pt x="675" y="276"/>
                  </a:lnTo>
                  <a:lnTo>
                    <a:pt x="666" y="273"/>
                  </a:lnTo>
                  <a:lnTo>
                    <a:pt x="664" y="262"/>
                  </a:lnTo>
                  <a:lnTo>
                    <a:pt x="657" y="253"/>
                  </a:lnTo>
                  <a:lnTo>
                    <a:pt x="653" y="242"/>
                  </a:lnTo>
                  <a:lnTo>
                    <a:pt x="648" y="232"/>
                  </a:lnTo>
                  <a:lnTo>
                    <a:pt x="637" y="226"/>
                  </a:lnTo>
                  <a:lnTo>
                    <a:pt x="630" y="216"/>
                  </a:lnTo>
                  <a:lnTo>
                    <a:pt x="612" y="204"/>
                  </a:lnTo>
                  <a:lnTo>
                    <a:pt x="593" y="192"/>
                  </a:lnTo>
                  <a:lnTo>
                    <a:pt x="587" y="181"/>
                  </a:lnTo>
                  <a:lnTo>
                    <a:pt x="588" y="171"/>
                  </a:lnTo>
                  <a:lnTo>
                    <a:pt x="587" y="166"/>
                  </a:lnTo>
                  <a:lnTo>
                    <a:pt x="577" y="159"/>
                  </a:lnTo>
                  <a:lnTo>
                    <a:pt x="569" y="152"/>
                  </a:lnTo>
                  <a:lnTo>
                    <a:pt x="546" y="152"/>
                  </a:lnTo>
                  <a:lnTo>
                    <a:pt x="535" y="148"/>
                  </a:lnTo>
                  <a:lnTo>
                    <a:pt x="530" y="133"/>
                  </a:lnTo>
                  <a:lnTo>
                    <a:pt x="517" y="129"/>
                  </a:lnTo>
                  <a:lnTo>
                    <a:pt x="506" y="128"/>
                  </a:lnTo>
                  <a:lnTo>
                    <a:pt x="496" y="118"/>
                  </a:lnTo>
                  <a:lnTo>
                    <a:pt x="494" y="105"/>
                  </a:lnTo>
                  <a:lnTo>
                    <a:pt x="496" y="89"/>
                  </a:lnTo>
                  <a:lnTo>
                    <a:pt x="501" y="71"/>
                  </a:lnTo>
                  <a:lnTo>
                    <a:pt x="496" y="55"/>
                  </a:lnTo>
                  <a:lnTo>
                    <a:pt x="480" y="34"/>
                  </a:lnTo>
                  <a:lnTo>
                    <a:pt x="463" y="15"/>
                  </a:lnTo>
                  <a:lnTo>
                    <a:pt x="453"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5" name="Freeform 35">
              <a:extLst>
                <a:ext uri="{FF2B5EF4-FFF2-40B4-BE49-F238E27FC236}">
                  <a16:creationId xmlns:a16="http://schemas.microsoft.com/office/drawing/2014/main" xmlns="" id="{1B8E344E-D0C9-4D8E-82EF-865176BD495D}"/>
                </a:ext>
              </a:extLst>
            </p:cNvPr>
            <p:cNvSpPr>
              <a:spLocks noChangeAspect="1"/>
            </p:cNvSpPr>
            <p:nvPr/>
          </p:nvSpPr>
          <p:spPr bwMode="gray">
            <a:xfrm>
              <a:off x="5294428" y="4710545"/>
              <a:ext cx="159518" cy="180704"/>
            </a:xfrm>
            <a:custGeom>
              <a:avLst/>
              <a:gdLst/>
              <a:ahLst/>
              <a:cxnLst>
                <a:cxn ang="0">
                  <a:pos x="120" y="330"/>
                </a:cxn>
                <a:cxn ang="0">
                  <a:pos x="97" y="305"/>
                </a:cxn>
                <a:cxn ang="0">
                  <a:pos x="54" y="262"/>
                </a:cxn>
                <a:cxn ang="0">
                  <a:pos x="34" y="237"/>
                </a:cxn>
                <a:cxn ang="0">
                  <a:pos x="17" y="208"/>
                </a:cxn>
                <a:cxn ang="0">
                  <a:pos x="4" y="177"/>
                </a:cxn>
                <a:cxn ang="0">
                  <a:pos x="4" y="167"/>
                </a:cxn>
                <a:cxn ang="0">
                  <a:pos x="17" y="156"/>
                </a:cxn>
                <a:cxn ang="0">
                  <a:pos x="27" y="138"/>
                </a:cxn>
                <a:cxn ang="0">
                  <a:pos x="31" y="113"/>
                </a:cxn>
                <a:cxn ang="0">
                  <a:pos x="45" y="122"/>
                </a:cxn>
                <a:cxn ang="0">
                  <a:pos x="60" y="120"/>
                </a:cxn>
                <a:cxn ang="0">
                  <a:pos x="47" y="115"/>
                </a:cxn>
                <a:cxn ang="0">
                  <a:pos x="34" y="105"/>
                </a:cxn>
                <a:cxn ang="0">
                  <a:pos x="33" y="94"/>
                </a:cxn>
                <a:cxn ang="0">
                  <a:pos x="43" y="89"/>
                </a:cxn>
                <a:cxn ang="0">
                  <a:pos x="66" y="68"/>
                </a:cxn>
                <a:cxn ang="0">
                  <a:pos x="135" y="63"/>
                </a:cxn>
                <a:cxn ang="0">
                  <a:pos x="131" y="20"/>
                </a:cxn>
                <a:cxn ang="0">
                  <a:pos x="151" y="2"/>
                </a:cxn>
                <a:cxn ang="0">
                  <a:pos x="185" y="0"/>
                </a:cxn>
                <a:cxn ang="0">
                  <a:pos x="237" y="5"/>
                </a:cxn>
                <a:cxn ang="0">
                  <a:pos x="239" y="22"/>
                </a:cxn>
                <a:cxn ang="0">
                  <a:pos x="239" y="59"/>
                </a:cxn>
                <a:cxn ang="0">
                  <a:pos x="264" y="41"/>
                </a:cxn>
                <a:cxn ang="0">
                  <a:pos x="303" y="61"/>
                </a:cxn>
                <a:cxn ang="0">
                  <a:pos x="286" y="111"/>
                </a:cxn>
                <a:cxn ang="0">
                  <a:pos x="289" y="142"/>
                </a:cxn>
                <a:cxn ang="0">
                  <a:pos x="299" y="186"/>
                </a:cxn>
                <a:cxn ang="0">
                  <a:pos x="293" y="236"/>
                </a:cxn>
                <a:cxn ang="0">
                  <a:pos x="272" y="258"/>
                </a:cxn>
                <a:cxn ang="0">
                  <a:pos x="229" y="245"/>
                </a:cxn>
                <a:cxn ang="0">
                  <a:pos x="212" y="229"/>
                </a:cxn>
                <a:cxn ang="0">
                  <a:pos x="192" y="248"/>
                </a:cxn>
                <a:cxn ang="0">
                  <a:pos x="159" y="266"/>
                </a:cxn>
                <a:cxn ang="0">
                  <a:pos x="153" y="287"/>
                </a:cxn>
                <a:cxn ang="0">
                  <a:pos x="160" y="314"/>
                </a:cxn>
                <a:cxn ang="0">
                  <a:pos x="146" y="318"/>
                </a:cxn>
                <a:cxn ang="0">
                  <a:pos x="129" y="328"/>
                </a:cxn>
              </a:cxnLst>
              <a:rect l="0" t="0" r="r" b="b"/>
              <a:pathLst>
                <a:path w="304" h="343">
                  <a:moveTo>
                    <a:pt x="127" y="343"/>
                  </a:moveTo>
                  <a:lnTo>
                    <a:pt x="120" y="330"/>
                  </a:lnTo>
                  <a:lnTo>
                    <a:pt x="110" y="320"/>
                  </a:lnTo>
                  <a:lnTo>
                    <a:pt x="97" y="305"/>
                  </a:lnTo>
                  <a:lnTo>
                    <a:pt x="61" y="274"/>
                  </a:lnTo>
                  <a:lnTo>
                    <a:pt x="54" y="262"/>
                  </a:lnTo>
                  <a:lnTo>
                    <a:pt x="45" y="251"/>
                  </a:lnTo>
                  <a:lnTo>
                    <a:pt x="34" y="237"/>
                  </a:lnTo>
                  <a:lnTo>
                    <a:pt x="27" y="231"/>
                  </a:lnTo>
                  <a:lnTo>
                    <a:pt x="17" y="208"/>
                  </a:lnTo>
                  <a:lnTo>
                    <a:pt x="13" y="194"/>
                  </a:lnTo>
                  <a:lnTo>
                    <a:pt x="4" y="177"/>
                  </a:lnTo>
                  <a:lnTo>
                    <a:pt x="0" y="169"/>
                  </a:lnTo>
                  <a:lnTo>
                    <a:pt x="4" y="167"/>
                  </a:lnTo>
                  <a:lnTo>
                    <a:pt x="12" y="165"/>
                  </a:lnTo>
                  <a:lnTo>
                    <a:pt x="17" y="156"/>
                  </a:lnTo>
                  <a:lnTo>
                    <a:pt x="24" y="150"/>
                  </a:lnTo>
                  <a:lnTo>
                    <a:pt x="27" y="138"/>
                  </a:lnTo>
                  <a:lnTo>
                    <a:pt x="28" y="113"/>
                  </a:lnTo>
                  <a:lnTo>
                    <a:pt x="31" y="113"/>
                  </a:lnTo>
                  <a:lnTo>
                    <a:pt x="36" y="118"/>
                  </a:lnTo>
                  <a:lnTo>
                    <a:pt x="45" y="122"/>
                  </a:lnTo>
                  <a:lnTo>
                    <a:pt x="57" y="122"/>
                  </a:lnTo>
                  <a:lnTo>
                    <a:pt x="60" y="120"/>
                  </a:lnTo>
                  <a:lnTo>
                    <a:pt x="56" y="117"/>
                  </a:lnTo>
                  <a:lnTo>
                    <a:pt x="47" y="115"/>
                  </a:lnTo>
                  <a:lnTo>
                    <a:pt x="40" y="110"/>
                  </a:lnTo>
                  <a:lnTo>
                    <a:pt x="34" y="105"/>
                  </a:lnTo>
                  <a:lnTo>
                    <a:pt x="30" y="99"/>
                  </a:lnTo>
                  <a:lnTo>
                    <a:pt x="33" y="94"/>
                  </a:lnTo>
                  <a:lnTo>
                    <a:pt x="40" y="94"/>
                  </a:lnTo>
                  <a:lnTo>
                    <a:pt x="43" y="89"/>
                  </a:lnTo>
                  <a:lnTo>
                    <a:pt x="43" y="73"/>
                  </a:lnTo>
                  <a:lnTo>
                    <a:pt x="66" y="68"/>
                  </a:lnTo>
                  <a:lnTo>
                    <a:pt x="137" y="65"/>
                  </a:lnTo>
                  <a:lnTo>
                    <a:pt x="135" y="63"/>
                  </a:lnTo>
                  <a:lnTo>
                    <a:pt x="132" y="43"/>
                  </a:lnTo>
                  <a:lnTo>
                    <a:pt x="131" y="20"/>
                  </a:lnTo>
                  <a:lnTo>
                    <a:pt x="137" y="5"/>
                  </a:lnTo>
                  <a:lnTo>
                    <a:pt x="151" y="2"/>
                  </a:lnTo>
                  <a:lnTo>
                    <a:pt x="165" y="4"/>
                  </a:lnTo>
                  <a:lnTo>
                    <a:pt x="185" y="0"/>
                  </a:lnTo>
                  <a:lnTo>
                    <a:pt x="201" y="4"/>
                  </a:lnTo>
                  <a:lnTo>
                    <a:pt x="237" y="5"/>
                  </a:lnTo>
                  <a:lnTo>
                    <a:pt x="245" y="8"/>
                  </a:lnTo>
                  <a:lnTo>
                    <a:pt x="239" y="22"/>
                  </a:lnTo>
                  <a:lnTo>
                    <a:pt x="238" y="41"/>
                  </a:lnTo>
                  <a:lnTo>
                    <a:pt x="239" y="59"/>
                  </a:lnTo>
                  <a:lnTo>
                    <a:pt x="248" y="64"/>
                  </a:lnTo>
                  <a:lnTo>
                    <a:pt x="264" y="41"/>
                  </a:lnTo>
                  <a:lnTo>
                    <a:pt x="293" y="48"/>
                  </a:lnTo>
                  <a:lnTo>
                    <a:pt x="303" y="61"/>
                  </a:lnTo>
                  <a:lnTo>
                    <a:pt x="304" y="81"/>
                  </a:lnTo>
                  <a:lnTo>
                    <a:pt x="286" y="111"/>
                  </a:lnTo>
                  <a:lnTo>
                    <a:pt x="285" y="128"/>
                  </a:lnTo>
                  <a:lnTo>
                    <a:pt x="289" y="142"/>
                  </a:lnTo>
                  <a:lnTo>
                    <a:pt x="300" y="170"/>
                  </a:lnTo>
                  <a:lnTo>
                    <a:pt x="299" y="186"/>
                  </a:lnTo>
                  <a:lnTo>
                    <a:pt x="296" y="199"/>
                  </a:lnTo>
                  <a:lnTo>
                    <a:pt x="293" y="236"/>
                  </a:lnTo>
                  <a:lnTo>
                    <a:pt x="288" y="253"/>
                  </a:lnTo>
                  <a:lnTo>
                    <a:pt x="272" y="258"/>
                  </a:lnTo>
                  <a:lnTo>
                    <a:pt x="254" y="242"/>
                  </a:lnTo>
                  <a:lnTo>
                    <a:pt x="229" y="245"/>
                  </a:lnTo>
                  <a:lnTo>
                    <a:pt x="219" y="234"/>
                  </a:lnTo>
                  <a:lnTo>
                    <a:pt x="212" y="229"/>
                  </a:lnTo>
                  <a:lnTo>
                    <a:pt x="201" y="237"/>
                  </a:lnTo>
                  <a:lnTo>
                    <a:pt x="192" y="248"/>
                  </a:lnTo>
                  <a:lnTo>
                    <a:pt x="169" y="257"/>
                  </a:lnTo>
                  <a:lnTo>
                    <a:pt x="159" y="266"/>
                  </a:lnTo>
                  <a:lnTo>
                    <a:pt x="154" y="274"/>
                  </a:lnTo>
                  <a:lnTo>
                    <a:pt x="153" y="287"/>
                  </a:lnTo>
                  <a:lnTo>
                    <a:pt x="158" y="299"/>
                  </a:lnTo>
                  <a:lnTo>
                    <a:pt x="160" y="314"/>
                  </a:lnTo>
                  <a:lnTo>
                    <a:pt x="158" y="318"/>
                  </a:lnTo>
                  <a:lnTo>
                    <a:pt x="146" y="318"/>
                  </a:lnTo>
                  <a:lnTo>
                    <a:pt x="135" y="321"/>
                  </a:lnTo>
                  <a:lnTo>
                    <a:pt x="129" y="328"/>
                  </a:lnTo>
                  <a:lnTo>
                    <a:pt x="127" y="34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6" name="Freeform 36">
              <a:extLst>
                <a:ext uri="{FF2B5EF4-FFF2-40B4-BE49-F238E27FC236}">
                  <a16:creationId xmlns:a16="http://schemas.microsoft.com/office/drawing/2014/main" xmlns="" id="{EB1F543A-5F50-4553-BDF8-2578D14AEECB}"/>
                </a:ext>
              </a:extLst>
            </p:cNvPr>
            <p:cNvSpPr>
              <a:spLocks noChangeAspect="1"/>
            </p:cNvSpPr>
            <p:nvPr/>
          </p:nvSpPr>
          <p:spPr bwMode="gray">
            <a:xfrm>
              <a:off x="4556264" y="4380292"/>
              <a:ext cx="90707" cy="21809"/>
            </a:xfrm>
            <a:custGeom>
              <a:avLst/>
              <a:gdLst/>
              <a:ahLst/>
              <a:cxnLst>
                <a:cxn ang="0">
                  <a:pos x="4" y="44"/>
                </a:cxn>
                <a:cxn ang="0">
                  <a:pos x="8" y="38"/>
                </a:cxn>
                <a:cxn ang="0">
                  <a:pos x="47" y="34"/>
                </a:cxn>
                <a:cxn ang="0">
                  <a:pos x="55" y="34"/>
                </a:cxn>
                <a:cxn ang="0">
                  <a:pos x="56" y="34"/>
                </a:cxn>
                <a:cxn ang="0">
                  <a:pos x="59" y="27"/>
                </a:cxn>
                <a:cxn ang="0">
                  <a:pos x="64" y="26"/>
                </a:cxn>
                <a:cxn ang="0">
                  <a:pos x="67" y="27"/>
                </a:cxn>
                <a:cxn ang="0">
                  <a:pos x="80" y="26"/>
                </a:cxn>
                <a:cxn ang="0">
                  <a:pos x="88" y="22"/>
                </a:cxn>
                <a:cxn ang="0">
                  <a:pos x="92" y="17"/>
                </a:cxn>
                <a:cxn ang="0">
                  <a:pos x="94" y="16"/>
                </a:cxn>
                <a:cxn ang="0">
                  <a:pos x="101" y="17"/>
                </a:cxn>
                <a:cxn ang="0">
                  <a:pos x="104" y="21"/>
                </a:cxn>
                <a:cxn ang="0">
                  <a:pos x="112" y="23"/>
                </a:cxn>
                <a:cxn ang="0">
                  <a:pos x="120" y="28"/>
                </a:cxn>
                <a:cxn ang="0">
                  <a:pos x="128" y="29"/>
                </a:cxn>
                <a:cxn ang="0">
                  <a:pos x="136" y="33"/>
                </a:cxn>
                <a:cxn ang="0">
                  <a:pos x="144" y="33"/>
                </a:cxn>
                <a:cxn ang="0">
                  <a:pos x="146" y="34"/>
                </a:cxn>
                <a:cxn ang="0">
                  <a:pos x="152" y="31"/>
                </a:cxn>
                <a:cxn ang="0">
                  <a:pos x="164" y="28"/>
                </a:cxn>
                <a:cxn ang="0">
                  <a:pos x="168" y="24"/>
                </a:cxn>
                <a:cxn ang="0">
                  <a:pos x="168" y="21"/>
                </a:cxn>
                <a:cxn ang="0">
                  <a:pos x="168" y="16"/>
                </a:cxn>
                <a:cxn ang="0">
                  <a:pos x="167" y="16"/>
                </a:cxn>
                <a:cxn ang="0">
                  <a:pos x="164" y="16"/>
                </a:cxn>
                <a:cxn ang="0">
                  <a:pos x="161" y="15"/>
                </a:cxn>
                <a:cxn ang="0">
                  <a:pos x="156" y="15"/>
                </a:cxn>
                <a:cxn ang="0">
                  <a:pos x="152" y="16"/>
                </a:cxn>
                <a:cxn ang="0">
                  <a:pos x="141" y="21"/>
                </a:cxn>
                <a:cxn ang="0">
                  <a:pos x="136" y="20"/>
                </a:cxn>
                <a:cxn ang="0">
                  <a:pos x="130" y="17"/>
                </a:cxn>
                <a:cxn ang="0">
                  <a:pos x="126" y="11"/>
                </a:cxn>
                <a:cxn ang="0">
                  <a:pos x="125" y="10"/>
                </a:cxn>
                <a:cxn ang="0">
                  <a:pos x="113" y="10"/>
                </a:cxn>
                <a:cxn ang="0">
                  <a:pos x="107" y="2"/>
                </a:cxn>
                <a:cxn ang="0">
                  <a:pos x="101" y="1"/>
                </a:cxn>
                <a:cxn ang="0">
                  <a:pos x="98" y="0"/>
                </a:cxn>
                <a:cxn ang="0">
                  <a:pos x="92" y="1"/>
                </a:cxn>
                <a:cxn ang="0">
                  <a:pos x="87" y="4"/>
                </a:cxn>
                <a:cxn ang="0">
                  <a:pos x="81" y="2"/>
                </a:cxn>
                <a:cxn ang="0">
                  <a:pos x="76" y="7"/>
                </a:cxn>
                <a:cxn ang="0">
                  <a:pos x="72" y="13"/>
                </a:cxn>
                <a:cxn ang="0">
                  <a:pos x="16" y="13"/>
                </a:cxn>
                <a:cxn ang="0">
                  <a:pos x="15" y="13"/>
                </a:cxn>
                <a:cxn ang="0">
                  <a:pos x="13" y="17"/>
                </a:cxn>
                <a:cxn ang="0">
                  <a:pos x="15" y="21"/>
                </a:cxn>
                <a:cxn ang="0">
                  <a:pos x="8" y="20"/>
                </a:cxn>
                <a:cxn ang="0">
                  <a:pos x="6" y="21"/>
                </a:cxn>
                <a:cxn ang="0">
                  <a:pos x="4" y="26"/>
                </a:cxn>
                <a:cxn ang="0">
                  <a:pos x="1" y="28"/>
                </a:cxn>
                <a:cxn ang="0">
                  <a:pos x="0" y="34"/>
                </a:cxn>
                <a:cxn ang="0">
                  <a:pos x="1" y="44"/>
                </a:cxn>
                <a:cxn ang="0">
                  <a:pos x="2" y="45"/>
                </a:cxn>
                <a:cxn ang="0">
                  <a:pos x="4" y="44"/>
                </a:cxn>
              </a:cxnLst>
              <a:rect l="0" t="0" r="r" b="b"/>
              <a:pathLst>
                <a:path w="168" h="45">
                  <a:moveTo>
                    <a:pt x="4" y="44"/>
                  </a:moveTo>
                  <a:lnTo>
                    <a:pt x="8" y="38"/>
                  </a:lnTo>
                  <a:lnTo>
                    <a:pt x="47" y="34"/>
                  </a:lnTo>
                  <a:lnTo>
                    <a:pt x="55" y="34"/>
                  </a:lnTo>
                  <a:lnTo>
                    <a:pt x="56" y="34"/>
                  </a:lnTo>
                  <a:lnTo>
                    <a:pt x="59" y="27"/>
                  </a:lnTo>
                  <a:lnTo>
                    <a:pt x="64" y="26"/>
                  </a:lnTo>
                  <a:lnTo>
                    <a:pt x="67" y="27"/>
                  </a:lnTo>
                  <a:lnTo>
                    <a:pt x="80" y="26"/>
                  </a:lnTo>
                  <a:lnTo>
                    <a:pt x="88" y="22"/>
                  </a:lnTo>
                  <a:lnTo>
                    <a:pt x="92" y="17"/>
                  </a:lnTo>
                  <a:lnTo>
                    <a:pt x="94" y="16"/>
                  </a:lnTo>
                  <a:lnTo>
                    <a:pt x="101" y="17"/>
                  </a:lnTo>
                  <a:lnTo>
                    <a:pt x="104" y="21"/>
                  </a:lnTo>
                  <a:lnTo>
                    <a:pt x="112" y="23"/>
                  </a:lnTo>
                  <a:lnTo>
                    <a:pt x="120" y="28"/>
                  </a:lnTo>
                  <a:lnTo>
                    <a:pt x="128" y="29"/>
                  </a:lnTo>
                  <a:lnTo>
                    <a:pt x="136" y="33"/>
                  </a:lnTo>
                  <a:lnTo>
                    <a:pt x="144" y="33"/>
                  </a:lnTo>
                  <a:lnTo>
                    <a:pt x="146" y="34"/>
                  </a:lnTo>
                  <a:lnTo>
                    <a:pt x="152" y="31"/>
                  </a:lnTo>
                  <a:lnTo>
                    <a:pt x="164" y="28"/>
                  </a:lnTo>
                  <a:lnTo>
                    <a:pt x="168" y="24"/>
                  </a:lnTo>
                  <a:lnTo>
                    <a:pt x="168" y="21"/>
                  </a:lnTo>
                  <a:lnTo>
                    <a:pt x="168" y="16"/>
                  </a:lnTo>
                  <a:lnTo>
                    <a:pt x="167" y="16"/>
                  </a:lnTo>
                  <a:lnTo>
                    <a:pt x="164" y="16"/>
                  </a:lnTo>
                  <a:lnTo>
                    <a:pt x="161" y="15"/>
                  </a:lnTo>
                  <a:lnTo>
                    <a:pt x="156" y="15"/>
                  </a:lnTo>
                  <a:lnTo>
                    <a:pt x="152" y="16"/>
                  </a:lnTo>
                  <a:lnTo>
                    <a:pt x="141" y="21"/>
                  </a:lnTo>
                  <a:lnTo>
                    <a:pt x="136" y="20"/>
                  </a:lnTo>
                  <a:lnTo>
                    <a:pt x="130" y="17"/>
                  </a:lnTo>
                  <a:lnTo>
                    <a:pt x="126" y="11"/>
                  </a:lnTo>
                  <a:lnTo>
                    <a:pt x="125" y="10"/>
                  </a:lnTo>
                  <a:lnTo>
                    <a:pt x="113" y="10"/>
                  </a:lnTo>
                  <a:lnTo>
                    <a:pt x="107" y="2"/>
                  </a:lnTo>
                  <a:lnTo>
                    <a:pt x="101" y="1"/>
                  </a:lnTo>
                  <a:lnTo>
                    <a:pt x="98" y="0"/>
                  </a:lnTo>
                  <a:lnTo>
                    <a:pt x="92" y="1"/>
                  </a:lnTo>
                  <a:lnTo>
                    <a:pt x="87" y="4"/>
                  </a:lnTo>
                  <a:lnTo>
                    <a:pt x="81" y="2"/>
                  </a:lnTo>
                  <a:lnTo>
                    <a:pt x="76" y="7"/>
                  </a:lnTo>
                  <a:lnTo>
                    <a:pt x="72" y="13"/>
                  </a:lnTo>
                  <a:lnTo>
                    <a:pt x="16" y="13"/>
                  </a:lnTo>
                  <a:lnTo>
                    <a:pt x="15" y="13"/>
                  </a:lnTo>
                  <a:lnTo>
                    <a:pt x="13" y="17"/>
                  </a:lnTo>
                  <a:lnTo>
                    <a:pt x="15" y="21"/>
                  </a:lnTo>
                  <a:lnTo>
                    <a:pt x="8" y="20"/>
                  </a:lnTo>
                  <a:lnTo>
                    <a:pt x="6" y="21"/>
                  </a:lnTo>
                  <a:lnTo>
                    <a:pt x="4" y="26"/>
                  </a:lnTo>
                  <a:lnTo>
                    <a:pt x="1" y="28"/>
                  </a:lnTo>
                  <a:lnTo>
                    <a:pt x="0" y="34"/>
                  </a:lnTo>
                  <a:lnTo>
                    <a:pt x="1" y="44"/>
                  </a:lnTo>
                  <a:lnTo>
                    <a:pt x="2" y="45"/>
                  </a:lnTo>
                  <a:lnTo>
                    <a:pt x="4" y="4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7" name="Freeform 37">
              <a:extLst>
                <a:ext uri="{FF2B5EF4-FFF2-40B4-BE49-F238E27FC236}">
                  <a16:creationId xmlns:a16="http://schemas.microsoft.com/office/drawing/2014/main" xmlns="" id="{52A1DF28-B546-4893-90F6-4B70B0285600}"/>
                </a:ext>
              </a:extLst>
            </p:cNvPr>
            <p:cNvSpPr>
              <a:spLocks noChangeAspect="1"/>
            </p:cNvSpPr>
            <p:nvPr/>
          </p:nvSpPr>
          <p:spPr bwMode="gray">
            <a:xfrm>
              <a:off x="4559393" y="4414565"/>
              <a:ext cx="90707" cy="49849"/>
            </a:xfrm>
            <a:custGeom>
              <a:avLst/>
              <a:gdLst/>
              <a:ahLst/>
              <a:cxnLst>
                <a:cxn ang="0">
                  <a:pos x="169" y="0"/>
                </a:cxn>
                <a:cxn ang="0">
                  <a:pos x="169" y="7"/>
                </a:cxn>
                <a:cxn ang="0">
                  <a:pos x="173" y="14"/>
                </a:cxn>
                <a:cxn ang="0">
                  <a:pos x="173" y="18"/>
                </a:cxn>
                <a:cxn ang="0">
                  <a:pos x="170" y="24"/>
                </a:cxn>
                <a:cxn ang="0">
                  <a:pos x="168" y="25"/>
                </a:cxn>
                <a:cxn ang="0">
                  <a:pos x="162" y="25"/>
                </a:cxn>
                <a:cxn ang="0">
                  <a:pos x="160" y="27"/>
                </a:cxn>
                <a:cxn ang="0">
                  <a:pos x="158" y="30"/>
                </a:cxn>
                <a:cxn ang="0">
                  <a:pos x="164" y="34"/>
                </a:cxn>
                <a:cxn ang="0">
                  <a:pos x="167" y="39"/>
                </a:cxn>
                <a:cxn ang="0">
                  <a:pos x="168" y="57"/>
                </a:cxn>
                <a:cxn ang="0">
                  <a:pos x="162" y="57"/>
                </a:cxn>
                <a:cxn ang="0">
                  <a:pos x="158" y="60"/>
                </a:cxn>
                <a:cxn ang="0">
                  <a:pos x="138" y="60"/>
                </a:cxn>
                <a:cxn ang="0">
                  <a:pos x="121" y="67"/>
                </a:cxn>
                <a:cxn ang="0">
                  <a:pos x="114" y="73"/>
                </a:cxn>
                <a:cxn ang="0">
                  <a:pos x="110" y="81"/>
                </a:cxn>
                <a:cxn ang="0">
                  <a:pos x="106" y="89"/>
                </a:cxn>
                <a:cxn ang="0">
                  <a:pos x="104" y="93"/>
                </a:cxn>
                <a:cxn ang="0">
                  <a:pos x="99" y="97"/>
                </a:cxn>
                <a:cxn ang="0">
                  <a:pos x="93" y="99"/>
                </a:cxn>
                <a:cxn ang="0">
                  <a:pos x="93" y="95"/>
                </a:cxn>
                <a:cxn ang="0">
                  <a:pos x="94" y="93"/>
                </a:cxn>
                <a:cxn ang="0">
                  <a:pos x="86" y="94"/>
                </a:cxn>
                <a:cxn ang="0">
                  <a:pos x="81" y="93"/>
                </a:cxn>
                <a:cxn ang="0">
                  <a:pos x="76" y="87"/>
                </a:cxn>
                <a:cxn ang="0">
                  <a:pos x="74" y="79"/>
                </a:cxn>
                <a:cxn ang="0">
                  <a:pos x="77" y="70"/>
                </a:cxn>
                <a:cxn ang="0">
                  <a:pos x="72" y="58"/>
                </a:cxn>
                <a:cxn ang="0">
                  <a:pos x="79" y="54"/>
                </a:cxn>
                <a:cxn ang="0">
                  <a:pos x="84" y="51"/>
                </a:cxn>
                <a:cxn ang="0">
                  <a:pos x="103" y="50"/>
                </a:cxn>
                <a:cxn ang="0">
                  <a:pos x="104" y="45"/>
                </a:cxn>
                <a:cxn ang="0">
                  <a:pos x="81" y="47"/>
                </a:cxn>
                <a:cxn ang="0">
                  <a:pos x="72" y="50"/>
                </a:cxn>
                <a:cxn ang="0">
                  <a:pos x="59" y="57"/>
                </a:cxn>
                <a:cxn ang="0">
                  <a:pos x="51" y="58"/>
                </a:cxn>
                <a:cxn ang="0">
                  <a:pos x="47" y="57"/>
                </a:cxn>
                <a:cxn ang="0">
                  <a:pos x="46" y="49"/>
                </a:cxn>
                <a:cxn ang="0">
                  <a:pos x="40" y="50"/>
                </a:cxn>
                <a:cxn ang="0">
                  <a:pos x="30" y="47"/>
                </a:cxn>
                <a:cxn ang="0">
                  <a:pos x="27" y="43"/>
                </a:cxn>
                <a:cxn ang="0">
                  <a:pos x="25" y="34"/>
                </a:cxn>
                <a:cxn ang="0">
                  <a:pos x="4" y="28"/>
                </a:cxn>
                <a:cxn ang="0">
                  <a:pos x="0" y="20"/>
                </a:cxn>
                <a:cxn ang="0">
                  <a:pos x="2" y="17"/>
                </a:cxn>
                <a:cxn ang="0">
                  <a:pos x="3" y="19"/>
                </a:cxn>
                <a:cxn ang="0">
                  <a:pos x="7" y="20"/>
                </a:cxn>
                <a:cxn ang="0">
                  <a:pos x="14" y="20"/>
                </a:cxn>
                <a:cxn ang="0">
                  <a:pos x="25" y="15"/>
                </a:cxn>
                <a:cxn ang="0">
                  <a:pos x="29" y="13"/>
                </a:cxn>
                <a:cxn ang="0">
                  <a:pos x="59" y="14"/>
                </a:cxn>
                <a:cxn ang="0">
                  <a:pos x="68" y="12"/>
                </a:cxn>
                <a:cxn ang="0">
                  <a:pos x="79" y="7"/>
                </a:cxn>
                <a:cxn ang="0">
                  <a:pos x="92" y="1"/>
                </a:cxn>
                <a:cxn ang="0">
                  <a:pos x="116" y="1"/>
                </a:cxn>
                <a:cxn ang="0">
                  <a:pos x="119" y="0"/>
                </a:cxn>
                <a:cxn ang="0">
                  <a:pos x="169" y="0"/>
                </a:cxn>
              </a:cxnLst>
              <a:rect l="0" t="0" r="r" b="b"/>
              <a:pathLst>
                <a:path w="173" h="99">
                  <a:moveTo>
                    <a:pt x="169" y="0"/>
                  </a:moveTo>
                  <a:lnTo>
                    <a:pt x="169" y="7"/>
                  </a:lnTo>
                  <a:lnTo>
                    <a:pt x="173" y="14"/>
                  </a:lnTo>
                  <a:lnTo>
                    <a:pt x="173" y="18"/>
                  </a:lnTo>
                  <a:lnTo>
                    <a:pt x="170" y="24"/>
                  </a:lnTo>
                  <a:lnTo>
                    <a:pt x="168" y="25"/>
                  </a:lnTo>
                  <a:lnTo>
                    <a:pt x="162" y="25"/>
                  </a:lnTo>
                  <a:lnTo>
                    <a:pt x="160" y="27"/>
                  </a:lnTo>
                  <a:lnTo>
                    <a:pt x="158" y="30"/>
                  </a:lnTo>
                  <a:lnTo>
                    <a:pt x="164" y="34"/>
                  </a:lnTo>
                  <a:lnTo>
                    <a:pt x="167" y="39"/>
                  </a:lnTo>
                  <a:lnTo>
                    <a:pt x="168" y="57"/>
                  </a:lnTo>
                  <a:lnTo>
                    <a:pt x="162" y="57"/>
                  </a:lnTo>
                  <a:lnTo>
                    <a:pt x="158" y="60"/>
                  </a:lnTo>
                  <a:lnTo>
                    <a:pt x="138" y="60"/>
                  </a:lnTo>
                  <a:lnTo>
                    <a:pt x="121" y="67"/>
                  </a:lnTo>
                  <a:lnTo>
                    <a:pt x="114" y="73"/>
                  </a:lnTo>
                  <a:lnTo>
                    <a:pt x="110" y="81"/>
                  </a:lnTo>
                  <a:lnTo>
                    <a:pt x="106" y="89"/>
                  </a:lnTo>
                  <a:lnTo>
                    <a:pt x="104" y="93"/>
                  </a:lnTo>
                  <a:lnTo>
                    <a:pt x="99" y="97"/>
                  </a:lnTo>
                  <a:lnTo>
                    <a:pt x="93" y="99"/>
                  </a:lnTo>
                  <a:lnTo>
                    <a:pt x="93" y="95"/>
                  </a:lnTo>
                  <a:lnTo>
                    <a:pt x="94" y="93"/>
                  </a:lnTo>
                  <a:lnTo>
                    <a:pt x="86" y="94"/>
                  </a:lnTo>
                  <a:lnTo>
                    <a:pt x="81" y="93"/>
                  </a:lnTo>
                  <a:lnTo>
                    <a:pt x="76" y="87"/>
                  </a:lnTo>
                  <a:lnTo>
                    <a:pt x="74" y="79"/>
                  </a:lnTo>
                  <a:lnTo>
                    <a:pt x="77" y="70"/>
                  </a:lnTo>
                  <a:lnTo>
                    <a:pt x="72" y="58"/>
                  </a:lnTo>
                  <a:lnTo>
                    <a:pt x="79" y="54"/>
                  </a:lnTo>
                  <a:lnTo>
                    <a:pt x="84" y="51"/>
                  </a:lnTo>
                  <a:lnTo>
                    <a:pt x="103" y="50"/>
                  </a:lnTo>
                  <a:lnTo>
                    <a:pt x="104" y="45"/>
                  </a:lnTo>
                  <a:lnTo>
                    <a:pt x="81" y="47"/>
                  </a:lnTo>
                  <a:lnTo>
                    <a:pt x="72" y="50"/>
                  </a:lnTo>
                  <a:lnTo>
                    <a:pt x="59" y="57"/>
                  </a:lnTo>
                  <a:lnTo>
                    <a:pt x="51" y="58"/>
                  </a:lnTo>
                  <a:lnTo>
                    <a:pt x="47" y="57"/>
                  </a:lnTo>
                  <a:lnTo>
                    <a:pt x="46" y="49"/>
                  </a:lnTo>
                  <a:lnTo>
                    <a:pt x="40" y="50"/>
                  </a:lnTo>
                  <a:lnTo>
                    <a:pt x="30" y="47"/>
                  </a:lnTo>
                  <a:lnTo>
                    <a:pt x="27" y="43"/>
                  </a:lnTo>
                  <a:lnTo>
                    <a:pt x="25" y="34"/>
                  </a:lnTo>
                  <a:lnTo>
                    <a:pt x="4" y="28"/>
                  </a:lnTo>
                  <a:lnTo>
                    <a:pt x="0" y="20"/>
                  </a:lnTo>
                  <a:lnTo>
                    <a:pt x="2" y="17"/>
                  </a:lnTo>
                  <a:lnTo>
                    <a:pt x="3" y="19"/>
                  </a:lnTo>
                  <a:lnTo>
                    <a:pt x="7" y="20"/>
                  </a:lnTo>
                  <a:lnTo>
                    <a:pt x="14" y="20"/>
                  </a:lnTo>
                  <a:lnTo>
                    <a:pt x="25" y="15"/>
                  </a:lnTo>
                  <a:lnTo>
                    <a:pt x="29" y="13"/>
                  </a:lnTo>
                  <a:lnTo>
                    <a:pt x="59" y="14"/>
                  </a:lnTo>
                  <a:lnTo>
                    <a:pt x="68" y="12"/>
                  </a:lnTo>
                  <a:lnTo>
                    <a:pt x="79" y="7"/>
                  </a:lnTo>
                  <a:lnTo>
                    <a:pt x="92" y="1"/>
                  </a:lnTo>
                  <a:lnTo>
                    <a:pt x="116" y="1"/>
                  </a:lnTo>
                  <a:lnTo>
                    <a:pt x="119" y="0"/>
                  </a:lnTo>
                  <a:lnTo>
                    <a:pt x="169"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8" name="Freeform 38">
              <a:extLst>
                <a:ext uri="{FF2B5EF4-FFF2-40B4-BE49-F238E27FC236}">
                  <a16:creationId xmlns:a16="http://schemas.microsoft.com/office/drawing/2014/main" xmlns="" id="{83EF6DD0-A06D-497B-9922-CB69190C3577}"/>
                </a:ext>
              </a:extLst>
            </p:cNvPr>
            <p:cNvSpPr>
              <a:spLocks noChangeAspect="1"/>
            </p:cNvSpPr>
            <p:nvPr/>
          </p:nvSpPr>
          <p:spPr bwMode="gray">
            <a:xfrm>
              <a:off x="4709527" y="4532956"/>
              <a:ext cx="118857" cy="121508"/>
            </a:xfrm>
            <a:custGeom>
              <a:avLst/>
              <a:gdLst/>
              <a:ahLst/>
              <a:cxnLst>
                <a:cxn ang="0">
                  <a:pos x="4" y="86"/>
                </a:cxn>
                <a:cxn ang="0">
                  <a:pos x="10" y="77"/>
                </a:cxn>
                <a:cxn ang="0">
                  <a:pos x="13" y="71"/>
                </a:cxn>
                <a:cxn ang="0">
                  <a:pos x="19" y="68"/>
                </a:cxn>
                <a:cxn ang="0">
                  <a:pos x="31" y="57"/>
                </a:cxn>
                <a:cxn ang="0">
                  <a:pos x="41" y="49"/>
                </a:cxn>
                <a:cxn ang="0">
                  <a:pos x="47" y="44"/>
                </a:cxn>
                <a:cxn ang="0">
                  <a:pos x="51" y="27"/>
                </a:cxn>
                <a:cxn ang="0">
                  <a:pos x="58" y="19"/>
                </a:cxn>
                <a:cxn ang="0">
                  <a:pos x="68" y="17"/>
                </a:cxn>
                <a:cxn ang="0">
                  <a:pos x="65" y="8"/>
                </a:cxn>
                <a:cxn ang="0">
                  <a:pos x="71" y="2"/>
                </a:cxn>
                <a:cxn ang="0">
                  <a:pos x="79" y="1"/>
                </a:cxn>
                <a:cxn ang="0">
                  <a:pos x="86" y="6"/>
                </a:cxn>
                <a:cxn ang="0">
                  <a:pos x="97" y="1"/>
                </a:cxn>
                <a:cxn ang="0">
                  <a:pos x="100" y="3"/>
                </a:cxn>
                <a:cxn ang="0">
                  <a:pos x="110" y="12"/>
                </a:cxn>
                <a:cxn ang="0">
                  <a:pos x="114" y="25"/>
                </a:cxn>
                <a:cxn ang="0">
                  <a:pos x="118" y="41"/>
                </a:cxn>
                <a:cxn ang="0">
                  <a:pos x="114" y="60"/>
                </a:cxn>
                <a:cxn ang="0">
                  <a:pos x="110" y="65"/>
                </a:cxn>
                <a:cxn ang="0">
                  <a:pos x="116" y="66"/>
                </a:cxn>
                <a:cxn ang="0">
                  <a:pos x="122" y="64"/>
                </a:cxn>
                <a:cxn ang="0">
                  <a:pos x="132" y="75"/>
                </a:cxn>
                <a:cxn ang="0">
                  <a:pos x="139" y="71"/>
                </a:cxn>
                <a:cxn ang="0">
                  <a:pos x="148" y="66"/>
                </a:cxn>
                <a:cxn ang="0">
                  <a:pos x="153" y="51"/>
                </a:cxn>
                <a:cxn ang="0">
                  <a:pos x="162" y="50"/>
                </a:cxn>
                <a:cxn ang="0">
                  <a:pos x="167" y="61"/>
                </a:cxn>
                <a:cxn ang="0">
                  <a:pos x="171" y="71"/>
                </a:cxn>
                <a:cxn ang="0">
                  <a:pos x="173" y="76"/>
                </a:cxn>
                <a:cxn ang="0">
                  <a:pos x="175" y="95"/>
                </a:cxn>
                <a:cxn ang="0">
                  <a:pos x="165" y="105"/>
                </a:cxn>
                <a:cxn ang="0">
                  <a:pos x="161" y="113"/>
                </a:cxn>
                <a:cxn ang="0">
                  <a:pos x="165" y="115"/>
                </a:cxn>
                <a:cxn ang="0">
                  <a:pos x="170" y="116"/>
                </a:cxn>
                <a:cxn ang="0">
                  <a:pos x="176" y="118"/>
                </a:cxn>
                <a:cxn ang="0">
                  <a:pos x="193" y="123"/>
                </a:cxn>
                <a:cxn ang="0">
                  <a:pos x="199" y="130"/>
                </a:cxn>
                <a:cxn ang="0">
                  <a:pos x="202" y="135"/>
                </a:cxn>
                <a:cxn ang="0">
                  <a:pos x="207" y="143"/>
                </a:cxn>
                <a:cxn ang="0">
                  <a:pos x="218" y="150"/>
                </a:cxn>
                <a:cxn ang="0">
                  <a:pos x="224" y="153"/>
                </a:cxn>
                <a:cxn ang="0">
                  <a:pos x="227" y="164"/>
                </a:cxn>
                <a:cxn ang="0">
                  <a:pos x="227" y="177"/>
                </a:cxn>
                <a:cxn ang="0">
                  <a:pos x="223" y="178"/>
                </a:cxn>
                <a:cxn ang="0">
                  <a:pos x="221" y="189"/>
                </a:cxn>
                <a:cxn ang="0">
                  <a:pos x="218" y="191"/>
                </a:cxn>
                <a:cxn ang="0">
                  <a:pos x="216" y="201"/>
                </a:cxn>
                <a:cxn ang="0">
                  <a:pos x="196" y="224"/>
                </a:cxn>
                <a:cxn ang="0">
                  <a:pos x="186" y="217"/>
                </a:cxn>
                <a:cxn ang="0">
                  <a:pos x="169" y="215"/>
                </a:cxn>
                <a:cxn ang="0">
                  <a:pos x="154" y="206"/>
                </a:cxn>
                <a:cxn ang="0">
                  <a:pos x="133" y="193"/>
                </a:cxn>
                <a:cxn ang="0">
                  <a:pos x="105" y="169"/>
                </a:cxn>
                <a:cxn ang="0">
                  <a:pos x="64" y="135"/>
                </a:cxn>
                <a:cxn ang="0">
                  <a:pos x="49" y="129"/>
                </a:cxn>
                <a:cxn ang="0">
                  <a:pos x="28" y="109"/>
                </a:cxn>
                <a:cxn ang="0">
                  <a:pos x="16" y="103"/>
                </a:cxn>
                <a:cxn ang="0">
                  <a:pos x="15" y="95"/>
                </a:cxn>
                <a:cxn ang="0">
                  <a:pos x="3" y="88"/>
                </a:cxn>
                <a:cxn ang="0">
                  <a:pos x="3" y="87"/>
                </a:cxn>
              </a:cxnLst>
              <a:rect l="0" t="0" r="r" b="b"/>
              <a:pathLst>
                <a:path w="227" h="228">
                  <a:moveTo>
                    <a:pt x="3" y="86"/>
                  </a:moveTo>
                  <a:lnTo>
                    <a:pt x="4" y="86"/>
                  </a:lnTo>
                  <a:lnTo>
                    <a:pt x="9" y="83"/>
                  </a:lnTo>
                  <a:lnTo>
                    <a:pt x="10" y="77"/>
                  </a:lnTo>
                  <a:lnTo>
                    <a:pt x="13" y="76"/>
                  </a:lnTo>
                  <a:lnTo>
                    <a:pt x="13" y="71"/>
                  </a:lnTo>
                  <a:lnTo>
                    <a:pt x="14" y="68"/>
                  </a:lnTo>
                  <a:lnTo>
                    <a:pt x="19" y="68"/>
                  </a:lnTo>
                  <a:lnTo>
                    <a:pt x="22" y="66"/>
                  </a:lnTo>
                  <a:lnTo>
                    <a:pt x="31" y="57"/>
                  </a:lnTo>
                  <a:lnTo>
                    <a:pt x="37" y="56"/>
                  </a:lnTo>
                  <a:lnTo>
                    <a:pt x="41" y="49"/>
                  </a:lnTo>
                  <a:lnTo>
                    <a:pt x="44" y="49"/>
                  </a:lnTo>
                  <a:lnTo>
                    <a:pt x="47" y="44"/>
                  </a:lnTo>
                  <a:lnTo>
                    <a:pt x="51" y="43"/>
                  </a:lnTo>
                  <a:lnTo>
                    <a:pt x="51" y="27"/>
                  </a:lnTo>
                  <a:lnTo>
                    <a:pt x="53" y="25"/>
                  </a:lnTo>
                  <a:lnTo>
                    <a:pt x="58" y="19"/>
                  </a:lnTo>
                  <a:lnTo>
                    <a:pt x="68" y="18"/>
                  </a:lnTo>
                  <a:lnTo>
                    <a:pt x="68" y="17"/>
                  </a:lnTo>
                  <a:lnTo>
                    <a:pt x="64" y="13"/>
                  </a:lnTo>
                  <a:lnTo>
                    <a:pt x="65" y="8"/>
                  </a:lnTo>
                  <a:lnTo>
                    <a:pt x="69" y="8"/>
                  </a:lnTo>
                  <a:lnTo>
                    <a:pt x="71" y="2"/>
                  </a:lnTo>
                  <a:lnTo>
                    <a:pt x="75" y="0"/>
                  </a:lnTo>
                  <a:lnTo>
                    <a:pt x="79" y="1"/>
                  </a:lnTo>
                  <a:lnTo>
                    <a:pt x="85" y="6"/>
                  </a:lnTo>
                  <a:lnTo>
                    <a:pt x="86" y="6"/>
                  </a:lnTo>
                  <a:lnTo>
                    <a:pt x="89" y="3"/>
                  </a:lnTo>
                  <a:lnTo>
                    <a:pt x="97" y="1"/>
                  </a:lnTo>
                  <a:lnTo>
                    <a:pt x="100" y="2"/>
                  </a:lnTo>
                  <a:lnTo>
                    <a:pt x="100" y="3"/>
                  </a:lnTo>
                  <a:lnTo>
                    <a:pt x="102" y="7"/>
                  </a:lnTo>
                  <a:lnTo>
                    <a:pt x="110" y="12"/>
                  </a:lnTo>
                  <a:lnTo>
                    <a:pt x="110" y="19"/>
                  </a:lnTo>
                  <a:lnTo>
                    <a:pt x="114" y="25"/>
                  </a:lnTo>
                  <a:lnTo>
                    <a:pt x="116" y="39"/>
                  </a:lnTo>
                  <a:lnTo>
                    <a:pt x="118" y="41"/>
                  </a:lnTo>
                  <a:lnTo>
                    <a:pt x="117" y="56"/>
                  </a:lnTo>
                  <a:lnTo>
                    <a:pt x="114" y="60"/>
                  </a:lnTo>
                  <a:lnTo>
                    <a:pt x="111" y="62"/>
                  </a:lnTo>
                  <a:lnTo>
                    <a:pt x="110" y="65"/>
                  </a:lnTo>
                  <a:lnTo>
                    <a:pt x="111" y="66"/>
                  </a:lnTo>
                  <a:lnTo>
                    <a:pt x="116" y="66"/>
                  </a:lnTo>
                  <a:lnTo>
                    <a:pt x="119" y="62"/>
                  </a:lnTo>
                  <a:lnTo>
                    <a:pt x="122" y="64"/>
                  </a:lnTo>
                  <a:lnTo>
                    <a:pt x="127" y="67"/>
                  </a:lnTo>
                  <a:lnTo>
                    <a:pt x="132" y="75"/>
                  </a:lnTo>
                  <a:lnTo>
                    <a:pt x="137" y="73"/>
                  </a:lnTo>
                  <a:lnTo>
                    <a:pt x="139" y="71"/>
                  </a:lnTo>
                  <a:lnTo>
                    <a:pt x="146" y="70"/>
                  </a:lnTo>
                  <a:lnTo>
                    <a:pt x="148" y="66"/>
                  </a:lnTo>
                  <a:lnTo>
                    <a:pt x="153" y="60"/>
                  </a:lnTo>
                  <a:lnTo>
                    <a:pt x="153" y="51"/>
                  </a:lnTo>
                  <a:lnTo>
                    <a:pt x="156" y="49"/>
                  </a:lnTo>
                  <a:lnTo>
                    <a:pt x="162" y="50"/>
                  </a:lnTo>
                  <a:lnTo>
                    <a:pt x="166" y="56"/>
                  </a:lnTo>
                  <a:lnTo>
                    <a:pt x="167" y="61"/>
                  </a:lnTo>
                  <a:lnTo>
                    <a:pt x="169" y="70"/>
                  </a:lnTo>
                  <a:lnTo>
                    <a:pt x="171" y="71"/>
                  </a:lnTo>
                  <a:lnTo>
                    <a:pt x="173" y="75"/>
                  </a:lnTo>
                  <a:lnTo>
                    <a:pt x="173" y="76"/>
                  </a:lnTo>
                  <a:lnTo>
                    <a:pt x="178" y="80"/>
                  </a:lnTo>
                  <a:lnTo>
                    <a:pt x="175" y="95"/>
                  </a:lnTo>
                  <a:lnTo>
                    <a:pt x="173" y="98"/>
                  </a:lnTo>
                  <a:lnTo>
                    <a:pt x="165" y="105"/>
                  </a:lnTo>
                  <a:lnTo>
                    <a:pt x="161" y="111"/>
                  </a:lnTo>
                  <a:lnTo>
                    <a:pt x="161" y="113"/>
                  </a:lnTo>
                  <a:lnTo>
                    <a:pt x="164" y="113"/>
                  </a:lnTo>
                  <a:lnTo>
                    <a:pt x="165" y="115"/>
                  </a:lnTo>
                  <a:lnTo>
                    <a:pt x="169" y="114"/>
                  </a:lnTo>
                  <a:lnTo>
                    <a:pt x="170" y="116"/>
                  </a:lnTo>
                  <a:lnTo>
                    <a:pt x="172" y="118"/>
                  </a:lnTo>
                  <a:lnTo>
                    <a:pt x="176" y="118"/>
                  </a:lnTo>
                  <a:lnTo>
                    <a:pt x="183" y="123"/>
                  </a:lnTo>
                  <a:lnTo>
                    <a:pt x="193" y="123"/>
                  </a:lnTo>
                  <a:lnTo>
                    <a:pt x="196" y="123"/>
                  </a:lnTo>
                  <a:lnTo>
                    <a:pt x="199" y="130"/>
                  </a:lnTo>
                  <a:lnTo>
                    <a:pt x="199" y="134"/>
                  </a:lnTo>
                  <a:lnTo>
                    <a:pt x="202" y="135"/>
                  </a:lnTo>
                  <a:lnTo>
                    <a:pt x="205" y="140"/>
                  </a:lnTo>
                  <a:lnTo>
                    <a:pt x="207" y="143"/>
                  </a:lnTo>
                  <a:lnTo>
                    <a:pt x="213" y="145"/>
                  </a:lnTo>
                  <a:lnTo>
                    <a:pt x="218" y="150"/>
                  </a:lnTo>
                  <a:lnTo>
                    <a:pt x="224" y="148"/>
                  </a:lnTo>
                  <a:lnTo>
                    <a:pt x="224" y="153"/>
                  </a:lnTo>
                  <a:lnTo>
                    <a:pt x="226" y="158"/>
                  </a:lnTo>
                  <a:lnTo>
                    <a:pt x="227" y="164"/>
                  </a:lnTo>
                  <a:lnTo>
                    <a:pt x="225" y="172"/>
                  </a:lnTo>
                  <a:lnTo>
                    <a:pt x="227" y="177"/>
                  </a:lnTo>
                  <a:lnTo>
                    <a:pt x="227" y="178"/>
                  </a:lnTo>
                  <a:lnTo>
                    <a:pt x="223" y="178"/>
                  </a:lnTo>
                  <a:lnTo>
                    <a:pt x="221" y="181"/>
                  </a:lnTo>
                  <a:lnTo>
                    <a:pt x="221" y="189"/>
                  </a:lnTo>
                  <a:lnTo>
                    <a:pt x="218" y="189"/>
                  </a:lnTo>
                  <a:lnTo>
                    <a:pt x="218" y="191"/>
                  </a:lnTo>
                  <a:lnTo>
                    <a:pt x="218" y="196"/>
                  </a:lnTo>
                  <a:lnTo>
                    <a:pt x="216" y="201"/>
                  </a:lnTo>
                  <a:lnTo>
                    <a:pt x="218" y="228"/>
                  </a:lnTo>
                  <a:lnTo>
                    <a:pt x="196" y="224"/>
                  </a:lnTo>
                  <a:lnTo>
                    <a:pt x="189" y="220"/>
                  </a:lnTo>
                  <a:lnTo>
                    <a:pt x="186" y="217"/>
                  </a:lnTo>
                  <a:lnTo>
                    <a:pt x="180" y="217"/>
                  </a:lnTo>
                  <a:lnTo>
                    <a:pt x="169" y="215"/>
                  </a:lnTo>
                  <a:lnTo>
                    <a:pt x="160" y="210"/>
                  </a:lnTo>
                  <a:lnTo>
                    <a:pt x="154" y="206"/>
                  </a:lnTo>
                  <a:lnTo>
                    <a:pt x="144" y="201"/>
                  </a:lnTo>
                  <a:lnTo>
                    <a:pt x="133" y="193"/>
                  </a:lnTo>
                  <a:lnTo>
                    <a:pt x="119" y="188"/>
                  </a:lnTo>
                  <a:lnTo>
                    <a:pt x="105" y="169"/>
                  </a:lnTo>
                  <a:lnTo>
                    <a:pt x="69" y="141"/>
                  </a:lnTo>
                  <a:lnTo>
                    <a:pt x="64" y="135"/>
                  </a:lnTo>
                  <a:lnTo>
                    <a:pt x="59" y="131"/>
                  </a:lnTo>
                  <a:lnTo>
                    <a:pt x="49" y="129"/>
                  </a:lnTo>
                  <a:lnTo>
                    <a:pt x="36" y="123"/>
                  </a:lnTo>
                  <a:lnTo>
                    <a:pt x="28" y="109"/>
                  </a:lnTo>
                  <a:lnTo>
                    <a:pt x="19" y="105"/>
                  </a:lnTo>
                  <a:lnTo>
                    <a:pt x="16" y="103"/>
                  </a:lnTo>
                  <a:lnTo>
                    <a:pt x="16" y="98"/>
                  </a:lnTo>
                  <a:lnTo>
                    <a:pt x="15" y="95"/>
                  </a:lnTo>
                  <a:lnTo>
                    <a:pt x="4" y="92"/>
                  </a:lnTo>
                  <a:lnTo>
                    <a:pt x="3" y="88"/>
                  </a:lnTo>
                  <a:lnTo>
                    <a:pt x="0" y="88"/>
                  </a:lnTo>
                  <a:lnTo>
                    <a:pt x="3" y="87"/>
                  </a:lnTo>
                  <a:lnTo>
                    <a:pt x="3" y="8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9" name="Freeform 39">
              <a:extLst>
                <a:ext uri="{FF2B5EF4-FFF2-40B4-BE49-F238E27FC236}">
                  <a16:creationId xmlns:a16="http://schemas.microsoft.com/office/drawing/2014/main" xmlns="" id="{43275088-FE23-4F00-97FF-EF2F1122D685}"/>
                </a:ext>
              </a:extLst>
            </p:cNvPr>
            <p:cNvSpPr>
              <a:spLocks noChangeAspect="1"/>
            </p:cNvSpPr>
            <p:nvPr/>
          </p:nvSpPr>
          <p:spPr bwMode="gray">
            <a:xfrm>
              <a:off x="4950369" y="4458182"/>
              <a:ext cx="128240" cy="186935"/>
            </a:xfrm>
            <a:custGeom>
              <a:avLst/>
              <a:gdLst/>
              <a:ahLst/>
              <a:cxnLst>
                <a:cxn ang="0">
                  <a:pos x="239" y="279"/>
                </a:cxn>
                <a:cxn ang="0">
                  <a:pos x="215" y="252"/>
                </a:cxn>
                <a:cxn ang="0">
                  <a:pos x="209" y="231"/>
                </a:cxn>
                <a:cxn ang="0">
                  <a:pos x="209" y="188"/>
                </a:cxn>
                <a:cxn ang="0">
                  <a:pos x="204" y="114"/>
                </a:cxn>
                <a:cxn ang="0">
                  <a:pos x="200" y="95"/>
                </a:cxn>
                <a:cxn ang="0">
                  <a:pos x="194" y="68"/>
                </a:cxn>
                <a:cxn ang="0">
                  <a:pos x="187" y="48"/>
                </a:cxn>
                <a:cxn ang="0">
                  <a:pos x="176" y="33"/>
                </a:cxn>
                <a:cxn ang="0">
                  <a:pos x="166" y="21"/>
                </a:cxn>
                <a:cxn ang="0">
                  <a:pos x="170" y="11"/>
                </a:cxn>
                <a:cxn ang="0">
                  <a:pos x="172" y="5"/>
                </a:cxn>
                <a:cxn ang="0">
                  <a:pos x="162" y="3"/>
                </a:cxn>
                <a:cxn ang="0">
                  <a:pos x="145" y="3"/>
                </a:cxn>
                <a:cxn ang="0">
                  <a:pos x="129" y="12"/>
                </a:cxn>
                <a:cxn ang="0">
                  <a:pos x="86" y="6"/>
                </a:cxn>
                <a:cxn ang="0">
                  <a:pos x="47" y="5"/>
                </a:cxn>
                <a:cxn ang="0">
                  <a:pos x="19" y="8"/>
                </a:cxn>
                <a:cxn ang="0">
                  <a:pos x="14" y="24"/>
                </a:cxn>
                <a:cxn ang="0">
                  <a:pos x="20" y="35"/>
                </a:cxn>
                <a:cxn ang="0">
                  <a:pos x="24" y="44"/>
                </a:cxn>
                <a:cxn ang="0">
                  <a:pos x="25" y="65"/>
                </a:cxn>
                <a:cxn ang="0">
                  <a:pos x="25" y="82"/>
                </a:cxn>
                <a:cxn ang="0">
                  <a:pos x="28" y="95"/>
                </a:cxn>
                <a:cxn ang="0">
                  <a:pos x="30" y="103"/>
                </a:cxn>
                <a:cxn ang="0">
                  <a:pos x="25" y="111"/>
                </a:cxn>
                <a:cxn ang="0">
                  <a:pos x="31" y="116"/>
                </a:cxn>
                <a:cxn ang="0">
                  <a:pos x="41" y="159"/>
                </a:cxn>
                <a:cxn ang="0">
                  <a:pos x="36" y="165"/>
                </a:cxn>
                <a:cxn ang="0">
                  <a:pos x="28" y="171"/>
                </a:cxn>
                <a:cxn ang="0">
                  <a:pos x="22" y="182"/>
                </a:cxn>
                <a:cxn ang="0">
                  <a:pos x="14" y="204"/>
                </a:cxn>
                <a:cxn ang="0">
                  <a:pos x="11" y="220"/>
                </a:cxn>
                <a:cxn ang="0">
                  <a:pos x="1" y="234"/>
                </a:cxn>
                <a:cxn ang="0">
                  <a:pos x="0" y="259"/>
                </a:cxn>
                <a:cxn ang="0">
                  <a:pos x="11" y="295"/>
                </a:cxn>
                <a:cxn ang="0">
                  <a:pos x="22" y="301"/>
                </a:cxn>
                <a:cxn ang="0">
                  <a:pos x="27" y="315"/>
                </a:cxn>
                <a:cxn ang="0">
                  <a:pos x="21" y="331"/>
                </a:cxn>
                <a:cxn ang="0">
                  <a:pos x="11" y="328"/>
                </a:cxn>
                <a:cxn ang="0">
                  <a:pos x="5" y="336"/>
                </a:cxn>
                <a:cxn ang="0">
                  <a:pos x="67" y="356"/>
                </a:cxn>
                <a:cxn ang="0">
                  <a:pos x="95" y="338"/>
                </a:cxn>
                <a:cxn ang="0">
                  <a:pos x="137" y="328"/>
                </a:cxn>
                <a:cxn ang="0">
                  <a:pos x="183" y="302"/>
                </a:cxn>
                <a:cxn ang="0">
                  <a:pos x="196" y="300"/>
                </a:cxn>
                <a:cxn ang="0">
                  <a:pos x="219" y="300"/>
                </a:cxn>
                <a:cxn ang="0">
                  <a:pos x="240" y="283"/>
                </a:cxn>
              </a:cxnLst>
              <a:rect l="0" t="0" r="r" b="b"/>
              <a:pathLst>
                <a:path w="242" h="356">
                  <a:moveTo>
                    <a:pt x="242" y="281"/>
                  </a:moveTo>
                  <a:lnTo>
                    <a:pt x="239" y="279"/>
                  </a:lnTo>
                  <a:lnTo>
                    <a:pt x="223" y="262"/>
                  </a:lnTo>
                  <a:lnTo>
                    <a:pt x="215" y="252"/>
                  </a:lnTo>
                  <a:lnTo>
                    <a:pt x="210" y="241"/>
                  </a:lnTo>
                  <a:lnTo>
                    <a:pt x="209" y="231"/>
                  </a:lnTo>
                  <a:lnTo>
                    <a:pt x="208" y="209"/>
                  </a:lnTo>
                  <a:lnTo>
                    <a:pt x="209" y="188"/>
                  </a:lnTo>
                  <a:lnTo>
                    <a:pt x="205" y="148"/>
                  </a:lnTo>
                  <a:lnTo>
                    <a:pt x="204" y="114"/>
                  </a:lnTo>
                  <a:lnTo>
                    <a:pt x="203" y="101"/>
                  </a:lnTo>
                  <a:lnTo>
                    <a:pt x="200" y="95"/>
                  </a:lnTo>
                  <a:lnTo>
                    <a:pt x="196" y="89"/>
                  </a:lnTo>
                  <a:lnTo>
                    <a:pt x="194" y="68"/>
                  </a:lnTo>
                  <a:lnTo>
                    <a:pt x="191" y="53"/>
                  </a:lnTo>
                  <a:lnTo>
                    <a:pt x="187" y="48"/>
                  </a:lnTo>
                  <a:lnTo>
                    <a:pt x="180" y="41"/>
                  </a:lnTo>
                  <a:lnTo>
                    <a:pt x="176" y="33"/>
                  </a:lnTo>
                  <a:lnTo>
                    <a:pt x="167" y="27"/>
                  </a:lnTo>
                  <a:lnTo>
                    <a:pt x="166" y="21"/>
                  </a:lnTo>
                  <a:lnTo>
                    <a:pt x="170" y="16"/>
                  </a:lnTo>
                  <a:lnTo>
                    <a:pt x="170" y="11"/>
                  </a:lnTo>
                  <a:lnTo>
                    <a:pt x="173" y="6"/>
                  </a:lnTo>
                  <a:lnTo>
                    <a:pt x="172" y="5"/>
                  </a:lnTo>
                  <a:lnTo>
                    <a:pt x="164" y="4"/>
                  </a:lnTo>
                  <a:lnTo>
                    <a:pt x="162" y="3"/>
                  </a:lnTo>
                  <a:lnTo>
                    <a:pt x="162" y="0"/>
                  </a:lnTo>
                  <a:lnTo>
                    <a:pt x="145" y="3"/>
                  </a:lnTo>
                  <a:lnTo>
                    <a:pt x="133" y="11"/>
                  </a:lnTo>
                  <a:lnTo>
                    <a:pt x="129" y="12"/>
                  </a:lnTo>
                  <a:lnTo>
                    <a:pt x="112" y="11"/>
                  </a:lnTo>
                  <a:lnTo>
                    <a:pt x="86" y="6"/>
                  </a:lnTo>
                  <a:lnTo>
                    <a:pt x="58" y="8"/>
                  </a:lnTo>
                  <a:lnTo>
                    <a:pt x="47" y="5"/>
                  </a:lnTo>
                  <a:lnTo>
                    <a:pt x="36" y="5"/>
                  </a:lnTo>
                  <a:lnTo>
                    <a:pt x="19" y="8"/>
                  </a:lnTo>
                  <a:lnTo>
                    <a:pt x="14" y="16"/>
                  </a:lnTo>
                  <a:lnTo>
                    <a:pt x="14" y="24"/>
                  </a:lnTo>
                  <a:lnTo>
                    <a:pt x="17" y="32"/>
                  </a:lnTo>
                  <a:lnTo>
                    <a:pt x="20" y="35"/>
                  </a:lnTo>
                  <a:lnTo>
                    <a:pt x="20" y="43"/>
                  </a:lnTo>
                  <a:lnTo>
                    <a:pt x="24" y="44"/>
                  </a:lnTo>
                  <a:lnTo>
                    <a:pt x="22" y="57"/>
                  </a:lnTo>
                  <a:lnTo>
                    <a:pt x="25" y="65"/>
                  </a:lnTo>
                  <a:lnTo>
                    <a:pt x="25" y="76"/>
                  </a:lnTo>
                  <a:lnTo>
                    <a:pt x="25" y="82"/>
                  </a:lnTo>
                  <a:lnTo>
                    <a:pt x="28" y="89"/>
                  </a:lnTo>
                  <a:lnTo>
                    <a:pt x="28" y="95"/>
                  </a:lnTo>
                  <a:lnTo>
                    <a:pt x="27" y="98"/>
                  </a:lnTo>
                  <a:lnTo>
                    <a:pt x="30" y="103"/>
                  </a:lnTo>
                  <a:lnTo>
                    <a:pt x="25" y="108"/>
                  </a:lnTo>
                  <a:lnTo>
                    <a:pt x="25" y="111"/>
                  </a:lnTo>
                  <a:lnTo>
                    <a:pt x="28" y="112"/>
                  </a:lnTo>
                  <a:lnTo>
                    <a:pt x="31" y="116"/>
                  </a:lnTo>
                  <a:lnTo>
                    <a:pt x="38" y="143"/>
                  </a:lnTo>
                  <a:lnTo>
                    <a:pt x="41" y="159"/>
                  </a:lnTo>
                  <a:lnTo>
                    <a:pt x="36" y="160"/>
                  </a:lnTo>
                  <a:lnTo>
                    <a:pt x="36" y="165"/>
                  </a:lnTo>
                  <a:lnTo>
                    <a:pt x="32" y="166"/>
                  </a:lnTo>
                  <a:lnTo>
                    <a:pt x="28" y="171"/>
                  </a:lnTo>
                  <a:lnTo>
                    <a:pt x="26" y="173"/>
                  </a:lnTo>
                  <a:lnTo>
                    <a:pt x="22" y="182"/>
                  </a:lnTo>
                  <a:lnTo>
                    <a:pt x="16" y="195"/>
                  </a:lnTo>
                  <a:lnTo>
                    <a:pt x="14" y="204"/>
                  </a:lnTo>
                  <a:lnTo>
                    <a:pt x="14" y="215"/>
                  </a:lnTo>
                  <a:lnTo>
                    <a:pt x="11" y="220"/>
                  </a:lnTo>
                  <a:lnTo>
                    <a:pt x="5" y="227"/>
                  </a:lnTo>
                  <a:lnTo>
                    <a:pt x="1" y="234"/>
                  </a:lnTo>
                  <a:lnTo>
                    <a:pt x="0" y="251"/>
                  </a:lnTo>
                  <a:lnTo>
                    <a:pt x="0" y="259"/>
                  </a:lnTo>
                  <a:lnTo>
                    <a:pt x="8" y="279"/>
                  </a:lnTo>
                  <a:lnTo>
                    <a:pt x="11" y="295"/>
                  </a:lnTo>
                  <a:lnTo>
                    <a:pt x="15" y="300"/>
                  </a:lnTo>
                  <a:lnTo>
                    <a:pt x="22" y="301"/>
                  </a:lnTo>
                  <a:lnTo>
                    <a:pt x="25" y="302"/>
                  </a:lnTo>
                  <a:lnTo>
                    <a:pt x="27" y="315"/>
                  </a:lnTo>
                  <a:lnTo>
                    <a:pt x="27" y="329"/>
                  </a:lnTo>
                  <a:lnTo>
                    <a:pt x="21" y="331"/>
                  </a:lnTo>
                  <a:lnTo>
                    <a:pt x="17" y="328"/>
                  </a:lnTo>
                  <a:lnTo>
                    <a:pt x="11" y="328"/>
                  </a:lnTo>
                  <a:lnTo>
                    <a:pt x="9" y="329"/>
                  </a:lnTo>
                  <a:lnTo>
                    <a:pt x="5" y="336"/>
                  </a:lnTo>
                  <a:lnTo>
                    <a:pt x="41" y="345"/>
                  </a:lnTo>
                  <a:lnTo>
                    <a:pt x="67" y="356"/>
                  </a:lnTo>
                  <a:lnTo>
                    <a:pt x="87" y="345"/>
                  </a:lnTo>
                  <a:lnTo>
                    <a:pt x="95" y="338"/>
                  </a:lnTo>
                  <a:lnTo>
                    <a:pt x="103" y="336"/>
                  </a:lnTo>
                  <a:lnTo>
                    <a:pt x="137" y="328"/>
                  </a:lnTo>
                  <a:lnTo>
                    <a:pt x="166" y="311"/>
                  </a:lnTo>
                  <a:lnTo>
                    <a:pt x="183" y="302"/>
                  </a:lnTo>
                  <a:lnTo>
                    <a:pt x="188" y="300"/>
                  </a:lnTo>
                  <a:lnTo>
                    <a:pt x="196" y="300"/>
                  </a:lnTo>
                  <a:lnTo>
                    <a:pt x="215" y="296"/>
                  </a:lnTo>
                  <a:lnTo>
                    <a:pt x="219" y="300"/>
                  </a:lnTo>
                  <a:lnTo>
                    <a:pt x="229" y="299"/>
                  </a:lnTo>
                  <a:lnTo>
                    <a:pt x="240" y="283"/>
                  </a:lnTo>
                  <a:lnTo>
                    <a:pt x="242" y="28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0" name="Freeform 40">
              <a:extLst>
                <a:ext uri="{FF2B5EF4-FFF2-40B4-BE49-F238E27FC236}">
                  <a16:creationId xmlns:a16="http://schemas.microsoft.com/office/drawing/2014/main" xmlns="" id="{A5E569EA-5BBC-4F24-9176-76D0B08B13EE}"/>
                </a:ext>
              </a:extLst>
            </p:cNvPr>
            <p:cNvSpPr>
              <a:spLocks noChangeAspect="1"/>
            </p:cNvSpPr>
            <p:nvPr/>
          </p:nvSpPr>
          <p:spPr bwMode="gray">
            <a:xfrm>
              <a:off x="5116143" y="4380292"/>
              <a:ext cx="340932" cy="277287"/>
            </a:xfrm>
            <a:custGeom>
              <a:avLst/>
              <a:gdLst/>
              <a:ahLst/>
              <a:cxnLst>
                <a:cxn ang="0">
                  <a:pos x="48" y="85"/>
                </a:cxn>
                <a:cxn ang="0">
                  <a:pos x="55" y="67"/>
                </a:cxn>
                <a:cxn ang="0">
                  <a:pos x="75" y="43"/>
                </a:cxn>
                <a:cxn ang="0">
                  <a:pos x="96" y="9"/>
                </a:cxn>
                <a:cxn ang="0">
                  <a:pos x="139" y="3"/>
                </a:cxn>
                <a:cxn ang="0">
                  <a:pos x="199" y="20"/>
                </a:cxn>
                <a:cxn ang="0">
                  <a:pos x="233" y="48"/>
                </a:cxn>
                <a:cxn ang="0">
                  <a:pos x="264" y="30"/>
                </a:cxn>
                <a:cxn ang="0">
                  <a:pos x="303" y="37"/>
                </a:cxn>
                <a:cxn ang="0">
                  <a:pos x="362" y="58"/>
                </a:cxn>
                <a:cxn ang="0">
                  <a:pos x="406" y="32"/>
                </a:cxn>
                <a:cxn ang="0">
                  <a:pos x="459" y="30"/>
                </a:cxn>
                <a:cxn ang="0">
                  <a:pos x="496" y="26"/>
                </a:cxn>
                <a:cxn ang="0">
                  <a:pos x="517" y="36"/>
                </a:cxn>
                <a:cxn ang="0">
                  <a:pos x="544" y="22"/>
                </a:cxn>
                <a:cxn ang="0">
                  <a:pos x="558" y="15"/>
                </a:cxn>
                <a:cxn ang="0">
                  <a:pos x="571" y="3"/>
                </a:cxn>
                <a:cxn ang="0">
                  <a:pos x="581" y="20"/>
                </a:cxn>
                <a:cxn ang="0">
                  <a:pos x="604" y="43"/>
                </a:cxn>
                <a:cxn ang="0">
                  <a:pos x="624" y="76"/>
                </a:cxn>
                <a:cxn ang="0">
                  <a:pos x="639" y="84"/>
                </a:cxn>
                <a:cxn ang="0">
                  <a:pos x="642" y="119"/>
                </a:cxn>
                <a:cxn ang="0">
                  <a:pos x="604" y="142"/>
                </a:cxn>
                <a:cxn ang="0">
                  <a:pos x="587" y="159"/>
                </a:cxn>
                <a:cxn ang="0">
                  <a:pos x="567" y="207"/>
                </a:cxn>
                <a:cxn ang="0">
                  <a:pos x="554" y="257"/>
                </a:cxn>
                <a:cxn ang="0">
                  <a:pos x="549" y="280"/>
                </a:cxn>
                <a:cxn ang="0">
                  <a:pos x="517" y="315"/>
                </a:cxn>
                <a:cxn ang="0">
                  <a:pos x="501" y="360"/>
                </a:cxn>
                <a:cxn ang="0">
                  <a:pos x="478" y="406"/>
                </a:cxn>
                <a:cxn ang="0">
                  <a:pos x="447" y="401"/>
                </a:cxn>
                <a:cxn ang="0">
                  <a:pos x="440" y="392"/>
                </a:cxn>
                <a:cxn ang="0">
                  <a:pos x="392" y="386"/>
                </a:cxn>
                <a:cxn ang="0">
                  <a:pos x="371" y="403"/>
                </a:cxn>
                <a:cxn ang="0">
                  <a:pos x="344" y="427"/>
                </a:cxn>
                <a:cxn ang="0">
                  <a:pos x="330" y="472"/>
                </a:cxn>
                <a:cxn ang="0">
                  <a:pos x="313" y="497"/>
                </a:cxn>
                <a:cxn ang="0">
                  <a:pos x="304" y="497"/>
                </a:cxn>
                <a:cxn ang="0">
                  <a:pos x="276" y="516"/>
                </a:cxn>
                <a:cxn ang="0">
                  <a:pos x="237" y="515"/>
                </a:cxn>
                <a:cxn ang="0">
                  <a:pos x="227" y="524"/>
                </a:cxn>
                <a:cxn ang="0">
                  <a:pos x="216" y="522"/>
                </a:cxn>
                <a:cxn ang="0">
                  <a:pos x="193" y="532"/>
                </a:cxn>
                <a:cxn ang="0">
                  <a:pos x="180" y="524"/>
                </a:cxn>
                <a:cxn ang="0">
                  <a:pos x="151" y="500"/>
                </a:cxn>
                <a:cxn ang="0">
                  <a:pos x="151" y="467"/>
                </a:cxn>
                <a:cxn ang="0">
                  <a:pos x="136" y="454"/>
                </a:cxn>
                <a:cxn ang="0">
                  <a:pos x="126" y="444"/>
                </a:cxn>
                <a:cxn ang="0">
                  <a:pos x="96" y="417"/>
                </a:cxn>
                <a:cxn ang="0">
                  <a:pos x="5" y="417"/>
                </a:cxn>
                <a:cxn ang="0">
                  <a:pos x="1" y="366"/>
                </a:cxn>
                <a:cxn ang="0">
                  <a:pos x="6" y="295"/>
                </a:cxn>
                <a:cxn ang="0">
                  <a:pos x="23" y="248"/>
                </a:cxn>
                <a:cxn ang="0">
                  <a:pos x="49" y="218"/>
                </a:cxn>
                <a:cxn ang="0">
                  <a:pos x="53" y="208"/>
                </a:cxn>
                <a:cxn ang="0">
                  <a:pos x="48" y="197"/>
                </a:cxn>
                <a:cxn ang="0">
                  <a:pos x="58" y="189"/>
                </a:cxn>
                <a:cxn ang="0">
                  <a:pos x="55" y="154"/>
                </a:cxn>
                <a:cxn ang="0">
                  <a:pos x="43" y="134"/>
                </a:cxn>
              </a:cxnLst>
              <a:rect l="0" t="0" r="r" b="b"/>
              <a:pathLst>
                <a:path w="642" h="532">
                  <a:moveTo>
                    <a:pt x="49" y="117"/>
                  </a:moveTo>
                  <a:lnTo>
                    <a:pt x="50" y="110"/>
                  </a:lnTo>
                  <a:lnTo>
                    <a:pt x="48" y="85"/>
                  </a:lnTo>
                  <a:lnTo>
                    <a:pt x="49" y="76"/>
                  </a:lnTo>
                  <a:lnTo>
                    <a:pt x="51" y="72"/>
                  </a:lnTo>
                  <a:lnTo>
                    <a:pt x="55" y="67"/>
                  </a:lnTo>
                  <a:lnTo>
                    <a:pt x="62" y="63"/>
                  </a:lnTo>
                  <a:lnTo>
                    <a:pt x="67" y="57"/>
                  </a:lnTo>
                  <a:lnTo>
                    <a:pt x="75" y="43"/>
                  </a:lnTo>
                  <a:lnTo>
                    <a:pt x="77" y="25"/>
                  </a:lnTo>
                  <a:lnTo>
                    <a:pt x="78" y="21"/>
                  </a:lnTo>
                  <a:lnTo>
                    <a:pt x="96" y="9"/>
                  </a:lnTo>
                  <a:lnTo>
                    <a:pt x="115" y="4"/>
                  </a:lnTo>
                  <a:lnTo>
                    <a:pt x="133" y="4"/>
                  </a:lnTo>
                  <a:lnTo>
                    <a:pt x="139" y="3"/>
                  </a:lnTo>
                  <a:lnTo>
                    <a:pt x="147" y="0"/>
                  </a:lnTo>
                  <a:lnTo>
                    <a:pt x="162" y="2"/>
                  </a:lnTo>
                  <a:lnTo>
                    <a:pt x="199" y="20"/>
                  </a:lnTo>
                  <a:lnTo>
                    <a:pt x="221" y="41"/>
                  </a:lnTo>
                  <a:lnTo>
                    <a:pt x="228" y="46"/>
                  </a:lnTo>
                  <a:lnTo>
                    <a:pt x="233" y="48"/>
                  </a:lnTo>
                  <a:lnTo>
                    <a:pt x="242" y="48"/>
                  </a:lnTo>
                  <a:lnTo>
                    <a:pt x="248" y="38"/>
                  </a:lnTo>
                  <a:lnTo>
                    <a:pt x="264" y="30"/>
                  </a:lnTo>
                  <a:lnTo>
                    <a:pt x="274" y="27"/>
                  </a:lnTo>
                  <a:lnTo>
                    <a:pt x="286" y="27"/>
                  </a:lnTo>
                  <a:lnTo>
                    <a:pt x="303" y="37"/>
                  </a:lnTo>
                  <a:lnTo>
                    <a:pt x="327" y="52"/>
                  </a:lnTo>
                  <a:lnTo>
                    <a:pt x="339" y="56"/>
                  </a:lnTo>
                  <a:lnTo>
                    <a:pt x="362" y="58"/>
                  </a:lnTo>
                  <a:lnTo>
                    <a:pt x="375" y="57"/>
                  </a:lnTo>
                  <a:lnTo>
                    <a:pt x="389" y="47"/>
                  </a:lnTo>
                  <a:lnTo>
                    <a:pt x="406" y="32"/>
                  </a:lnTo>
                  <a:lnTo>
                    <a:pt x="415" y="27"/>
                  </a:lnTo>
                  <a:lnTo>
                    <a:pt x="441" y="27"/>
                  </a:lnTo>
                  <a:lnTo>
                    <a:pt x="459" y="30"/>
                  </a:lnTo>
                  <a:lnTo>
                    <a:pt x="469" y="26"/>
                  </a:lnTo>
                  <a:lnTo>
                    <a:pt x="489" y="24"/>
                  </a:lnTo>
                  <a:lnTo>
                    <a:pt x="496" y="26"/>
                  </a:lnTo>
                  <a:lnTo>
                    <a:pt x="503" y="30"/>
                  </a:lnTo>
                  <a:lnTo>
                    <a:pt x="511" y="32"/>
                  </a:lnTo>
                  <a:lnTo>
                    <a:pt x="517" y="36"/>
                  </a:lnTo>
                  <a:lnTo>
                    <a:pt x="528" y="36"/>
                  </a:lnTo>
                  <a:lnTo>
                    <a:pt x="534" y="32"/>
                  </a:lnTo>
                  <a:lnTo>
                    <a:pt x="544" y="22"/>
                  </a:lnTo>
                  <a:lnTo>
                    <a:pt x="544" y="21"/>
                  </a:lnTo>
                  <a:lnTo>
                    <a:pt x="550" y="16"/>
                  </a:lnTo>
                  <a:lnTo>
                    <a:pt x="558" y="15"/>
                  </a:lnTo>
                  <a:lnTo>
                    <a:pt x="564" y="15"/>
                  </a:lnTo>
                  <a:lnTo>
                    <a:pt x="570" y="3"/>
                  </a:lnTo>
                  <a:lnTo>
                    <a:pt x="571" y="3"/>
                  </a:lnTo>
                  <a:lnTo>
                    <a:pt x="574" y="0"/>
                  </a:lnTo>
                  <a:lnTo>
                    <a:pt x="577" y="11"/>
                  </a:lnTo>
                  <a:lnTo>
                    <a:pt x="581" y="20"/>
                  </a:lnTo>
                  <a:lnTo>
                    <a:pt x="588" y="30"/>
                  </a:lnTo>
                  <a:lnTo>
                    <a:pt x="599" y="36"/>
                  </a:lnTo>
                  <a:lnTo>
                    <a:pt x="604" y="43"/>
                  </a:lnTo>
                  <a:lnTo>
                    <a:pt x="613" y="65"/>
                  </a:lnTo>
                  <a:lnTo>
                    <a:pt x="623" y="73"/>
                  </a:lnTo>
                  <a:lnTo>
                    <a:pt x="624" y="76"/>
                  </a:lnTo>
                  <a:lnTo>
                    <a:pt x="635" y="80"/>
                  </a:lnTo>
                  <a:lnTo>
                    <a:pt x="636" y="81"/>
                  </a:lnTo>
                  <a:lnTo>
                    <a:pt x="639" y="84"/>
                  </a:lnTo>
                  <a:lnTo>
                    <a:pt x="641" y="89"/>
                  </a:lnTo>
                  <a:lnTo>
                    <a:pt x="640" y="106"/>
                  </a:lnTo>
                  <a:lnTo>
                    <a:pt x="642" y="119"/>
                  </a:lnTo>
                  <a:lnTo>
                    <a:pt x="623" y="132"/>
                  </a:lnTo>
                  <a:lnTo>
                    <a:pt x="620" y="135"/>
                  </a:lnTo>
                  <a:lnTo>
                    <a:pt x="604" y="142"/>
                  </a:lnTo>
                  <a:lnTo>
                    <a:pt x="601" y="143"/>
                  </a:lnTo>
                  <a:lnTo>
                    <a:pt x="592" y="153"/>
                  </a:lnTo>
                  <a:lnTo>
                    <a:pt x="587" y="159"/>
                  </a:lnTo>
                  <a:lnTo>
                    <a:pt x="583" y="166"/>
                  </a:lnTo>
                  <a:lnTo>
                    <a:pt x="576" y="189"/>
                  </a:lnTo>
                  <a:lnTo>
                    <a:pt x="567" y="207"/>
                  </a:lnTo>
                  <a:lnTo>
                    <a:pt x="564" y="218"/>
                  </a:lnTo>
                  <a:lnTo>
                    <a:pt x="562" y="229"/>
                  </a:lnTo>
                  <a:lnTo>
                    <a:pt x="554" y="257"/>
                  </a:lnTo>
                  <a:lnTo>
                    <a:pt x="553" y="269"/>
                  </a:lnTo>
                  <a:lnTo>
                    <a:pt x="551" y="275"/>
                  </a:lnTo>
                  <a:lnTo>
                    <a:pt x="549" y="280"/>
                  </a:lnTo>
                  <a:lnTo>
                    <a:pt x="534" y="287"/>
                  </a:lnTo>
                  <a:lnTo>
                    <a:pt x="523" y="299"/>
                  </a:lnTo>
                  <a:lnTo>
                    <a:pt x="517" y="315"/>
                  </a:lnTo>
                  <a:lnTo>
                    <a:pt x="513" y="331"/>
                  </a:lnTo>
                  <a:lnTo>
                    <a:pt x="511" y="338"/>
                  </a:lnTo>
                  <a:lnTo>
                    <a:pt x="501" y="360"/>
                  </a:lnTo>
                  <a:lnTo>
                    <a:pt x="483" y="391"/>
                  </a:lnTo>
                  <a:lnTo>
                    <a:pt x="481" y="400"/>
                  </a:lnTo>
                  <a:lnTo>
                    <a:pt x="478" y="406"/>
                  </a:lnTo>
                  <a:lnTo>
                    <a:pt x="469" y="409"/>
                  </a:lnTo>
                  <a:lnTo>
                    <a:pt x="456" y="408"/>
                  </a:lnTo>
                  <a:lnTo>
                    <a:pt x="447" y="401"/>
                  </a:lnTo>
                  <a:lnTo>
                    <a:pt x="443" y="398"/>
                  </a:lnTo>
                  <a:lnTo>
                    <a:pt x="443" y="397"/>
                  </a:lnTo>
                  <a:lnTo>
                    <a:pt x="440" y="392"/>
                  </a:lnTo>
                  <a:lnTo>
                    <a:pt x="429" y="382"/>
                  </a:lnTo>
                  <a:lnTo>
                    <a:pt x="414" y="381"/>
                  </a:lnTo>
                  <a:lnTo>
                    <a:pt x="392" y="386"/>
                  </a:lnTo>
                  <a:lnTo>
                    <a:pt x="377" y="386"/>
                  </a:lnTo>
                  <a:lnTo>
                    <a:pt x="375" y="386"/>
                  </a:lnTo>
                  <a:lnTo>
                    <a:pt x="371" y="403"/>
                  </a:lnTo>
                  <a:lnTo>
                    <a:pt x="360" y="408"/>
                  </a:lnTo>
                  <a:lnTo>
                    <a:pt x="352" y="416"/>
                  </a:lnTo>
                  <a:lnTo>
                    <a:pt x="344" y="427"/>
                  </a:lnTo>
                  <a:lnTo>
                    <a:pt x="335" y="443"/>
                  </a:lnTo>
                  <a:lnTo>
                    <a:pt x="332" y="458"/>
                  </a:lnTo>
                  <a:lnTo>
                    <a:pt x="330" y="472"/>
                  </a:lnTo>
                  <a:lnTo>
                    <a:pt x="327" y="481"/>
                  </a:lnTo>
                  <a:lnTo>
                    <a:pt x="320" y="490"/>
                  </a:lnTo>
                  <a:lnTo>
                    <a:pt x="313" y="497"/>
                  </a:lnTo>
                  <a:lnTo>
                    <a:pt x="313" y="504"/>
                  </a:lnTo>
                  <a:lnTo>
                    <a:pt x="309" y="498"/>
                  </a:lnTo>
                  <a:lnTo>
                    <a:pt x="304" y="497"/>
                  </a:lnTo>
                  <a:lnTo>
                    <a:pt x="301" y="505"/>
                  </a:lnTo>
                  <a:lnTo>
                    <a:pt x="300" y="517"/>
                  </a:lnTo>
                  <a:lnTo>
                    <a:pt x="276" y="516"/>
                  </a:lnTo>
                  <a:lnTo>
                    <a:pt x="265" y="517"/>
                  </a:lnTo>
                  <a:lnTo>
                    <a:pt x="242" y="508"/>
                  </a:lnTo>
                  <a:lnTo>
                    <a:pt x="237" y="515"/>
                  </a:lnTo>
                  <a:lnTo>
                    <a:pt x="234" y="516"/>
                  </a:lnTo>
                  <a:lnTo>
                    <a:pt x="231" y="521"/>
                  </a:lnTo>
                  <a:lnTo>
                    <a:pt x="227" y="524"/>
                  </a:lnTo>
                  <a:lnTo>
                    <a:pt x="225" y="524"/>
                  </a:lnTo>
                  <a:lnTo>
                    <a:pt x="221" y="525"/>
                  </a:lnTo>
                  <a:lnTo>
                    <a:pt x="216" y="522"/>
                  </a:lnTo>
                  <a:lnTo>
                    <a:pt x="212" y="525"/>
                  </a:lnTo>
                  <a:lnTo>
                    <a:pt x="210" y="524"/>
                  </a:lnTo>
                  <a:lnTo>
                    <a:pt x="193" y="532"/>
                  </a:lnTo>
                  <a:lnTo>
                    <a:pt x="190" y="524"/>
                  </a:lnTo>
                  <a:lnTo>
                    <a:pt x="182" y="524"/>
                  </a:lnTo>
                  <a:lnTo>
                    <a:pt x="180" y="524"/>
                  </a:lnTo>
                  <a:lnTo>
                    <a:pt x="168" y="521"/>
                  </a:lnTo>
                  <a:lnTo>
                    <a:pt x="163" y="513"/>
                  </a:lnTo>
                  <a:lnTo>
                    <a:pt x="151" y="500"/>
                  </a:lnTo>
                  <a:lnTo>
                    <a:pt x="146" y="482"/>
                  </a:lnTo>
                  <a:lnTo>
                    <a:pt x="146" y="471"/>
                  </a:lnTo>
                  <a:lnTo>
                    <a:pt x="151" y="467"/>
                  </a:lnTo>
                  <a:lnTo>
                    <a:pt x="147" y="467"/>
                  </a:lnTo>
                  <a:lnTo>
                    <a:pt x="140" y="465"/>
                  </a:lnTo>
                  <a:lnTo>
                    <a:pt x="136" y="454"/>
                  </a:lnTo>
                  <a:lnTo>
                    <a:pt x="133" y="451"/>
                  </a:lnTo>
                  <a:lnTo>
                    <a:pt x="130" y="445"/>
                  </a:lnTo>
                  <a:lnTo>
                    <a:pt x="126" y="444"/>
                  </a:lnTo>
                  <a:lnTo>
                    <a:pt x="124" y="439"/>
                  </a:lnTo>
                  <a:lnTo>
                    <a:pt x="117" y="429"/>
                  </a:lnTo>
                  <a:lnTo>
                    <a:pt x="96" y="417"/>
                  </a:lnTo>
                  <a:lnTo>
                    <a:pt x="86" y="416"/>
                  </a:lnTo>
                  <a:lnTo>
                    <a:pt x="64" y="413"/>
                  </a:lnTo>
                  <a:lnTo>
                    <a:pt x="5" y="417"/>
                  </a:lnTo>
                  <a:lnTo>
                    <a:pt x="2" y="414"/>
                  </a:lnTo>
                  <a:lnTo>
                    <a:pt x="0" y="375"/>
                  </a:lnTo>
                  <a:lnTo>
                    <a:pt x="1" y="366"/>
                  </a:lnTo>
                  <a:lnTo>
                    <a:pt x="6" y="345"/>
                  </a:lnTo>
                  <a:lnTo>
                    <a:pt x="5" y="315"/>
                  </a:lnTo>
                  <a:lnTo>
                    <a:pt x="6" y="295"/>
                  </a:lnTo>
                  <a:lnTo>
                    <a:pt x="10" y="283"/>
                  </a:lnTo>
                  <a:lnTo>
                    <a:pt x="22" y="263"/>
                  </a:lnTo>
                  <a:lnTo>
                    <a:pt x="23" y="248"/>
                  </a:lnTo>
                  <a:lnTo>
                    <a:pt x="26" y="239"/>
                  </a:lnTo>
                  <a:lnTo>
                    <a:pt x="34" y="229"/>
                  </a:lnTo>
                  <a:lnTo>
                    <a:pt x="49" y="218"/>
                  </a:lnTo>
                  <a:lnTo>
                    <a:pt x="49" y="212"/>
                  </a:lnTo>
                  <a:lnTo>
                    <a:pt x="53" y="209"/>
                  </a:lnTo>
                  <a:lnTo>
                    <a:pt x="53" y="208"/>
                  </a:lnTo>
                  <a:lnTo>
                    <a:pt x="53" y="204"/>
                  </a:lnTo>
                  <a:lnTo>
                    <a:pt x="48" y="199"/>
                  </a:lnTo>
                  <a:lnTo>
                    <a:pt x="48" y="197"/>
                  </a:lnTo>
                  <a:lnTo>
                    <a:pt x="50" y="191"/>
                  </a:lnTo>
                  <a:lnTo>
                    <a:pt x="53" y="189"/>
                  </a:lnTo>
                  <a:lnTo>
                    <a:pt x="58" y="189"/>
                  </a:lnTo>
                  <a:lnTo>
                    <a:pt x="59" y="187"/>
                  </a:lnTo>
                  <a:lnTo>
                    <a:pt x="59" y="169"/>
                  </a:lnTo>
                  <a:lnTo>
                    <a:pt x="55" y="154"/>
                  </a:lnTo>
                  <a:lnTo>
                    <a:pt x="54" y="149"/>
                  </a:lnTo>
                  <a:lnTo>
                    <a:pt x="44" y="139"/>
                  </a:lnTo>
                  <a:lnTo>
                    <a:pt x="43" y="134"/>
                  </a:lnTo>
                  <a:lnTo>
                    <a:pt x="44" y="123"/>
                  </a:lnTo>
                  <a:lnTo>
                    <a:pt x="49" y="11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1" name="Freeform 41">
              <a:extLst>
                <a:ext uri="{FF2B5EF4-FFF2-40B4-BE49-F238E27FC236}">
                  <a16:creationId xmlns:a16="http://schemas.microsoft.com/office/drawing/2014/main" xmlns="" id="{B7CDD8A1-3774-4125-A55E-98D883ECA283}"/>
                </a:ext>
              </a:extLst>
            </p:cNvPr>
            <p:cNvSpPr>
              <a:spLocks noChangeAspect="1"/>
            </p:cNvSpPr>
            <p:nvPr/>
          </p:nvSpPr>
          <p:spPr bwMode="gray">
            <a:xfrm>
              <a:off x="5360112" y="4673158"/>
              <a:ext cx="218947" cy="249247"/>
            </a:xfrm>
            <a:custGeom>
              <a:avLst/>
              <a:gdLst/>
              <a:ahLst/>
              <a:cxnLst>
                <a:cxn ang="0">
                  <a:pos x="408" y="5"/>
                </a:cxn>
                <a:cxn ang="0">
                  <a:pos x="377" y="16"/>
                </a:cxn>
                <a:cxn ang="0">
                  <a:pos x="343" y="0"/>
                </a:cxn>
                <a:cxn ang="0">
                  <a:pos x="300" y="17"/>
                </a:cxn>
                <a:cxn ang="0">
                  <a:pos x="274" y="47"/>
                </a:cxn>
                <a:cxn ang="0">
                  <a:pos x="274" y="101"/>
                </a:cxn>
                <a:cxn ang="0">
                  <a:pos x="267" y="114"/>
                </a:cxn>
                <a:cxn ang="0">
                  <a:pos x="234" y="96"/>
                </a:cxn>
                <a:cxn ang="0">
                  <a:pos x="205" y="90"/>
                </a:cxn>
                <a:cxn ang="0">
                  <a:pos x="118" y="84"/>
                </a:cxn>
                <a:cxn ang="0">
                  <a:pos x="111" y="117"/>
                </a:cxn>
                <a:cxn ang="0">
                  <a:pos x="121" y="140"/>
                </a:cxn>
                <a:cxn ang="0">
                  <a:pos x="166" y="124"/>
                </a:cxn>
                <a:cxn ang="0">
                  <a:pos x="177" y="157"/>
                </a:cxn>
                <a:cxn ang="0">
                  <a:pos x="158" y="204"/>
                </a:cxn>
                <a:cxn ang="0">
                  <a:pos x="173" y="246"/>
                </a:cxn>
                <a:cxn ang="0">
                  <a:pos x="169" y="275"/>
                </a:cxn>
                <a:cxn ang="0">
                  <a:pos x="161" y="329"/>
                </a:cxn>
                <a:cxn ang="0">
                  <a:pos x="127" y="318"/>
                </a:cxn>
                <a:cxn ang="0">
                  <a:pos x="92" y="310"/>
                </a:cxn>
                <a:cxn ang="0">
                  <a:pos x="74" y="313"/>
                </a:cxn>
                <a:cxn ang="0">
                  <a:pos x="42" y="333"/>
                </a:cxn>
                <a:cxn ang="0">
                  <a:pos x="27" y="350"/>
                </a:cxn>
                <a:cxn ang="0">
                  <a:pos x="31" y="375"/>
                </a:cxn>
                <a:cxn ang="0">
                  <a:pos x="31" y="394"/>
                </a:cxn>
                <a:cxn ang="0">
                  <a:pos x="8" y="397"/>
                </a:cxn>
                <a:cxn ang="0">
                  <a:pos x="0" y="419"/>
                </a:cxn>
                <a:cxn ang="0">
                  <a:pos x="19" y="434"/>
                </a:cxn>
                <a:cxn ang="0">
                  <a:pos x="40" y="456"/>
                </a:cxn>
                <a:cxn ang="0">
                  <a:pos x="63" y="469"/>
                </a:cxn>
                <a:cxn ang="0">
                  <a:pos x="80" y="449"/>
                </a:cxn>
                <a:cxn ang="0">
                  <a:pos x="100" y="447"/>
                </a:cxn>
                <a:cxn ang="0">
                  <a:pos x="121" y="468"/>
                </a:cxn>
                <a:cxn ang="0">
                  <a:pos x="140" y="452"/>
                </a:cxn>
                <a:cxn ang="0">
                  <a:pos x="161" y="444"/>
                </a:cxn>
                <a:cxn ang="0">
                  <a:pos x="177" y="445"/>
                </a:cxn>
                <a:cxn ang="0">
                  <a:pos x="188" y="466"/>
                </a:cxn>
                <a:cxn ang="0">
                  <a:pos x="232" y="437"/>
                </a:cxn>
                <a:cxn ang="0">
                  <a:pos x="261" y="415"/>
                </a:cxn>
                <a:cxn ang="0">
                  <a:pos x="278" y="376"/>
                </a:cxn>
                <a:cxn ang="0">
                  <a:pos x="282" y="337"/>
                </a:cxn>
                <a:cxn ang="0">
                  <a:pos x="312" y="280"/>
                </a:cxn>
                <a:cxn ang="0">
                  <a:pos x="348" y="254"/>
                </a:cxn>
                <a:cxn ang="0">
                  <a:pos x="364" y="237"/>
                </a:cxn>
                <a:cxn ang="0">
                  <a:pos x="372" y="141"/>
                </a:cxn>
                <a:cxn ang="0">
                  <a:pos x="391" y="73"/>
                </a:cxn>
                <a:cxn ang="0">
                  <a:pos x="417" y="17"/>
                </a:cxn>
              </a:cxnLst>
              <a:rect l="0" t="0" r="r" b="b"/>
              <a:pathLst>
                <a:path w="417" h="479">
                  <a:moveTo>
                    <a:pt x="414" y="0"/>
                  </a:moveTo>
                  <a:lnTo>
                    <a:pt x="408" y="5"/>
                  </a:lnTo>
                  <a:lnTo>
                    <a:pt x="393" y="12"/>
                  </a:lnTo>
                  <a:lnTo>
                    <a:pt x="377" y="16"/>
                  </a:lnTo>
                  <a:lnTo>
                    <a:pt x="360" y="10"/>
                  </a:lnTo>
                  <a:lnTo>
                    <a:pt x="343" y="0"/>
                  </a:lnTo>
                  <a:lnTo>
                    <a:pt x="323" y="3"/>
                  </a:lnTo>
                  <a:lnTo>
                    <a:pt x="300" y="17"/>
                  </a:lnTo>
                  <a:lnTo>
                    <a:pt x="283" y="33"/>
                  </a:lnTo>
                  <a:lnTo>
                    <a:pt x="274" y="47"/>
                  </a:lnTo>
                  <a:lnTo>
                    <a:pt x="272" y="58"/>
                  </a:lnTo>
                  <a:lnTo>
                    <a:pt x="274" y="101"/>
                  </a:lnTo>
                  <a:lnTo>
                    <a:pt x="272" y="111"/>
                  </a:lnTo>
                  <a:lnTo>
                    <a:pt x="267" y="114"/>
                  </a:lnTo>
                  <a:lnTo>
                    <a:pt x="244" y="96"/>
                  </a:lnTo>
                  <a:lnTo>
                    <a:pt x="234" y="96"/>
                  </a:lnTo>
                  <a:lnTo>
                    <a:pt x="220" y="91"/>
                  </a:lnTo>
                  <a:lnTo>
                    <a:pt x="205" y="90"/>
                  </a:lnTo>
                  <a:lnTo>
                    <a:pt x="194" y="84"/>
                  </a:lnTo>
                  <a:lnTo>
                    <a:pt x="118" y="84"/>
                  </a:lnTo>
                  <a:lnTo>
                    <a:pt x="112" y="98"/>
                  </a:lnTo>
                  <a:lnTo>
                    <a:pt x="111" y="117"/>
                  </a:lnTo>
                  <a:lnTo>
                    <a:pt x="112" y="135"/>
                  </a:lnTo>
                  <a:lnTo>
                    <a:pt x="121" y="140"/>
                  </a:lnTo>
                  <a:lnTo>
                    <a:pt x="137" y="117"/>
                  </a:lnTo>
                  <a:lnTo>
                    <a:pt x="166" y="124"/>
                  </a:lnTo>
                  <a:lnTo>
                    <a:pt x="176" y="137"/>
                  </a:lnTo>
                  <a:lnTo>
                    <a:pt x="177" y="157"/>
                  </a:lnTo>
                  <a:lnTo>
                    <a:pt x="159" y="187"/>
                  </a:lnTo>
                  <a:lnTo>
                    <a:pt x="158" y="204"/>
                  </a:lnTo>
                  <a:lnTo>
                    <a:pt x="162" y="218"/>
                  </a:lnTo>
                  <a:lnTo>
                    <a:pt x="173" y="246"/>
                  </a:lnTo>
                  <a:lnTo>
                    <a:pt x="172" y="262"/>
                  </a:lnTo>
                  <a:lnTo>
                    <a:pt x="169" y="275"/>
                  </a:lnTo>
                  <a:lnTo>
                    <a:pt x="166" y="312"/>
                  </a:lnTo>
                  <a:lnTo>
                    <a:pt x="161" y="329"/>
                  </a:lnTo>
                  <a:lnTo>
                    <a:pt x="145" y="334"/>
                  </a:lnTo>
                  <a:lnTo>
                    <a:pt x="127" y="318"/>
                  </a:lnTo>
                  <a:lnTo>
                    <a:pt x="102" y="321"/>
                  </a:lnTo>
                  <a:lnTo>
                    <a:pt x="92" y="310"/>
                  </a:lnTo>
                  <a:lnTo>
                    <a:pt x="85" y="305"/>
                  </a:lnTo>
                  <a:lnTo>
                    <a:pt x="74" y="313"/>
                  </a:lnTo>
                  <a:lnTo>
                    <a:pt x="65" y="324"/>
                  </a:lnTo>
                  <a:lnTo>
                    <a:pt x="42" y="333"/>
                  </a:lnTo>
                  <a:lnTo>
                    <a:pt x="32" y="342"/>
                  </a:lnTo>
                  <a:lnTo>
                    <a:pt x="27" y="350"/>
                  </a:lnTo>
                  <a:lnTo>
                    <a:pt x="26" y="363"/>
                  </a:lnTo>
                  <a:lnTo>
                    <a:pt x="31" y="375"/>
                  </a:lnTo>
                  <a:lnTo>
                    <a:pt x="33" y="390"/>
                  </a:lnTo>
                  <a:lnTo>
                    <a:pt x="31" y="394"/>
                  </a:lnTo>
                  <a:lnTo>
                    <a:pt x="19" y="394"/>
                  </a:lnTo>
                  <a:lnTo>
                    <a:pt x="8" y="397"/>
                  </a:lnTo>
                  <a:lnTo>
                    <a:pt x="2" y="404"/>
                  </a:lnTo>
                  <a:lnTo>
                    <a:pt x="0" y="419"/>
                  </a:lnTo>
                  <a:lnTo>
                    <a:pt x="13" y="425"/>
                  </a:lnTo>
                  <a:lnTo>
                    <a:pt x="19" y="434"/>
                  </a:lnTo>
                  <a:lnTo>
                    <a:pt x="33" y="449"/>
                  </a:lnTo>
                  <a:lnTo>
                    <a:pt x="40" y="456"/>
                  </a:lnTo>
                  <a:lnTo>
                    <a:pt x="49" y="479"/>
                  </a:lnTo>
                  <a:lnTo>
                    <a:pt x="63" y="469"/>
                  </a:lnTo>
                  <a:lnTo>
                    <a:pt x="73" y="463"/>
                  </a:lnTo>
                  <a:lnTo>
                    <a:pt x="80" y="449"/>
                  </a:lnTo>
                  <a:lnTo>
                    <a:pt x="90" y="444"/>
                  </a:lnTo>
                  <a:lnTo>
                    <a:pt x="100" y="447"/>
                  </a:lnTo>
                  <a:lnTo>
                    <a:pt x="105" y="458"/>
                  </a:lnTo>
                  <a:lnTo>
                    <a:pt x="121" y="468"/>
                  </a:lnTo>
                  <a:lnTo>
                    <a:pt x="133" y="465"/>
                  </a:lnTo>
                  <a:lnTo>
                    <a:pt x="140" y="452"/>
                  </a:lnTo>
                  <a:lnTo>
                    <a:pt x="148" y="446"/>
                  </a:lnTo>
                  <a:lnTo>
                    <a:pt x="161" y="444"/>
                  </a:lnTo>
                  <a:lnTo>
                    <a:pt x="175" y="440"/>
                  </a:lnTo>
                  <a:lnTo>
                    <a:pt x="177" y="445"/>
                  </a:lnTo>
                  <a:lnTo>
                    <a:pt x="178" y="463"/>
                  </a:lnTo>
                  <a:lnTo>
                    <a:pt x="188" y="466"/>
                  </a:lnTo>
                  <a:lnTo>
                    <a:pt x="209" y="458"/>
                  </a:lnTo>
                  <a:lnTo>
                    <a:pt x="232" y="437"/>
                  </a:lnTo>
                  <a:lnTo>
                    <a:pt x="246" y="430"/>
                  </a:lnTo>
                  <a:lnTo>
                    <a:pt x="261" y="415"/>
                  </a:lnTo>
                  <a:lnTo>
                    <a:pt x="274" y="394"/>
                  </a:lnTo>
                  <a:lnTo>
                    <a:pt x="278" y="376"/>
                  </a:lnTo>
                  <a:lnTo>
                    <a:pt x="278" y="358"/>
                  </a:lnTo>
                  <a:lnTo>
                    <a:pt x="282" y="337"/>
                  </a:lnTo>
                  <a:lnTo>
                    <a:pt x="289" y="316"/>
                  </a:lnTo>
                  <a:lnTo>
                    <a:pt x="312" y="280"/>
                  </a:lnTo>
                  <a:lnTo>
                    <a:pt x="329" y="264"/>
                  </a:lnTo>
                  <a:lnTo>
                    <a:pt x="348" y="254"/>
                  </a:lnTo>
                  <a:lnTo>
                    <a:pt x="363" y="241"/>
                  </a:lnTo>
                  <a:lnTo>
                    <a:pt x="364" y="237"/>
                  </a:lnTo>
                  <a:lnTo>
                    <a:pt x="371" y="207"/>
                  </a:lnTo>
                  <a:lnTo>
                    <a:pt x="372" y="141"/>
                  </a:lnTo>
                  <a:lnTo>
                    <a:pt x="381" y="97"/>
                  </a:lnTo>
                  <a:lnTo>
                    <a:pt x="391" y="73"/>
                  </a:lnTo>
                  <a:lnTo>
                    <a:pt x="412" y="36"/>
                  </a:lnTo>
                  <a:lnTo>
                    <a:pt x="417" y="17"/>
                  </a:lnTo>
                  <a:lnTo>
                    <a:pt x="414"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2" name="Freeform 42">
              <a:extLst>
                <a:ext uri="{FF2B5EF4-FFF2-40B4-BE49-F238E27FC236}">
                  <a16:creationId xmlns:a16="http://schemas.microsoft.com/office/drawing/2014/main" xmlns="" id="{9E995B6A-562F-414B-8CC4-AC9B43DF8768}"/>
                </a:ext>
              </a:extLst>
            </p:cNvPr>
            <p:cNvSpPr>
              <a:spLocks noChangeAspect="1"/>
            </p:cNvSpPr>
            <p:nvPr/>
          </p:nvSpPr>
          <p:spPr bwMode="gray">
            <a:xfrm>
              <a:off x="5310067" y="4713661"/>
              <a:ext cx="53173" cy="37387"/>
            </a:xfrm>
            <a:custGeom>
              <a:avLst/>
              <a:gdLst/>
              <a:ahLst/>
              <a:cxnLst>
                <a:cxn ang="0">
                  <a:pos x="107" y="0"/>
                </a:cxn>
                <a:cxn ang="0">
                  <a:pos x="67" y="0"/>
                </a:cxn>
                <a:cxn ang="0">
                  <a:pos x="25" y="3"/>
                </a:cxn>
                <a:cxn ang="0">
                  <a:pos x="21" y="4"/>
                </a:cxn>
                <a:cxn ang="0">
                  <a:pos x="21" y="14"/>
                </a:cxn>
                <a:cxn ang="0">
                  <a:pos x="14" y="26"/>
                </a:cxn>
                <a:cxn ang="0">
                  <a:pos x="11" y="37"/>
                </a:cxn>
                <a:cxn ang="0">
                  <a:pos x="0" y="56"/>
                </a:cxn>
                <a:cxn ang="0">
                  <a:pos x="15" y="63"/>
                </a:cxn>
                <a:cxn ang="0">
                  <a:pos x="15" y="65"/>
                </a:cxn>
                <a:cxn ang="0">
                  <a:pos x="13" y="69"/>
                </a:cxn>
                <a:cxn ang="0">
                  <a:pos x="13" y="68"/>
                </a:cxn>
                <a:cxn ang="0">
                  <a:pos x="36" y="63"/>
                </a:cxn>
                <a:cxn ang="0">
                  <a:pos x="107" y="60"/>
                </a:cxn>
                <a:cxn ang="0">
                  <a:pos x="105" y="58"/>
                </a:cxn>
                <a:cxn ang="0">
                  <a:pos x="102" y="38"/>
                </a:cxn>
                <a:cxn ang="0">
                  <a:pos x="101" y="15"/>
                </a:cxn>
                <a:cxn ang="0">
                  <a:pos x="107" y="0"/>
                </a:cxn>
              </a:cxnLst>
              <a:rect l="0" t="0" r="r" b="b"/>
              <a:pathLst>
                <a:path w="107" h="69">
                  <a:moveTo>
                    <a:pt x="107" y="0"/>
                  </a:moveTo>
                  <a:lnTo>
                    <a:pt x="67" y="0"/>
                  </a:lnTo>
                  <a:lnTo>
                    <a:pt x="25" y="3"/>
                  </a:lnTo>
                  <a:lnTo>
                    <a:pt x="21" y="4"/>
                  </a:lnTo>
                  <a:lnTo>
                    <a:pt x="21" y="14"/>
                  </a:lnTo>
                  <a:lnTo>
                    <a:pt x="14" y="26"/>
                  </a:lnTo>
                  <a:lnTo>
                    <a:pt x="11" y="37"/>
                  </a:lnTo>
                  <a:lnTo>
                    <a:pt x="0" y="56"/>
                  </a:lnTo>
                  <a:lnTo>
                    <a:pt x="15" y="63"/>
                  </a:lnTo>
                  <a:lnTo>
                    <a:pt x="15" y="65"/>
                  </a:lnTo>
                  <a:lnTo>
                    <a:pt x="13" y="69"/>
                  </a:lnTo>
                  <a:lnTo>
                    <a:pt x="13" y="68"/>
                  </a:lnTo>
                  <a:lnTo>
                    <a:pt x="36" y="63"/>
                  </a:lnTo>
                  <a:lnTo>
                    <a:pt x="107" y="60"/>
                  </a:lnTo>
                  <a:lnTo>
                    <a:pt x="105" y="58"/>
                  </a:lnTo>
                  <a:lnTo>
                    <a:pt x="102" y="38"/>
                  </a:lnTo>
                  <a:lnTo>
                    <a:pt x="101" y="15"/>
                  </a:lnTo>
                  <a:lnTo>
                    <a:pt x="107"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3" name="Freeform 43">
              <a:extLst>
                <a:ext uri="{FF2B5EF4-FFF2-40B4-BE49-F238E27FC236}">
                  <a16:creationId xmlns:a16="http://schemas.microsoft.com/office/drawing/2014/main" xmlns="" id="{26B55C15-8E22-426C-B37E-B58E9F28E7EF}"/>
                </a:ext>
              </a:extLst>
            </p:cNvPr>
            <p:cNvSpPr>
              <a:spLocks noChangeAspect="1"/>
            </p:cNvSpPr>
            <p:nvPr/>
          </p:nvSpPr>
          <p:spPr bwMode="gray">
            <a:xfrm>
              <a:off x="5879329" y="4844516"/>
              <a:ext cx="50045" cy="56080"/>
            </a:xfrm>
            <a:custGeom>
              <a:avLst/>
              <a:gdLst/>
              <a:ahLst/>
              <a:cxnLst>
                <a:cxn ang="0">
                  <a:pos x="83" y="5"/>
                </a:cxn>
                <a:cxn ang="0">
                  <a:pos x="81" y="1"/>
                </a:cxn>
                <a:cxn ang="0">
                  <a:pos x="76" y="1"/>
                </a:cxn>
                <a:cxn ang="0">
                  <a:pos x="76" y="0"/>
                </a:cxn>
                <a:cxn ang="0">
                  <a:pos x="71" y="0"/>
                </a:cxn>
                <a:cxn ang="0">
                  <a:pos x="59" y="4"/>
                </a:cxn>
                <a:cxn ang="0">
                  <a:pos x="49" y="4"/>
                </a:cxn>
                <a:cxn ang="0">
                  <a:pos x="46" y="6"/>
                </a:cxn>
                <a:cxn ang="0">
                  <a:pos x="45" y="9"/>
                </a:cxn>
                <a:cxn ang="0">
                  <a:pos x="45" y="17"/>
                </a:cxn>
                <a:cxn ang="0">
                  <a:pos x="41" y="22"/>
                </a:cxn>
                <a:cxn ang="0">
                  <a:pos x="33" y="22"/>
                </a:cxn>
                <a:cxn ang="0">
                  <a:pos x="28" y="25"/>
                </a:cxn>
                <a:cxn ang="0">
                  <a:pos x="22" y="26"/>
                </a:cxn>
                <a:cxn ang="0">
                  <a:pos x="19" y="25"/>
                </a:cxn>
                <a:cxn ang="0">
                  <a:pos x="16" y="16"/>
                </a:cxn>
                <a:cxn ang="0">
                  <a:pos x="13" y="11"/>
                </a:cxn>
                <a:cxn ang="0">
                  <a:pos x="11" y="10"/>
                </a:cxn>
                <a:cxn ang="0">
                  <a:pos x="6" y="10"/>
                </a:cxn>
                <a:cxn ang="0">
                  <a:pos x="1" y="13"/>
                </a:cxn>
                <a:cxn ang="0">
                  <a:pos x="1" y="22"/>
                </a:cxn>
                <a:cxn ang="0">
                  <a:pos x="0" y="22"/>
                </a:cxn>
                <a:cxn ang="0">
                  <a:pos x="6" y="28"/>
                </a:cxn>
                <a:cxn ang="0">
                  <a:pos x="8" y="34"/>
                </a:cxn>
                <a:cxn ang="0">
                  <a:pos x="11" y="58"/>
                </a:cxn>
                <a:cxn ang="0">
                  <a:pos x="13" y="61"/>
                </a:cxn>
                <a:cxn ang="0">
                  <a:pos x="16" y="69"/>
                </a:cxn>
                <a:cxn ang="0">
                  <a:pos x="17" y="79"/>
                </a:cxn>
                <a:cxn ang="0">
                  <a:pos x="17" y="91"/>
                </a:cxn>
                <a:cxn ang="0">
                  <a:pos x="18" y="101"/>
                </a:cxn>
                <a:cxn ang="0">
                  <a:pos x="23" y="108"/>
                </a:cxn>
                <a:cxn ang="0">
                  <a:pos x="29" y="114"/>
                </a:cxn>
                <a:cxn ang="0">
                  <a:pos x="32" y="113"/>
                </a:cxn>
                <a:cxn ang="0">
                  <a:pos x="43" y="110"/>
                </a:cxn>
                <a:cxn ang="0">
                  <a:pos x="57" y="106"/>
                </a:cxn>
                <a:cxn ang="0">
                  <a:pos x="68" y="86"/>
                </a:cxn>
                <a:cxn ang="0">
                  <a:pos x="73" y="80"/>
                </a:cxn>
                <a:cxn ang="0">
                  <a:pos x="79" y="66"/>
                </a:cxn>
                <a:cxn ang="0">
                  <a:pos x="89" y="54"/>
                </a:cxn>
                <a:cxn ang="0">
                  <a:pos x="93" y="48"/>
                </a:cxn>
                <a:cxn ang="0">
                  <a:pos x="93" y="40"/>
                </a:cxn>
                <a:cxn ang="0">
                  <a:pos x="91" y="34"/>
                </a:cxn>
                <a:cxn ang="0">
                  <a:pos x="87" y="31"/>
                </a:cxn>
                <a:cxn ang="0">
                  <a:pos x="81" y="29"/>
                </a:cxn>
                <a:cxn ang="0">
                  <a:pos x="77" y="26"/>
                </a:cxn>
                <a:cxn ang="0">
                  <a:pos x="77" y="22"/>
                </a:cxn>
                <a:cxn ang="0">
                  <a:pos x="77" y="16"/>
                </a:cxn>
                <a:cxn ang="0">
                  <a:pos x="78" y="10"/>
                </a:cxn>
                <a:cxn ang="0">
                  <a:pos x="83" y="5"/>
                </a:cxn>
              </a:cxnLst>
              <a:rect l="0" t="0" r="r" b="b"/>
              <a:pathLst>
                <a:path w="93" h="114">
                  <a:moveTo>
                    <a:pt x="83" y="5"/>
                  </a:moveTo>
                  <a:lnTo>
                    <a:pt x="81" y="1"/>
                  </a:lnTo>
                  <a:lnTo>
                    <a:pt x="76" y="1"/>
                  </a:lnTo>
                  <a:lnTo>
                    <a:pt x="76" y="0"/>
                  </a:lnTo>
                  <a:lnTo>
                    <a:pt x="71" y="0"/>
                  </a:lnTo>
                  <a:lnTo>
                    <a:pt x="59" y="4"/>
                  </a:lnTo>
                  <a:lnTo>
                    <a:pt x="49" y="4"/>
                  </a:lnTo>
                  <a:lnTo>
                    <a:pt x="46" y="6"/>
                  </a:lnTo>
                  <a:lnTo>
                    <a:pt x="45" y="9"/>
                  </a:lnTo>
                  <a:lnTo>
                    <a:pt x="45" y="17"/>
                  </a:lnTo>
                  <a:lnTo>
                    <a:pt x="41" y="22"/>
                  </a:lnTo>
                  <a:lnTo>
                    <a:pt x="33" y="22"/>
                  </a:lnTo>
                  <a:lnTo>
                    <a:pt x="28" y="25"/>
                  </a:lnTo>
                  <a:lnTo>
                    <a:pt x="22" y="26"/>
                  </a:lnTo>
                  <a:lnTo>
                    <a:pt x="19" y="25"/>
                  </a:lnTo>
                  <a:lnTo>
                    <a:pt x="16" y="16"/>
                  </a:lnTo>
                  <a:lnTo>
                    <a:pt x="13" y="11"/>
                  </a:lnTo>
                  <a:lnTo>
                    <a:pt x="11" y="10"/>
                  </a:lnTo>
                  <a:lnTo>
                    <a:pt x="6" y="10"/>
                  </a:lnTo>
                  <a:lnTo>
                    <a:pt x="1" y="13"/>
                  </a:lnTo>
                  <a:lnTo>
                    <a:pt x="1" y="22"/>
                  </a:lnTo>
                  <a:lnTo>
                    <a:pt x="0" y="22"/>
                  </a:lnTo>
                  <a:lnTo>
                    <a:pt x="6" y="28"/>
                  </a:lnTo>
                  <a:lnTo>
                    <a:pt x="8" y="34"/>
                  </a:lnTo>
                  <a:lnTo>
                    <a:pt x="11" y="58"/>
                  </a:lnTo>
                  <a:lnTo>
                    <a:pt x="13" y="61"/>
                  </a:lnTo>
                  <a:lnTo>
                    <a:pt x="16" y="69"/>
                  </a:lnTo>
                  <a:lnTo>
                    <a:pt x="17" y="79"/>
                  </a:lnTo>
                  <a:lnTo>
                    <a:pt x="17" y="91"/>
                  </a:lnTo>
                  <a:lnTo>
                    <a:pt x="18" y="101"/>
                  </a:lnTo>
                  <a:lnTo>
                    <a:pt x="23" y="108"/>
                  </a:lnTo>
                  <a:lnTo>
                    <a:pt x="29" y="114"/>
                  </a:lnTo>
                  <a:lnTo>
                    <a:pt x="32" y="113"/>
                  </a:lnTo>
                  <a:lnTo>
                    <a:pt x="43" y="110"/>
                  </a:lnTo>
                  <a:lnTo>
                    <a:pt x="57" y="106"/>
                  </a:lnTo>
                  <a:lnTo>
                    <a:pt x="68" y="86"/>
                  </a:lnTo>
                  <a:lnTo>
                    <a:pt x="73" y="80"/>
                  </a:lnTo>
                  <a:lnTo>
                    <a:pt x="79" y="66"/>
                  </a:lnTo>
                  <a:lnTo>
                    <a:pt x="89" y="54"/>
                  </a:lnTo>
                  <a:lnTo>
                    <a:pt x="93" y="48"/>
                  </a:lnTo>
                  <a:lnTo>
                    <a:pt x="93" y="40"/>
                  </a:lnTo>
                  <a:lnTo>
                    <a:pt x="91" y="34"/>
                  </a:lnTo>
                  <a:lnTo>
                    <a:pt x="87" y="31"/>
                  </a:lnTo>
                  <a:lnTo>
                    <a:pt x="81" y="29"/>
                  </a:lnTo>
                  <a:lnTo>
                    <a:pt x="77" y="26"/>
                  </a:lnTo>
                  <a:lnTo>
                    <a:pt x="77" y="22"/>
                  </a:lnTo>
                  <a:lnTo>
                    <a:pt x="77" y="16"/>
                  </a:lnTo>
                  <a:lnTo>
                    <a:pt x="78" y="10"/>
                  </a:lnTo>
                  <a:lnTo>
                    <a:pt x="83" y="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4" name="Freeform 44">
              <a:extLst>
                <a:ext uri="{FF2B5EF4-FFF2-40B4-BE49-F238E27FC236}">
                  <a16:creationId xmlns:a16="http://schemas.microsoft.com/office/drawing/2014/main" xmlns="" id="{4D177200-20C0-4AA4-903D-91459F934D89}"/>
                </a:ext>
              </a:extLst>
            </p:cNvPr>
            <p:cNvSpPr>
              <a:spLocks noChangeAspect="1"/>
            </p:cNvSpPr>
            <p:nvPr/>
          </p:nvSpPr>
          <p:spPr bwMode="gray">
            <a:xfrm>
              <a:off x="5894968" y="4657580"/>
              <a:ext cx="153263" cy="162010"/>
            </a:xfrm>
            <a:custGeom>
              <a:avLst/>
              <a:gdLst/>
              <a:ahLst/>
              <a:cxnLst>
                <a:cxn ang="0">
                  <a:pos x="232" y="0"/>
                </a:cxn>
                <a:cxn ang="0">
                  <a:pos x="205" y="21"/>
                </a:cxn>
                <a:cxn ang="0">
                  <a:pos x="170" y="19"/>
                </a:cxn>
                <a:cxn ang="0">
                  <a:pos x="143" y="25"/>
                </a:cxn>
                <a:cxn ang="0">
                  <a:pos x="120" y="22"/>
                </a:cxn>
                <a:cxn ang="0">
                  <a:pos x="98" y="25"/>
                </a:cxn>
                <a:cxn ang="0">
                  <a:pos x="73" y="23"/>
                </a:cxn>
                <a:cxn ang="0">
                  <a:pos x="66" y="32"/>
                </a:cxn>
                <a:cxn ang="0">
                  <a:pos x="60" y="59"/>
                </a:cxn>
                <a:cxn ang="0">
                  <a:pos x="63" y="89"/>
                </a:cxn>
                <a:cxn ang="0">
                  <a:pos x="73" y="98"/>
                </a:cxn>
                <a:cxn ang="0">
                  <a:pos x="84" y="105"/>
                </a:cxn>
                <a:cxn ang="0">
                  <a:pos x="82" y="121"/>
                </a:cxn>
                <a:cxn ang="0">
                  <a:pos x="67" y="135"/>
                </a:cxn>
                <a:cxn ang="0">
                  <a:pos x="52" y="147"/>
                </a:cxn>
                <a:cxn ang="0">
                  <a:pos x="44" y="159"/>
                </a:cxn>
                <a:cxn ang="0">
                  <a:pos x="20" y="186"/>
                </a:cxn>
                <a:cxn ang="0">
                  <a:pos x="11" y="202"/>
                </a:cxn>
                <a:cxn ang="0">
                  <a:pos x="3" y="247"/>
                </a:cxn>
                <a:cxn ang="0">
                  <a:pos x="0" y="296"/>
                </a:cxn>
                <a:cxn ang="0">
                  <a:pos x="11" y="302"/>
                </a:cxn>
                <a:cxn ang="0">
                  <a:pos x="25" y="290"/>
                </a:cxn>
                <a:cxn ang="0">
                  <a:pos x="36" y="285"/>
                </a:cxn>
                <a:cxn ang="0">
                  <a:pos x="63" y="283"/>
                </a:cxn>
                <a:cxn ang="0">
                  <a:pos x="70" y="278"/>
                </a:cxn>
                <a:cxn ang="0">
                  <a:pos x="110" y="274"/>
                </a:cxn>
                <a:cxn ang="0">
                  <a:pos x="120" y="240"/>
                </a:cxn>
                <a:cxn ang="0">
                  <a:pos x="132" y="232"/>
                </a:cxn>
                <a:cxn ang="0">
                  <a:pos x="147" y="221"/>
                </a:cxn>
                <a:cxn ang="0">
                  <a:pos x="157" y="222"/>
                </a:cxn>
                <a:cxn ang="0">
                  <a:pos x="164" y="218"/>
                </a:cxn>
                <a:cxn ang="0">
                  <a:pos x="183" y="223"/>
                </a:cxn>
                <a:cxn ang="0">
                  <a:pos x="201" y="211"/>
                </a:cxn>
                <a:cxn ang="0">
                  <a:pos x="223" y="213"/>
                </a:cxn>
                <a:cxn ang="0">
                  <a:pos x="234" y="213"/>
                </a:cxn>
                <a:cxn ang="0">
                  <a:pos x="258" y="181"/>
                </a:cxn>
                <a:cxn ang="0">
                  <a:pos x="270" y="167"/>
                </a:cxn>
                <a:cxn ang="0">
                  <a:pos x="286" y="143"/>
                </a:cxn>
                <a:cxn ang="0">
                  <a:pos x="289" y="110"/>
                </a:cxn>
                <a:cxn ang="0">
                  <a:pos x="287" y="82"/>
                </a:cxn>
                <a:cxn ang="0">
                  <a:pos x="278" y="67"/>
                </a:cxn>
                <a:cxn ang="0">
                  <a:pos x="267" y="61"/>
                </a:cxn>
                <a:cxn ang="0">
                  <a:pos x="260" y="50"/>
                </a:cxn>
                <a:cxn ang="0">
                  <a:pos x="253" y="21"/>
                </a:cxn>
                <a:cxn ang="0">
                  <a:pos x="251" y="11"/>
                </a:cxn>
                <a:cxn ang="0">
                  <a:pos x="237" y="7"/>
                </a:cxn>
                <a:cxn ang="0">
                  <a:pos x="232" y="3"/>
                </a:cxn>
              </a:cxnLst>
              <a:rect l="0" t="0" r="r" b="b"/>
              <a:pathLst>
                <a:path w="289" h="302">
                  <a:moveTo>
                    <a:pt x="232" y="3"/>
                  </a:moveTo>
                  <a:lnTo>
                    <a:pt x="232" y="0"/>
                  </a:lnTo>
                  <a:lnTo>
                    <a:pt x="232" y="3"/>
                  </a:lnTo>
                  <a:lnTo>
                    <a:pt x="205" y="21"/>
                  </a:lnTo>
                  <a:lnTo>
                    <a:pt x="186" y="21"/>
                  </a:lnTo>
                  <a:lnTo>
                    <a:pt x="170" y="19"/>
                  </a:lnTo>
                  <a:lnTo>
                    <a:pt x="157" y="24"/>
                  </a:lnTo>
                  <a:lnTo>
                    <a:pt x="143" y="25"/>
                  </a:lnTo>
                  <a:lnTo>
                    <a:pt x="126" y="29"/>
                  </a:lnTo>
                  <a:lnTo>
                    <a:pt x="120" y="22"/>
                  </a:lnTo>
                  <a:lnTo>
                    <a:pt x="108" y="23"/>
                  </a:lnTo>
                  <a:lnTo>
                    <a:pt x="98" y="25"/>
                  </a:lnTo>
                  <a:lnTo>
                    <a:pt x="87" y="22"/>
                  </a:lnTo>
                  <a:lnTo>
                    <a:pt x="73" y="23"/>
                  </a:lnTo>
                  <a:lnTo>
                    <a:pt x="66" y="28"/>
                  </a:lnTo>
                  <a:lnTo>
                    <a:pt x="66" y="32"/>
                  </a:lnTo>
                  <a:lnTo>
                    <a:pt x="63" y="41"/>
                  </a:lnTo>
                  <a:lnTo>
                    <a:pt x="60" y="59"/>
                  </a:lnTo>
                  <a:lnTo>
                    <a:pt x="61" y="81"/>
                  </a:lnTo>
                  <a:lnTo>
                    <a:pt x="63" y="89"/>
                  </a:lnTo>
                  <a:lnTo>
                    <a:pt x="68" y="94"/>
                  </a:lnTo>
                  <a:lnTo>
                    <a:pt x="73" y="98"/>
                  </a:lnTo>
                  <a:lnTo>
                    <a:pt x="82" y="100"/>
                  </a:lnTo>
                  <a:lnTo>
                    <a:pt x="84" y="105"/>
                  </a:lnTo>
                  <a:lnTo>
                    <a:pt x="86" y="113"/>
                  </a:lnTo>
                  <a:lnTo>
                    <a:pt x="82" y="121"/>
                  </a:lnTo>
                  <a:lnTo>
                    <a:pt x="73" y="130"/>
                  </a:lnTo>
                  <a:lnTo>
                    <a:pt x="67" y="135"/>
                  </a:lnTo>
                  <a:lnTo>
                    <a:pt x="56" y="140"/>
                  </a:lnTo>
                  <a:lnTo>
                    <a:pt x="52" y="147"/>
                  </a:lnTo>
                  <a:lnTo>
                    <a:pt x="50" y="153"/>
                  </a:lnTo>
                  <a:lnTo>
                    <a:pt x="44" y="159"/>
                  </a:lnTo>
                  <a:lnTo>
                    <a:pt x="33" y="172"/>
                  </a:lnTo>
                  <a:lnTo>
                    <a:pt x="20" y="186"/>
                  </a:lnTo>
                  <a:lnTo>
                    <a:pt x="17" y="191"/>
                  </a:lnTo>
                  <a:lnTo>
                    <a:pt x="11" y="202"/>
                  </a:lnTo>
                  <a:lnTo>
                    <a:pt x="3" y="233"/>
                  </a:lnTo>
                  <a:lnTo>
                    <a:pt x="3" y="247"/>
                  </a:lnTo>
                  <a:lnTo>
                    <a:pt x="1" y="275"/>
                  </a:lnTo>
                  <a:lnTo>
                    <a:pt x="0" y="296"/>
                  </a:lnTo>
                  <a:lnTo>
                    <a:pt x="4" y="299"/>
                  </a:lnTo>
                  <a:lnTo>
                    <a:pt x="11" y="302"/>
                  </a:lnTo>
                  <a:lnTo>
                    <a:pt x="19" y="301"/>
                  </a:lnTo>
                  <a:lnTo>
                    <a:pt x="25" y="290"/>
                  </a:lnTo>
                  <a:lnTo>
                    <a:pt x="29" y="286"/>
                  </a:lnTo>
                  <a:lnTo>
                    <a:pt x="36" y="285"/>
                  </a:lnTo>
                  <a:lnTo>
                    <a:pt x="41" y="281"/>
                  </a:lnTo>
                  <a:lnTo>
                    <a:pt x="63" y="283"/>
                  </a:lnTo>
                  <a:lnTo>
                    <a:pt x="70" y="280"/>
                  </a:lnTo>
                  <a:lnTo>
                    <a:pt x="70" y="278"/>
                  </a:lnTo>
                  <a:lnTo>
                    <a:pt x="115" y="278"/>
                  </a:lnTo>
                  <a:lnTo>
                    <a:pt x="110" y="274"/>
                  </a:lnTo>
                  <a:lnTo>
                    <a:pt x="122" y="247"/>
                  </a:lnTo>
                  <a:lnTo>
                    <a:pt x="120" y="240"/>
                  </a:lnTo>
                  <a:lnTo>
                    <a:pt x="121" y="234"/>
                  </a:lnTo>
                  <a:lnTo>
                    <a:pt x="132" y="232"/>
                  </a:lnTo>
                  <a:lnTo>
                    <a:pt x="142" y="228"/>
                  </a:lnTo>
                  <a:lnTo>
                    <a:pt x="147" y="221"/>
                  </a:lnTo>
                  <a:lnTo>
                    <a:pt x="153" y="223"/>
                  </a:lnTo>
                  <a:lnTo>
                    <a:pt x="157" y="222"/>
                  </a:lnTo>
                  <a:lnTo>
                    <a:pt x="159" y="216"/>
                  </a:lnTo>
                  <a:lnTo>
                    <a:pt x="164" y="218"/>
                  </a:lnTo>
                  <a:lnTo>
                    <a:pt x="175" y="220"/>
                  </a:lnTo>
                  <a:lnTo>
                    <a:pt x="183" y="223"/>
                  </a:lnTo>
                  <a:lnTo>
                    <a:pt x="195" y="207"/>
                  </a:lnTo>
                  <a:lnTo>
                    <a:pt x="201" y="211"/>
                  </a:lnTo>
                  <a:lnTo>
                    <a:pt x="215" y="216"/>
                  </a:lnTo>
                  <a:lnTo>
                    <a:pt x="223" y="213"/>
                  </a:lnTo>
                  <a:lnTo>
                    <a:pt x="232" y="216"/>
                  </a:lnTo>
                  <a:lnTo>
                    <a:pt x="234" y="213"/>
                  </a:lnTo>
                  <a:lnTo>
                    <a:pt x="240" y="208"/>
                  </a:lnTo>
                  <a:lnTo>
                    <a:pt x="258" y="181"/>
                  </a:lnTo>
                  <a:lnTo>
                    <a:pt x="267" y="170"/>
                  </a:lnTo>
                  <a:lnTo>
                    <a:pt x="270" y="167"/>
                  </a:lnTo>
                  <a:lnTo>
                    <a:pt x="278" y="156"/>
                  </a:lnTo>
                  <a:lnTo>
                    <a:pt x="286" y="143"/>
                  </a:lnTo>
                  <a:lnTo>
                    <a:pt x="288" y="130"/>
                  </a:lnTo>
                  <a:lnTo>
                    <a:pt x="289" y="110"/>
                  </a:lnTo>
                  <a:lnTo>
                    <a:pt x="287" y="100"/>
                  </a:lnTo>
                  <a:lnTo>
                    <a:pt x="287" y="82"/>
                  </a:lnTo>
                  <a:lnTo>
                    <a:pt x="286" y="76"/>
                  </a:lnTo>
                  <a:lnTo>
                    <a:pt x="278" y="67"/>
                  </a:lnTo>
                  <a:lnTo>
                    <a:pt x="274" y="65"/>
                  </a:lnTo>
                  <a:lnTo>
                    <a:pt x="267" y="61"/>
                  </a:lnTo>
                  <a:lnTo>
                    <a:pt x="262" y="56"/>
                  </a:lnTo>
                  <a:lnTo>
                    <a:pt x="260" y="50"/>
                  </a:lnTo>
                  <a:lnTo>
                    <a:pt x="255" y="23"/>
                  </a:lnTo>
                  <a:lnTo>
                    <a:pt x="253" y="21"/>
                  </a:lnTo>
                  <a:lnTo>
                    <a:pt x="251" y="18"/>
                  </a:lnTo>
                  <a:lnTo>
                    <a:pt x="251" y="11"/>
                  </a:lnTo>
                  <a:lnTo>
                    <a:pt x="249" y="9"/>
                  </a:lnTo>
                  <a:lnTo>
                    <a:pt x="237" y="7"/>
                  </a:lnTo>
                  <a:lnTo>
                    <a:pt x="234" y="5"/>
                  </a:lnTo>
                  <a:lnTo>
                    <a:pt x="232" y="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5" name="Freeform 45">
              <a:extLst>
                <a:ext uri="{FF2B5EF4-FFF2-40B4-BE49-F238E27FC236}">
                  <a16:creationId xmlns:a16="http://schemas.microsoft.com/office/drawing/2014/main" xmlns="" id="{4F4C77D6-4BA3-40C2-84FD-2D9306122D6F}"/>
                </a:ext>
              </a:extLst>
            </p:cNvPr>
            <p:cNvSpPr>
              <a:spLocks noChangeAspect="1"/>
            </p:cNvSpPr>
            <p:nvPr/>
          </p:nvSpPr>
          <p:spPr bwMode="gray">
            <a:xfrm>
              <a:off x="4890940" y="4346022"/>
              <a:ext cx="218947" cy="162010"/>
            </a:xfrm>
            <a:custGeom>
              <a:avLst/>
              <a:gdLst/>
              <a:ahLst/>
              <a:cxnLst>
                <a:cxn ang="0">
                  <a:pos x="242" y="9"/>
                </a:cxn>
                <a:cxn ang="0">
                  <a:pos x="182" y="49"/>
                </a:cxn>
                <a:cxn ang="0">
                  <a:pos x="113" y="91"/>
                </a:cxn>
                <a:cxn ang="0">
                  <a:pos x="83" y="96"/>
                </a:cxn>
                <a:cxn ang="0">
                  <a:pos x="64" y="119"/>
                </a:cxn>
                <a:cxn ang="0">
                  <a:pos x="46" y="162"/>
                </a:cxn>
                <a:cxn ang="0">
                  <a:pos x="16" y="188"/>
                </a:cxn>
                <a:cxn ang="0">
                  <a:pos x="1" y="224"/>
                </a:cxn>
                <a:cxn ang="0">
                  <a:pos x="1" y="259"/>
                </a:cxn>
                <a:cxn ang="0">
                  <a:pos x="5" y="267"/>
                </a:cxn>
                <a:cxn ang="0">
                  <a:pos x="11" y="275"/>
                </a:cxn>
                <a:cxn ang="0">
                  <a:pos x="15" y="284"/>
                </a:cxn>
                <a:cxn ang="0">
                  <a:pos x="24" y="291"/>
                </a:cxn>
                <a:cxn ang="0">
                  <a:pos x="35" y="294"/>
                </a:cxn>
                <a:cxn ang="0">
                  <a:pos x="40" y="295"/>
                </a:cxn>
                <a:cxn ang="0">
                  <a:pos x="53" y="290"/>
                </a:cxn>
                <a:cxn ang="0">
                  <a:pos x="79" y="283"/>
                </a:cxn>
                <a:cxn ang="0">
                  <a:pos x="107" y="285"/>
                </a:cxn>
                <a:cxn ang="0">
                  <a:pos x="119" y="290"/>
                </a:cxn>
                <a:cxn ang="0">
                  <a:pos x="130" y="306"/>
                </a:cxn>
                <a:cxn ang="0">
                  <a:pos x="141" y="305"/>
                </a:cxn>
                <a:cxn ang="0">
                  <a:pos x="138" y="281"/>
                </a:cxn>
                <a:cxn ang="0">
                  <a:pos x="133" y="259"/>
                </a:cxn>
                <a:cxn ang="0">
                  <a:pos x="127" y="240"/>
                </a:cxn>
                <a:cxn ang="0">
                  <a:pos x="149" y="221"/>
                </a:cxn>
                <a:cxn ang="0">
                  <a:pos x="199" y="222"/>
                </a:cxn>
                <a:cxn ang="0">
                  <a:pos x="246" y="227"/>
                </a:cxn>
                <a:cxn ang="0">
                  <a:pos x="275" y="217"/>
                </a:cxn>
                <a:cxn ang="0">
                  <a:pos x="317" y="227"/>
                </a:cxn>
                <a:cxn ang="0">
                  <a:pos x="336" y="224"/>
                </a:cxn>
                <a:cxn ang="0">
                  <a:pos x="344" y="214"/>
                </a:cxn>
                <a:cxn ang="0">
                  <a:pos x="350" y="208"/>
                </a:cxn>
                <a:cxn ang="0">
                  <a:pos x="364" y="195"/>
                </a:cxn>
                <a:cxn ang="0">
                  <a:pos x="387" y="197"/>
                </a:cxn>
                <a:cxn ang="0">
                  <a:pos x="410" y="185"/>
                </a:cxn>
                <a:cxn ang="0">
                  <a:pos x="415" y="177"/>
                </a:cxn>
                <a:cxn ang="0">
                  <a:pos x="417" y="171"/>
                </a:cxn>
                <a:cxn ang="0">
                  <a:pos x="398" y="150"/>
                </a:cxn>
                <a:cxn ang="0">
                  <a:pos x="408" y="145"/>
                </a:cxn>
                <a:cxn ang="0">
                  <a:pos x="402" y="130"/>
                </a:cxn>
                <a:cxn ang="0">
                  <a:pos x="387" y="133"/>
                </a:cxn>
                <a:cxn ang="0">
                  <a:pos x="368" y="131"/>
                </a:cxn>
                <a:cxn ang="0">
                  <a:pos x="345" y="108"/>
                </a:cxn>
                <a:cxn ang="0">
                  <a:pos x="317" y="70"/>
                </a:cxn>
                <a:cxn ang="0">
                  <a:pos x="302" y="39"/>
                </a:cxn>
                <a:cxn ang="0">
                  <a:pos x="290" y="26"/>
                </a:cxn>
                <a:cxn ang="0">
                  <a:pos x="295" y="0"/>
                </a:cxn>
              </a:cxnLst>
              <a:rect l="0" t="0" r="r" b="b"/>
              <a:pathLst>
                <a:path w="417" h="307">
                  <a:moveTo>
                    <a:pt x="295" y="0"/>
                  </a:moveTo>
                  <a:lnTo>
                    <a:pt x="262" y="1"/>
                  </a:lnTo>
                  <a:lnTo>
                    <a:pt x="242" y="9"/>
                  </a:lnTo>
                  <a:lnTo>
                    <a:pt x="234" y="12"/>
                  </a:lnTo>
                  <a:lnTo>
                    <a:pt x="219" y="25"/>
                  </a:lnTo>
                  <a:lnTo>
                    <a:pt x="182" y="49"/>
                  </a:lnTo>
                  <a:lnTo>
                    <a:pt x="170" y="65"/>
                  </a:lnTo>
                  <a:lnTo>
                    <a:pt x="151" y="79"/>
                  </a:lnTo>
                  <a:lnTo>
                    <a:pt x="113" y="91"/>
                  </a:lnTo>
                  <a:lnTo>
                    <a:pt x="101" y="93"/>
                  </a:lnTo>
                  <a:lnTo>
                    <a:pt x="89" y="95"/>
                  </a:lnTo>
                  <a:lnTo>
                    <a:pt x="83" y="96"/>
                  </a:lnTo>
                  <a:lnTo>
                    <a:pt x="74" y="102"/>
                  </a:lnTo>
                  <a:lnTo>
                    <a:pt x="69" y="108"/>
                  </a:lnTo>
                  <a:lnTo>
                    <a:pt x="64" y="119"/>
                  </a:lnTo>
                  <a:lnTo>
                    <a:pt x="60" y="134"/>
                  </a:lnTo>
                  <a:lnTo>
                    <a:pt x="53" y="152"/>
                  </a:lnTo>
                  <a:lnTo>
                    <a:pt x="46" y="162"/>
                  </a:lnTo>
                  <a:lnTo>
                    <a:pt x="30" y="174"/>
                  </a:lnTo>
                  <a:lnTo>
                    <a:pt x="20" y="183"/>
                  </a:lnTo>
                  <a:lnTo>
                    <a:pt x="16" y="188"/>
                  </a:lnTo>
                  <a:lnTo>
                    <a:pt x="11" y="197"/>
                  </a:lnTo>
                  <a:lnTo>
                    <a:pt x="10" y="206"/>
                  </a:lnTo>
                  <a:lnTo>
                    <a:pt x="1" y="224"/>
                  </a:lnTo>
                  <a:lnTo>
                    <a:pt x="0" y="235"/>
                  </a:lnTo>
                  <a:lnTo>
                    <a:pt x="0" y="248"/>
                  </a:lnTo>
                  <a:lnTo>
                    <a:pt x="1" y="259"/>
                  </a:lnTo>
                  <a:lnTo>
                    <a:pt x="4" y="260"/>
                  </a:lnTo>
                  <a:lnTo>
                    <a:pt x="4" y="262"/>
                  </a:lnTo>
                  <a:lnTo>
                    <a:pt x="5" y="267"/>
                  </a:lnTo>
                  <a:lnTo>
                    <a:pt x="6" y="268"/>
                  </a:lnTo>
                  <a:lnTo>
                    <a:pt x="8" y="269"/>
                  </a:lnTo>
                  <a:lnTo>
                    <a:pt x="11" y="275"/>
                  </a:lnTo>
                  <a:lnTo>
                    <a:pt x="14" y="276"/>
                  </a:lnTo>
                  <a:lnTo>
                    <a:pt x="15" y="279"/>
                  </a:lnTo>
                  <a:lnTo>
                    <a:pt x="15" y="284"/>
                  </a:lnTo>
                  <a:lnTo>
                    <a:pt x="19" y="284"/>
                  </a:lnTo>
                  <a:lnTo>
                    <a:pt x="22" y="287"/>
                  </a:lnTo>
                  <a:lnTo>
                    <a:pt x="24" y="291"/>
                  </a:lnTo>
                  <a:lnTo>
                    <a:pt x="31" y="295"/>
                  </a:lnTo>
                  <a:lnTo>
                    <a:pt x="31" y="294"/>
                  </a:lnTo>
                  <a:lnTo>
                    <a:pt x="35" y="294"/>
                  </a:lnTo>
                  <a:lnTo>
                    <a:pt x="37" y="291"/>
                  </a:lnTo>
                  <a:lnTo>
                    <a:pt x="38" y="291"/>
                  </a:lnTo>
                  <a:lnTo>
                    <a:pt x="40" y="295"/>
                  </a:lnTo>
                  <a:lnTo>
                    <a:pt x="47" y="298"/>
                  </a:lnTo>
                  <a:lnTo>
                    <a:pt x="51" y="296"/>
                  </a:lnTo>
                  <a:lnTo>
                    <a:pt x="53" y="290"/>
                  </a:lnTo>
                  <a:lnTo>
                    <a:pt x="59" y="289"/>
                  </a:lnTo>
                  <a:lnTo>
                    <a:pt x="67" y="286"/>
                  </a:lnTo>
                  <a:lnTo>
                    <a:pt x="79" y="283"/>
                  </a:lnTo>
                  <a:lnTo>
                    <a:pt x="89" y="280"/>
                  </a:lnTo>
                  <a:lnTo>
                    <a:pt x="96" y="280"/>
                  </a:lnTo>
                  <a:lnTo>
                    <a:pt x="107" y="285"/>
                  </a:lnTo>
                  <a:lnTo>
                    <a:pt x="112" y="280"/>
                  </a:lnTo>
                  <a:lnTo>
                    <a:pt x="113" y="280"/>
                  </a:lnTo>
                  <a:lnTo>
                    <a:pt x="119" y="290"/>
                  </a:lnTo>
                  <a:lnTo>
                    <a:pt x="124" y="291"/>
                  </a:lnTo>
                  <a:lnTo>
                    <a:pt x="125" y="296"/>
                  </a:lnTo>
                  <a:lnTo>
                    <a:pt x="130" y="306"/>
                  </a:lnTo>
                  <a:lnTo>
                    <a:pt x="133" y="307"/>
                  </a:lnTo>
                  <a:lnTo>
                    <a:pt x="139" y="307"/>
                  </a:lnTo>
                  <a:lnTo>
                    <a:pt x="141" y="305"/>
                  </a:lnTo>
                  <a:lnTo>
                    <a:pt x="138" y="298"/>
                  </a:lnTo>
                  <a:lnTo>
                    <a:pt x="138" y="292"/>
                  </a:lnTo>
                  <a:lnTo>
                    <a:pt x="138" y="281"/>
                  </a:lnTo>
                  <a:lnTo>
                    <a:pt x="135" y="273"/>
                  </a:lnTo>
                  <a:lnTo>
                    <a:pt x="137" y="260"/>
                  </a:lnTo>
                  <a:lnTo>
                    <a:pt x="133" y="259"/>
                  </a:lnTo>
                  <a:lnTo>
                    <a:pt x="133" y="251"/>
                  </a:lnTo>
                  <a:lnTo>
                    <a:pt x="130" y="248"/>
                  </a:lnTo>
                  <a:lnTo>
                    <a:pt x="127" y="240"/>
                  </a:lnTo>
                  <a:lnTo>
                    <a:pt x="128" y="232"/>
                  </a:lnTo>
                  <a:lnTo>
                    <a:pt x="132" y="224"/>
                  </a:lnTo>
                  <a:lnTo>
                    <a:pt x="149" y="221"/>
                  </a:lnTo>
                  <a:lnTo>
                    <a:pt x="160" y="221"/>
                  </a:lnTo>
                  <a:lnTo>
                    <a:pt x="171" y="224"/>
                  </a:lnTo>
                  <a:lnTo>
                    <a:pt x="199" y="222"/>
                  </a:lnTo>
                  <a:lnTo>
                    <a:pt x="225" y="227"/>
                  </a:lnTo>
                  <a:lnTo>
                    <a:pt x="242" y="228"/>
                  </a:lnTo>
                  <a:lnTo>
                    <a:pt x="246" y="227"/>
                  </a:lnTo>
                  <a:lnTo>
                    <a:pt x="258" y="219"/>
                  </a:lnTo>
                  <a:lnTo>
                    <a:pt x="275" y="216"/>
                  </a:lnTo>
                  <a:lnTo>
                    <a:pt x="275" y="217"/>
                  </a:lnTo>
                  <a:lnTo>
                    <a:pt x="310" y="222"/>
                  </a:lnTo>
                  <a:lnTo>
                    <a:pt x="313" y="227"/>
                  </a:lnTo>
                  <a:lnTo>
                    <a:pt x="317" y="227"/>
                  </a:lnTo>
                  <a:lnTo>
                    <a:pt x="320" y="225"/>
                  </a:lnTo>
                  <a:lnTo>
                    <a:pt x="334" y="225"/>
                  </a:lnTo>
                  <a:lnTo>
                    <a:pt x="336" y="224"/>
                  </a:lnTo>
                  <a:lnTo>
                    <a:pt x="339" y="220"/>
                  </a:lnTo>
                  <a:lnTo>
                    <a:pt x="343" y="220"/>
                  </a:lnTo>
                  <a:lnTo>
                    <a:pt x="344" y="214"/>
                  </a:lnTo>
                  <a:lnTo>
                    <a:pt x="347" y="211"/>
                  </a:lnTo>
                  <a:lnTo>
                    <a:pt x="348" y="210"/>
                  </a:lnTo>
                  <a:lnTo>
                    <a:pt x="350" y="208"/>
                  </a:lnTo>
                  <a:lnTo>
                    <a:pt x="354" y="209"/>
                  </a:lnTo>
                  <a:lnTo>
                    <a:pt x="361" y="197"/>
                  </a:lnTo>
                  <a:lnTo>
                    <a:pt x="364" y="195"/>
                  </a:lnTo>
                  <a:lnTo>
                    <a:pt x="370" y="195"/>
                  </a:lnTo>
                  <a:lnTo>
                    <a:pt x="379" y="199"/>
                  </a:lnTo>
                  <a:lnTo>
                    <a:pt x="387" y="197"/>
                  </a:lnTo>
                  <a:lnTo>
                    <a:pt x="393" y="199"/>
                  </a:lnTo>
                  <a:lnTo>
                    <a:pt x="398" y="197"/>
                  </a:lnTo>
                  <a:lnTo>
                    <a:pt x="410" y="185"/>
                  </a:lnTo>
                  <a:lnTo>
                    <a:pt x="412" y="182"/>
                  </a:lnTo>
                  <a:lnTo>
                    <a:pt x="412" y="181"/>
                  </a:lnTo>
                  <a:lnTo>
                    <a:pt x="415" y="177"/>
                  </a:lnTo>
                  <a:lnTo>
                    <a:pt x="417" y="172"/>
                  </a:lnTo>
                  <a:lnTo>
                    <a:pt x="417" y="170"/>
                  </a:lnTo>
                  <a:lnTo>
                    <a:pt x="417" y="171"/>
                  </a:lnTo>
                  <a:lnTo>
                    <a:pt x="406" y="161"/>
                  </a:lnTo>
                  <a:lnTo>
                    <a:pt x="399" y="154"/>
                  </a:lnTo>
                  <a:lnTo>
                    <a:pt x="398" y="150"/>
                  </a:lnTo>
                  <a:lnTo>
                    <a:pt x="399" y="146"/>
                  </a:lnTo>
                  <a:lnTo>
                    <a:pt x="403" y="145"/>
                  </a:lnTo>
                  <a:lnTo>
                    <a:pt x="408" y="145"/>
                  </a:lnTo>
                  <a:lnTo>
                    <a:pt x="409" y="142"/>
                  </a:lnTo>
                  <a:lnTo>
                    <a:pt x="408" y="140"/>
                  </a:lnTo>
                  <a:lnTo>
                    <a:pt x="402" y="130"/>
                  </a:lnTo>
                  <a:lnTo>
                    <a:pt x="396" y="127"/>
                  </a:lnTo>
                  <a:lnTo>
                    <a:pt x="392" y="128"/>
                  </a:lnTo>
                  <a:lnTo>
                    <a:pt x="387" y="133"/>
                  </a:lnTo>
                  <a:lnTo>
                    <a:pt x="382" y="134"/>
                  </a:lnTo>
                  <a:lnTo>
                    <a:pt x="379" y="134"/>
                  </a:lnTo>
                  <a:lnTo>
                    <a:pt x="368" y="131"/>
                  </a:lnTo>
                  <a:lnTo>
                    <a:pt x="360" y="127"/>
                  </a:lnTo>
                  <a:lnTo>
                    <a:pt x="349" y="114"/>
                  </a:lnTo>
                  <a:lnTo>
                    <a:pt x="345" y="108"/>
                  </a:lnTo>
                  <a:lnTo>
                    <a:pt x="339" y="93"/>
                  </a:lnTo>
                  <a:lnTo>
                    <a:pt x="334" y="84"/>
                  </a:lnTo>
                  <a:lnTo>
                    <a:pt x="317" y="70"/>
                  </a:lnTo>
                  <a:lnTo>
                    <a:pt x="305" y="55"/>
                  </a:lnTo>
                  <a:lnTo>
                    <a:pt x="301" y="48"/>
                  </a:lnTo>
                  <a:lnTo>
                    <a:pt x="302" y="39"/>
                  </a:lnTo>
                  <a:lnTo>
                    <a:pt x="301" y="37"/>
                  </a:lnTo>
                  <a:lnTo>
                    <a:pt x="291" y="28"/>
                  </a:lnTo>
                  <a:lnTo>
                    <a:pt x="290" y="26"/>
                  </a:lnTo>
                  <a:lnTo>
                    <a:pt x="293" y="16"/>
                  </a:lnTo>
                  <a:lnTo>
                    <a:pt x="294" y="5"/>
                  </a:lnTo>
                  <a:lnTo>
                    <a:pt x="29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6" name="Freeform 46">
              <a:extLst>
                <a:ext uri="{FF2B5EF4-FFF2-40B4-BE49-F238E27FC236}">
                  <a16:creationId xmlns:a16="http://schemas.microsoft.com/office/drawing/2014/main" xmlns="" id="{2A04427C-E11F-49C7-98E0-D328A266F0EE}"/>
                </a:ext>
              </a:extLst>
            </p:cNvPr>
            <p:cNvSpPr>
              <a:spLocks noChangeAspect="1"/>
            </p:cNvSpPr>
            <p:nvPr/>
          </p:nvSpPr>
          <p:spPr bwMode="gray">
            <a:xfrm>
              <a:off x="5876201" y="4807127"/>
              <a:ext cx="53173" cy="49849"/>
            </a:xfrm>
            <a:custGeom>
              <a:avLst/>
              <a:gdLst/>
              <a:ahLst/>
              <a:cxnLst>
                <a:cxn ang="0">
                  <a:pos x="7" y="92"/>
                </a:cxn>
                <a:cxn ang="0">
                  <a:pos x="8" y="92"/>
                </a:cxn>
                <a:cxn ang="0">
                  <a:pos x="8" y="83"/>
                </a:cxn>
                <a:cxn ang="0">
                  <a:pos x="13" y="80"/>
                </a:cxn>
                <a:cxn ang="0">
                  <a:pos x="18" y="80"/>
                </a:cxn>
                <a:cxn ang="0">
                  <a:pos x="20" y="81"/>
                </a:cxn>
                <a:cxn ang="0">
                  <a:pos x="23" y="86"/>
                </a:cxn>
                <a:cxn ang="0">
                  <a:pos x="26" y="95"/>
                </a:cxn>
                <a:cxn ang="0">
                  <a:pos x="29" y="96"/>
                </a:cxn>
                <a:cxn ang="0">
                  <a:pos x="35" y="95"/>
                </a:cxn>
                <a:cxn ang="0">
                  <a:pos x="40" y="92"/>
                </a:cxn>
                <a:cxn ang="0">
                  <a:pos x="48" y="92"/>
                </a:cxn>
                <a:cxn ang="0">
                  <a:pos x="52" y="87"/>
                </a:cxn>
                <a:cxn ang="0">
                  <a:pos x="52" y="79"/>
                </a:cxn>
                <a:cxn ang="0">
                  <a:pos x="53" y="76"/>
                </a:cxn>
                <a:cxn ang="0">
                  <a:pos x="56" y="74"/>
                </a:cxn>
                <a:cxn ang="0">
                  <a:pos x="66" y="74"/>
                </a:cxn>
                <a:cxn ang="0">
                  <a:pos x="78" y="70"/>
                </a:cxn>
                <a:cxn ang="0">
                  <a:pos x="83" y="70"/>
                </a:cxn>
                <a:cxn ang="0">
                  <a:pos x="83" y="71"/>
                </a:cxn>
                <a:cxn ang="0">
                  <a:pos x="88" y="71"/>
                </a:cxn>
                <a:cxn ang="0">
                  <a:pos x="90" y="75"/>
                </a:cxn>
                <a:cxn ang="0">
                  <a:pos x="101" y="60"/>
                </a:cxn>
                <a:cxn ang="0">
                  <a:pos x="104" y="50"/>
                </a:cxn>
                <a:cxn ang="0">
                  <a:pos x="102" y="43"/>
                </a:cxn>
                <a:cxn ang="0">
                  <a:pos x="98" y="28"/>
                </a:cxn>
                <a:cxn ang="0">
                  <a:pos x="85" y="7"/>
                </a:cxn>
                <a:cxn ang="0">
                  <a:pos x="80" y="0"/>
                </a:cxn>
                <a:cxn ang="0">
                  <a:pos x="75" y="4"/>
                </a:cxn>
                <a:cxn ang="0">
                  <a:pos x="68" y="5"/>
                </a:cxn>
                <a:cxn ang="0">
                  <a:pos x="64" y="9"/>
                </a:cxn>
                <a:cxn ang="0">
                  <a:pos x="58" y="20"/>
                </a:cxn>
                <a:cxn ang="0">
                  <a:pos x="50" y="21"/>
                </a:cxn>
                <a:cxn ang="0">
                  <a:pos x="43" y="18"/>
                </a:cxn>
                <a:cxn ang="0">
                  <a:pos x="39" y="15"/>
                </a:cxn>
                <a:cxn ang="0">
                  <a:pos x="36" y="17"/>
                </a:cxn>
                <a:cxn ang="0">
                  <a:pos x="29" y="24"/>
                </a:cxn>
                <a:cxn ang="0">
                  <a:pos x="21" y="36"/>
                </a:cxn>
                <a:cxn ang="0">
                  <a:pos x="14" y="49"/>
                </a:cxn>
                <a:cxn ang="0">
                  <a:pos x="10" y="60"/>
                </a:cxn>
                <a:cxn ang="0">
                  <a:pos x="0" y="74"/>
                </a:cxn>
                <a:cxn ang="0">
                  <a:pos x="0" y="81"/>
                </a:cxn>
                <a:cxn ang="0">
                  <a:pos x="2" y="85"/>
                </a:cxn>
                <a:cxn ang="0">
                  <a:pos x="7" y="92"/>
                </a:cxn>
              </a:cxnLst>
              <a:rect l="0" t="0" r="r" b="b"/>
              <a:pathLst>
                <a:path w="104" h="96">
                  <a:moveTo>
                    <a:pt x="7" y="92"/>
                  </a:moveTo>
                  <a:lnTo>
                    <a:pt x="8" y="92"/>
                  </a:lnTo>
                  <a:lnTo>
                    <a:pt x="8" y="83"/>
                  </a:lnTo>
                  <a:lnTo>
                    <a:pt x="13" y="80"/>
                  </a:lnTo>
                  <a:lnTo>
                    <a:pt x="18" y="80"/>
                  </a:lnTo>
                  <a:lnTo>
                    <a:pt x="20" y="81"/>
                  </a:lnTo>
                  <a:lnTo>
                    <a:pt x="23" y="86"/>
                  </a:lnTo>
                  <a:lnTo>
                    <a:pt x="26" y="95"/>
                  </a:lnTo>
                  <a:lnTo>
                    <a:pt x="29" y="96"/>
                  </a:lnTo>
                  <a:lnTo>
                    <a:pt x="35" y="95"/>
                  </a:lnTo>
                  <a:lnTo>
                    <a:pt x="40" y="92"/>
                  </a:lnTo>
                  <a:lnTo>
                    <a:pt x="48" y="92"/>
                  </a:lnTo>
                  <a:lnTo>
                    <a:pt x="52" y="87"/>
                  </a:lnTo>
                  <a:lnTo>
                    <a:pt x="52" y="79"/>
                  </a:lnTo>
                  <a:lnTo>
                    <a:pt x="53" y="76"/>
                  </a:lnTo>
                  <a:lnTo>
                    <a:pt x="56" y="74"/>
                  </a:lnTo>
                  <a:lnTo>
                    <a:pt x="66" y="74"/>
                  </a:lnTo>
                  <a:lnTo>
                    <a:pt x="78" y="70"/>
                  </a:lnTo>
                  <a:lnTo>
                    <a:pt x="83" y="70"/>
                  </a:lnTo>
                  <a:lnTo>
                    <a:pt x="83" y="71"/>
                  </a:lnTo>
                  <a:lnTo>
                    <a:pt x="88" y="71"/>
                  </a:lnTo>
                  <a:lnTo>
                    <a:pt x="90" y="75"/>
                  </a:lnTo>
                  <a:lnTo>
                    <a:pt x="101" y="60"/>
                  </a:lnTo>
                  <a:lnTo>
                    <a:pt x="104" y="50"/>
                  </a:lnTo>
                  <a:lnTo>
                    <a:pt x="102" y="43"/>
                  </a:lnTo>
                  <a:lnTo>
                    <a:pt x="98" y="28"/>
                  </a:lnTo>
                  <a:lnTo>
                    <a:pt x="85" y="7"/>
                  </a:lnTo>
                  <a:lnTo>
                    <a:pt x="80" y="0"/>
                  </a:lnTo>
                  <a:lnTo>
                    <a:pt x="75" y="4"/>
                  </a:lnTo>
                  <a:lnTo>
                    <a:pt x="68" y="5"/>
                  </a:lnTo>
                  <a:lnTo>
                    <a:pt x="64" y="9"/>
                  </a:lnTo>
                  <a:lnTo>
                    <a:pt x="58" y="20"/>
                  </a:lnTo>
                  <a:lnTo>
                    <a:pt x="50" y="21"/>
                  </a:lnTo>
                  <a:lnTo>
                    <a:pt x="43" y="18"/>
                  </a:lnTo>
                  <a:lnTo>
                    <a:pt x="39" y="15"/>
                  </a:lnTo>
                  <a:lnTo>
                    <a:pt x="36" y="17"/>
                  </a:lnTo>
                  <a:lnTo>
                    <a:pt x="29" y="24"/>
                  </a:lnTo>
                  <a:lnTo>
                    <a:pt x="21" y="36"/>
                  </a:lnTo>
                  <a:lnTo>
                    <a:pt x="14" y="49"/>
                  </a:lnTo>
                  <a:lnTo>
                    <a:pt x="10" y="60"/>
                  </a:lnTo>
                  <a:lnTo>
                    <a:pt x="0" y="74"/>
                  </a:lnTo>
                  <a:lnTo>
                    <a:pt x="0" y="81"/>
                  </a:lnTo>
                  <a:lnTo>
                    <a:pt x="2" y="85"/>
                  </a:lnTo>
                  <a:lnTo>
                    <a:pt x="7" y="9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7" name="Freeform 47">
              <a:extLst>
                <a:ext uri="{FF2B5EF4-FFF2-40B4-BE49-F238E27FC236}">
                  <a16:creationId xmlns:a16="http://schemas.microsoft.com/office/drawing/2014/main" xmlns="" id="{24C4D99C-CE80-4C16-950B-672DBBF63098}"/>
                </a:ext>
              </a:extLst>
            </p:cNvPr>
            <p:cNvSpPr>
              <a:spLocks noChangeAspect="1"/>
            </p:cNvSpPr>
            <p:nvPr/>
          </p:nvSpPr>
          <p:spPr bwMode="gray">
            <a:xfrm>
              <a:off x="6016953" y="4645118"/>
              <a:ext cx="228330" cy="264825"/>
            </a:xfrm>
            <a:custGeom>
              <a:avLst/>
              <a:gdLst/>
              <a:ahLst/>
              <a:cxnLst>
                <a:cxn ang="0">
                  <a:pos x="387" y="204"/>
                </a:cxn>
                <a:cxn ang="0">
                  <a:pos x="387" y="98"/>
                </a:cxn>
                <a:cxn ang="0">
                  <a:pos x="412" y="74"/>
                </a:cxn>
                <a:cxn ang="0">
                  <a:pos x="435" y="37"/>
                </a:cxn>
                <a:cxn ang="0">
                  <a:pos x="421" y="37"/>
                </a:cxn>
                <a:cxn ang="0">
                  <a:pos x="374" y="22"/>
                </a:cxn>
                <a:cxn ang="0">
                  <a:pos x="336" y="32"/>
                </a:cxn>
                <a:cxn ang="0">
                  <a:pos x="297" y="60"/>
                </a:cxn>
                <a:cxn ang="0">
                  <a:pos x="250" y="53"/>
                </a:cxn>
                <a:cxn ang="0">
                  <a:pos x="213" y="47"/>
                </a:cxn>
                <a:cxn ang="0">
                  <a:pos x="164" y="12"/>
                </a:cxn>
                <a:cxn ang="0">
                  <a:pos x="132" y="3"/>
                </a:cxn>
                <a:cxn ang="0">
                  <a:pos x="103" y="0"/>
                </a:cxn>
                <a:cxn ang="0">
                  <a:pos x="69" y="3"/>
                </a:cxn>
                <a:cxn ang="0">
                  <a:pos x="28" y="1"/>
                </a:cxn>
                <a:cxn ang="0">
                  <a:pos x="0" y="28"/>
                </a:cxn>
                <a:cxn ang="0">
                  <a:pos x="5" y="32"/>
                </a:cxn>
                <a:cxn ang="0">
                  <a:pos x="19" y="36"/>
                </a:cxn>
                <a:cxn ang="0">
                  <a:pos x="21" y="46"/>
                </a:cxn>
                <a:cxn ang="0">
                  <a:pos x="28" y="75"/>
                </a:cxn>
                <a:cxn ang="0">
                  <a:pos x="35" y="86"/>
                </a:cxn>
                <a:cxn ang="0">
                  <a:pos x="46" y="92"/>
                </a:cxn>
                <a:cxn ang="0">
                  <a:pos x="55" y="107"/>
                </a:cxn>
                <a:cxn ang="0">
                  <a:pos x="57" y="135"/>
                </a:cxn>
                <a:cxn ang="0">
                  <a:pos x="54" y="168"/>
                </a:cxn>
                <a:cxn ang="0">
                  <a:pos x="38" y="192"/>
                </a:cxn>
                <a:cxn ang="0">
                  <a:pos x="26" y="206"/>
                </a:cxn>
                <a:cxn ang="0">
                  <a:pos x="2" y="238"/>
                </a:cxn>
                <a:cxn ang="0">
                  <a:pos x="8" y="263"/>
                </a:cxn>
                <a:cxn ang="0">
                  <a:pos x="18" y="270"/>
                </a:cxn>
                <a:cxn ang="0">
                  <a:pos x="35" y="265"/>
                </a:cxn>
                <a:cxn ang="0">
                  <a:pos x="45" y="270"/>
                </a:cxn>
                <a:cxn ang="0">
                  <a:pos x="26" y="281"/>
                </a:cxn>
                <a:cxn ang="0">
                  <a:pos x="7" y="295"/>
                </a:cxn>
                <a:cxn ang="0">
                  <a:pos x="207" y="415"/>
                </a:cxn>
                <a:cxn ang="0">
                  <a:pos x="210" y="428"/>
                </a:cxn>
                <a:cxn ang="0">
                  <a:pos x="218" y="458"/>
                </a:cxn>
                <a:cxn ang="0">
                  <a:pos x="306" y="499"/>
                </a:cxn>
                <a:cxn ang="0">
                  <a:pos x="314" y="488"/>
                </a:cxn>
                <a:cxn ang="0">
                  <a:pos x="324" y="463"/>
                </a:cxn>
                <a:cxn ang="0">
                  <a:pos x="342" y="429"/>
                </a:cxn>
                <a:cxn ang="0">
                  <a:pos x="352" y="399"/>
                </a:cxn>
                <a:cxn ang="0">
                  <a:pos x="360" y="391"/>
                </a:cxn>
                <a:cxn ang="0">
                  <a:pos x="379" y="376"/>
                </a:cxn>
                <a:cxn ang="0">
                  <a:pos x="388" y="361"/>
                </a:cxn>
                <a:cxn ang="0">
                  <a:pos x="403" y="358"/>
                </a:cxn>
                <a:cxn ang="0">
                  <a:pos x="417" y="340"/>
                </a:cxn>
                <a:cxn ang="0">
                  <a:pos x="393" y="308"/>
                </a:cxn>
                <a:cxn ang="0">
                  <a:pos x="387" y="257"/>
                </a:cxn>
              </a:cxnLst>
              <a:rect l="0" t="0" r="r" b="b"/>
              <a:pathLst>
                <a:path w="435" h="504">
                  <a:moveTo>
                    <a:pt x="387" y="257"/>
                  </a:moveTo>
                  <a:lnTo>
                    <a:pt x="387" y="204"/>
                  </a:lnTo>
                  <a:lnTo>
                    <a:pt x="387" y="151"/>
                  </a:lnTo>
                  <a:lnTo>
                    <a:pt x="387" y="98"/>
                  </a:lnTo>
                  <a:lnTo>
                    <a:pt x="390" y="96"/>
                  </a:lnTo>
                  <a:lnTo>
                    <a:pt x="412" y="74"/>
                  </a:lnTo>
                  <a:lnTo>
                    <a:pt x="433" y="42"/>
                  </a:lnTo>
                  <a:lnTo>
                    <a:pt x="435" y="37"/>
                  </a:lnTo>
                  <a:lnTo>
                    <a:pt x="430" y="38"/>
                  </a:lnTo>
                  <a:lnTo>
                    <a:pt x="421" y="37"/>
                  </a:lnTo>
                  <a:lnTo>
                    <a:pt x="408" y="38"/>
                  </a:lnTo>
                  <a:lnTo>
                    <a:pt x="374" y="22"/>
                  </a:lnTo>
                  <a:lnTo>
                    <a:pt x="355" y="26"/>
                  </a:lnTo>
                  <a:lnTo>
                    <a:pt x="336" y="32"/>
                  </a:lnTo>
                  <a:lnTo>
                    <a:pt x="320" y="48"/>
                  </a:lnTo>
                  <a:lnTo>
                    <a:pt x="297" y="60"/>
                  </a:lnTo>
                  <a:lnTo>
                    <a:pt x="272" y="59"/>
                  </a:lnTo>
                  <a:lnTo>
                    <a:pt x="250" y="53"/>
                  </a:lnTo>
                  <a:lnTo>
                    <a:pt x="233" y="53"/>
                  </a:lnTo>
                  <a:lnTo>
                    <a:pt x="213" y="47"/>
                  </a:lnTo>
                  <a:lnTo>
                    <a:pt x="202" y="34"/>
                  </a:lnTo>
                  <a:lnTo>
                    <a:pt x="164" y="12"/>
                  </a:lnTo>
                  <a:lnTo>
                    <a:pt x="147" y="4"/>
                  </a:lnTo>
                  <a:lnTo>
                    <a:pt x="132" y="3"/>
                  </a:lnTo>
                  <a:lnTo>
                    <a:pt x="116" y="5"/>
                  </a:lnTo>
                  <a:lnTo>
                    <a:pt x="103" y="0"/>
                  </a:lnTo>
                  <a:lnTo>
                    <a:pt x="82" y="3"/>
                  </a:lnTo>
                  <a:lnTo>
                    <a:pt x="69" y="3"/>
                  </a:lnTo>
                  <a:lnTo>
                    <a:pt x="39" y="0"/>
                  </a:lnTo>
                  <a:lnTo>
                    <a:pt x="28" y="1"/>
                  </a:lnTo>
                  <a:lnTo>
                    <a:pt x="16" y="9"/>
                  </a:lnTo>
                  <a:lnTo>
                    <a:pt x="0" y="28"/>
                  </a:lnTo>
                  <a:lnTo>
                    <a:pt x="2" y="30"/>
                  </a:lnTo>
                  <a:lnTo>
                    <a:pt x="5" y="32"/>
                  </a:lnTo>
                  <a:lnTo>
                    <a:pt x="17" y="34"/>
                  </a:lnTo>
                  <a:lnTo>
                    <a:pt x="19" y="36"/>
                  </a:lnTo>
                  <a:lnTo>
                    <a:pt x="19" y="43"/>
                  </a:lnTo>
                  <a:lnTo>
                    <a:pt x="21" y="46"/>
                  </a:lnTo>
                  <a:lnTo>
                    <a:pt x="23" y="48"/>
                  </a:lnTo>
                  <a:lnTo>
                    <a:pt x="28" y="75"/>
                  </a:lnTo>
                  <a:lnTo>
                    <a:pt x="30" y="81"/>
                  </a:lnTo>
                  <a:lnTo>
                    <a:pt x="35" y="86"/>
                  </a:lnTo>
                  <a:lnTo>
                    <a:pt x="42" y="90"/>
                  </a:lnTo>
                  <a:lnTo>
                    <a:pt x="46" y="92"/>
                  </a:lnTo>
                  <a:lnTo>
                    <a:pt x="54" y="101"/>
                  </a:lnTo>
                  <a:lnTo>
                    <a:pt x="55" y="107"/>
                  </a:lnTo>
                  <a:lnTo>
                    <a:pt x="55" y="125"/>
                  </a:lnTo>
                  <a:lnTo>
                    <a:pt x="57" y="135"/>
                  </a:lnTo>
                  <a:lnTo>
                    <a:pt x="56" y="155"/>
                  </a:lnTo>
                  <a:lnTo>
                    <a:pt x="54" y="168"/>
                  </a:lnTo>
                  <a:lnTo>
                    <a:pt x="46" y="181"/>
                  </a:lnTo>
                  <a:lnTo>
                    <a:pt x="38" y="192"/>
                  </a:lnTo>
                  <a:lnTo>
                    <a:pt x="35" y="195"/>
                  </a:lnTo>
                  <a:lnTo>
                    <a:pt x="26" y="206"/>
                  </a:lnTo>
                  <a:lnTo>
                    <a:pt x="8" y="233"/>
                  </a:lnTo>
                  <a:lnTo>
                    <a:pt x="2" y="238"/>
                  </a:lnTo>
                  <a:lnTo>
                    <a:pt x="1" y="253"/>
                  </a:lnTo>
                  <a:lnTo>
                    <a:pt x="8" y="263"/>
                  </a:lnTo>
                  <a:lnTo>
                    <a:pt x="12" y="272"/>
                  </a:lnTo>
                  <a:lnTo>
                    <a:pt x="18" y="270"/>
                  </a:lnTo>
                  <a:lnTo>
                    <a:pt x="26" y="267"/>
                  </a:lnTo>
                  <a:lnTo>
                    <a:pt x="35" y="265"/>
                  </a:lnTo>
                  <a:lnTo>
                    <a:pt x="45" y="265"/>
                  </a:lnTo>
                  <a:lnTo>
                    <a:pt x="45" y="270"/>
                  </a:lnTo>
                  <a:lnTo>
                    <a:pt x="34" y="274"/>
                  </a:lnTo>
                  <a:lnTo>
                    <a:pt x="26" y="281"/>
                  </a:lnTo>
                  <a:lnTo>
                    <a:pt x="14" y="281"/>
                  </a:lnTo>
                  <a:lnTo>
                    <a:pt x="7" y="295"/>
                  </a:lnTo>
                  <a:lnTo>
                    <a:pt x="16" y="303"/>
                  </a:lnTo>
                  <a:lnTo>
                    <a:pt x="207" y="415"/>
                  </a:lnTo>
                  <a:lnTo>
                    <a:pt x="210" y="420"/>
                  </a:lnTo>
                  <a:lnTo>
                    <a:pt x="210" y="428"/>
                  </a:lnTo>
                  <a:lnTo>
                    <a:pt x="215" y="447"/>
                  </a:lnTo>
                  <a:lnTo>
                    <a:pt x="218" y="458"/>
                  </a:lnTo>
                  <a:lnTo>
                    <a:pt x="296" y="504"/>
                  </a:lnTo>
                  <a:lnTo>
                    <a:pt x="306" y="499"/>
                  </a:lnTo>
                  <a:lnTo>
                    <a:pt x="309" y="495"/>
                  </a:lnTo>
                  <a:lnTo>
                    <a:pt x="314" y="488"/>
                  </a:lnTo>
                  <a:lnTo>
                    <a:pt x="318" y="479"/>
                  </a:lnTo>
                  <a:lnTo>
                    <a:pt x="324" y="463"/>
                  </a:lnTo>
                  <a:lnTo>
                    <a:pt x="333" y="450"/>
                  </a:lnTo>
                  <a:lnTo>
                    <a:pt x="342" y="429"/>
                  </a:lnTo>
                  <a:lnTo>
                    <a:pt x="346" y="413"/>
                  </a:lnTo>
                  <a:lnTo>
                    <a:pt x="352" y="399"/>
                  </a:lnTo>
                  <a:lnTo>
                    <a:pt x="357" y="392"/>
                  </a:lnTo>
                  <a:lnTo>
                    <a:pt x="360" y="391"/>
                  </a:lnTo>
                  <a:lnTo>
                    <a:pt x="378" y="382"/>
                  </a:lnTo>
                  <a:lnTo>
                    <a:pt x="379" y="376"/>
                  </a:lnTo>
                  <a:lnTo>
                    <a:pt x="382" y="370"/>
                  </a:lnTo>
                  <a:lnTo>
                    <a:pt x="388" y="361"/>
                  </a:lnTo>
                  <a:lnTo>
                    <a:pt x="394" y="358"/>
                  </a:lnTo>
                  <a:lnTo>
                    <a:pt x="403" y="358"/>
                  </a:lnTo>
                  <a:lnTo>
                    <a:pt x="414" y="346"/>
                  </a:lnTo>
                  <a:lnTo>
                    <a:pt x="417" y="340"/>
                  </a:lnTo>
                  <a:lnTo>
                    <a:pt x="416" y="337"/>
                  </a:lnTo>
                  <a:lnTo>
                    <a:pt x="393" y="308"/>
                  </a:lnTo>
                  <a:lnTo>
                    <a:pt x="387" y="300"/>
                  </a:lnTo>
                  <a:lnTo>
                    <a:pt x="387" y="25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8" name="Freeform 48">
              <a:extLst>
                <a:ext uri="{FF2B5EF4-FFF2-40B4-BE49-F238E27FC236}">
                  <a16:creationId xmlns:a16="http://schemas.microsoft.com/office/drawing/2014/main" xmlns="" id="{B047C67A-0C03-418C-8FFE-4C0CA17D03E6}"/>
                </a:ext>
              </a:extLst>
            </p:cNvPr>
            <p:cNvSpPr>
              <a:spLocks noChangeAspect="1"/>
            </p:cNvSpPr>
            <p:nvPr/>
          </p:nvSpPr>
          <p:spPr bwMode="gray">
            <a:xfrm>
              <a:off x="4537497" y="4296173"/>
              <a:ext cx="178285" cy="127739"/>
            </a:xfrm>
            <a:custGeom>
              <a:avLst/>
              <a:gdLst/>
              <a:ahLst/>
              <a:cxnLst>
                <a:cxn ang="0">
                  <a:pos x="43" y="160"/>
                </a:cxn>
                <a:cxn ang="0">
                  <a:pos x="28" y="129"/>
                </a:cxn>
                <a:cxn ang="0">
                  <a:pos x="7" y="113"/>
                </a:cxn>
                <a:cxn ang="0">
                  <a:pos x="1" y="107"/>
                </a:cxn>
                <a:cxn ang="0">
                  <a:pos x="35" y="86"/>
                </a:cxn>
                <a:cxn ang="0">
                  <a:pos x="56" y="33"/>
                </a:cxn>
                <a:cxn ang="0">
                  <a:pos x="70" y="9"/>
                </a:cxn>
                <a:cxn ang="0">
                  <a:pos x="92" y="9"/>
                </a:cxn>
                <a:cxn ang="0">
                  <a:pos x="122" y="5"/>
                </a:cxn>
                <a:cxn ang="0">
                  <a:pos x="135" y="1"/>
                </a:cxn>
                <a:cxn ang="0">
                  <a:pos x="168" y="2"/>
                </a:cxn>
                <a:cxn ang="0">
                  <a:pos x="183" y="9"/>
                </a:cxn>
                <a:cxn ang="0">
                  <a:pos x="206" y="29"/>
                </a:cxn>
                <a:cxn ang="0">
                  <a:pos x="221" y="29"/>
                </a:cxn>
                <a:cxn ang="0">
                  <a:pos x="238" y="58"/>
                </a:cxn>
                <a:cxn ang="0">
                  <a:pos x="248" y="68"/>
                </a:cxn>
                <a:cxn ang="0">
                  <a:pos x="258" y="75"/>
                </a:cxn>
                <a:cxn ang="0">
                  <a:pos x="261" y="82"/>
                </a:cxn>
                <a:cxn ang="0">
                  <a:pos x="277" y="91"/>
                </a:cxn>
                <a:cxn ang="0">
                  <a:pos x="289" y="103"/>
                </a:cxn>
                <a:cxn ang="0">
                  <a:pos x="297" y="123"/>
                </a:cxn>
                <a:cxn ang="0">
                  <a:pos x="302" y="133"/>
                </a:cxn>
                <a:cxn ang="0">
                  <a:pos x="309" y="156"/>
                </a:cxn>
                <a:cxn ang="0">
                  <a:pos x="313" y="181"/>
                </a:cxn>
                <a:cxn ang="0">
                  <a:pos x="323" y="185"/>
                </a:cxn>
                <a:cxn ang="0">
                  <a:pos x="332" y="197"/>
                </a:cxn>
                <a:cxn ang="0">
                  <a:pos x="342" y="212"/>
                </a:cxn>
                <a:cxn ang="0">
                  <a:pos x="342" y="221"/>
                </a:cxn>
                <a:cxn ang="0">
                  <a:pos x="344" y="238"/>
                </a:cxn>
                <a:cxn ang="0">
                  <a:pos x="321" y="242"/>
                </a:cxn>
                <a:cxn ang="0">
                  <a:pos x="293" y="244"/>
                </a:cxn>
                <a:cxn ang="0">
                  <a:pos x="271" y="239"/>
                </a:cxn>
                <a:cxn ang="0">
                  <a:pos x="255" y="238"/>
                </a:cxn>
                <a:cxn ang="0">
                  <a:pos x="237" y="227"/>
                </a:cxn>
                <a:cxn ang="0">
                  <a:pos x="162" y="224"/>
                </a:cxn>
                <a:cxn ang="0">
                  <a:pos x="111" y="236"/>
                </a:cxn>
                <a:cxn ang="0">
                  <a:pos x="57" y="244"/>
                </a:cxn>
                <a:cxn ang="0">
                  <a:pos x="43" y="242"/>
                </a:cxn>
                <a:cxn ang="0">
                  <a:pos x="47" y="199"/>
                </a:cxn>
                <a:cxn ang="0">
                  <a:pos x="98" y="188"/>
                </a:cxn>
                <a:cxn ang="0">
                  <a:pos x="127" y="183"/>
                </a:cxn>
                <a:cxn ang="0">
                  <a:pos x="143" y="182"/>
                </a:cxn>
                <a:cxn ang="0">
                  <a:pos x="175" y="194"/>
                </a:cxn>
                <a:cxn ang="0">
                  <a:pos x="203" y="189"/>
                </a:cxn>
                <a:cxn ang="0">
                  <a:pos x="206" y="177"/>
                </a:cxn>
                <a:cxn ang="0">
                  <a:pos x="191" y="177"/>
                </a:cxn>
                <a:cxn ang="0">
                  <a:pos x="165" y="172"/>
                </a:cxn>
                <a:cxn ang="0">
                  <a:pos x="140" y="162"/>
                </a:cxn>
                <a:cxn ang="0">
                  <a:pos x="120" y="163"/>
                </a:cxn>
              </a:cxnLst>
              <a:rect l="0" t="0" r="r" b="b"/>
              <a:pathLst>
                <a:path w="344" h="244">
                  <a:moveTo>
                    <a:pt x="55" y="174"/>
                  </a:moveTo>
                  <a:lnTo>
                    <a:pt x="54" y="174"/>
                  </a:lnTo>
                  <a:lnTo>
                    <a:pt x="50" y="168"/>
                  </a:lnTo>
                  <a:lnTo>
                    <a:pt x="43" y="160"/>
                  </a:lnTo>
                  <a:lnTo>
                    <a:pt x="41" y="147"/>
                  </a:lnTo>
                  <a:lnTo>
                    <a:pt x="39" y="144"/>
                  </a:lnTo>
                  <a:lnTo>
                    <a:pt x="33" y="138"/>
                  </a:lnTo>
                  <a:lnTo>
                    <a:pt x="28" y="129"/>
                  </a:lnTo>
                  <a:lnTo>
                    <a:pt x="18" y="119"/>
                  </a:lnTo>
                  <a:lnTo>
                    <a:pt x="14" y="112"/>
                  </a:lnTo>
                  <a:lnTo>
                    <a:pt x="9" y="112"/>
                  </a:lnTo>
                  <a:lnTo>
                    <a:pt x="7" y="113"/>
                  </a:lnTo>
                  <a:lnTo>
                    <a:pt x="4" y="117"/>
                  </a:lnTo>
                  <a:lnTo>
                    <a:pt x="1" y="112"/>
                  </a:lnTo>
                  <a:lnTo>
                    <a:pt x="0" y="109"/>
                  </a:lnTo>
                  <a:lnTo>
                    <a:pt x="1" y="107"/>
                  </a:lnTo>
                  <a:lnTo>
                    <a:pt x="6" y="107"/>
                  </a:lnTo>
                  <a:lnTo>
                    <a:pt x="17" y="103"/>
                  </a:lnTo>
                  <a:lnTo>
                    <a:pt x="31" y="91"/>
                  </a:lnTo>
                  <a:lnTo>
                    <a:pt x="35" y="86"/>
                  </a:lnTo>
                  <a:lnTo>
                    <a:pt x="40" y="77"/>
                  </a:lnTo>
                  <a:lnTo>
                    <a:pt x="55" y="56"/>
                  </a:lnTo>
                  <a:lnTo>
                    <a:pt x="56" y="50"/>
                  </a:lnTo>
                  <a:lnTo>
                    <a:pt x="56" y="33"/>
                  </a:lnTo>
                  <a:lnTo>
                    <a:pt x="57" y="32"/>
                  </a:lnTo>
                  <a:lnTo>
                    <a:pt x="61" y="29"/>
                  </a:lnTo>
                  <a:lnTo>
                    <a:pt x="65" y="22"/>
                  </a:lnTo>
                  <a:lnTo>
                    <a:pt x="70" y="9"/>
                  </a:lnTo>
                  <a:lnTo>
                    <a:pt x="73" y="9"/>
                  </a:lnTo>
                  <a:lnTo>
                    <a:pt x="76" y="7"/>
                  </a:lnTo>
                  <a:lnTo>
                    <a:pt x="83" y="9"/>
                  </a:lnTo>
                  <a:lnTo>
                    <a:pt x="92" y="9"/>
                  </a:lnTo>
                  <a:lnTo>
                    <a:pt x="102" y="11"/>
                  </a:lnTo>
                  <a:lnTo>
                    <a:pt x="109" y="10"/>
                  </a:lnTo>
                  <a:lnTo>
                    <a:pt x="111" y="7"/>
                  </a:lnTo>
                  <a:lnTo>
                    <a:pt x="122" y="5"/>
                  </a:lnTo>
                  <a:lnTo>
                    <a:pt x="131" y="6"/>
                  </a:lnTo>
                  <a:lnTo>
                    <a:pt x="133" y="5"/>
                  </a:lnTo>
                  <a:lnTo>
                    <a:pt x="133" y="1"/>
                  </a:lnTo>
                  <a:lnTo>
                    <a:pt x="135" y="1"/>
                  </a:lnTo>
                  <a:lnTo>
                    <a:pt x="141" y="1"/>
                  </a:lnTo>
                  <a:lnTo>
                    <a:pt x="146" y="0"/>
                  </a:lnTo>
                  <a:lnTo>
                    <a:pt x="152" y="2"/>
                  </a:lnTo>
                  <a:lnTo>
                    <a:pt x="168" y="2"/>
                  </a:lnTo>
                  <a:lnTo>
                    <a:pt x="169" y="4"/>
                  </a:lnTo>
                  <a:lnTo>
                    <a:pt x="174" y="2"/>
                  </a:lnTo>
                  <a:lnTo>
                    <a:pt x="176" y="7"/>
                  </a:lnTo>
                  <a:lnTo>
                    <a:pt x="183" y="9"/>
                  </a:lnTo>
                  <a:lnTo>
                    <a:pt x="194" y="17"/>
                  </a:lnTo>
                  <a:lnTo>
                    <a:pt x="195" y="23"/>
                  </a:lnTo>
                  <a:lnTo>
                    <a:pt x="202" y="31"/>
                  </a:lnTo>
                  <a:lnTo>
                    <a:pt x="206" y="29"/>
                  </a:lnTo>
                  <a:lnTo>
                    <a:pt x="212" y="28"/>
                  </a:lnTo>
                  <a:lnTo>
                    <a:pt x="212" y="32"/>
                  </a:lnTo>
                  <a:lnTo>
                    <a:pt x="216" y="33"/>
                  </a:lnTo>
                  <a:lnTo>
                    <a:pt x="221" y="29"/>
                  </a:lnTo>
                  <a:lnTo>
                    <a:pt x="223" y="29"/>
                  </a:lnTo>
                  <a:lnTo>
                    <a:pt x="233" y="44"/>
                  </a:lnTo>
                  <a:lnTo>
                    <a:pt x="238" y="54"/>
                  </a:lnTo>
                  <a:lnTo>
                    <a:pt x="238" y="58"/>
                  </a:lnTo>
                  <a:lnTo>
                    <a:pt x="242" y="59"/>
                  </a:lnTo>
                  <a:lnTo>
                    <a:pt x="245" y="64"/>
                  </a:lnTo>
                  <a:lnTo>
                    <a:pt x="245" y="66"/>
                  </a:lnTo>
                  <a:lnTo>
                    <a:pt x="248" y="68"/>
                  </a:lnTo>
                  <a:lnTo>
                    <a:pt x="251" y="66"/>
                  </a:lnTo>
                  <a:lnTo>
                    <a:pt x="253" y="66"/>
                  </a:lnTo>
                  <a:lnTo>
                    <a:pt x="255" y="74"/>
                  </a:lnTo>
                  <a:lnTo>
                    <a:pt x="258" y="75"/>
                  </a:lnTo>
                  <a:lnTo>
                    <a:pt x="260" y="79"/>
                  </a:lnTo>
                  <a:lnTo>
                    <a:pt x="256" y="80"/>
                  </a:lnTo>
                  <a:lnTo>
                    <a:pt x="256" y="81"/>
                  </a:lnTo>
                  <a:lnTo>
                    <a:pt x="261" y="82"/>
                  </a:lnTo>
                  <a:lnTo>
                    <a:pt x="264" y="86"/>
                  </a:lnTo>
                  <a:lnTo>
                    <a:pt x="267" y="88"/>
                  </a:lnTo>
                  <a:lnTo>
                    <a:pt x="271" y="88"/>
                  </a:lnTo>
                  <a:lnTo>
                    <a:pt x="277" y="91"/>
                  </a:lnTo>
                  <a:lnTo>
                    <a:pt x="280" y="95"/>
                  </a:lnTo>
                  <a:lnTo>
                    <a:pt x="281" y="99"/>
                  </a:lnTo>
                  <a:lnTo>
                    <a:pt x="283" y="101"/>
                  </a:lnTo>
                  <a:lnTo>
                    <a:pt x="289" y="103"/>
                  </a:lnTo>
                  <a:lnTo>
                    <a:pt x="296" y="109"/>
                  </a:lnTo>
                  <a:lnTo>
                    <a:pt x="298" y="112"/>
                  </a:lnTo>
                  <a:lnTo>
                    <a:pt x="299" y="115"/>
                  </a:lnTo>
                  <a:lnTo>
                    <a:pt x="297" y="123"/>
                  </a:lnTo>
                  <a:lnTo>
                    <a:pt x="297" y="129"/>
                  </a:lnTo>
                  <a:lnTo>
                    <a:pt x="299" y="129"/>
                  </a:lnTo>
                  <a:lnTo>
                    <a:pt x="301" y="133"/>
                  </a:lnTo>
                  <a:lnTo>
                    <a:pt x="302" y="133"/>
                  </a:lnTo>
                  <a:lnTo>
                    <a:pt x="305" y="136"/>
                  </a:lnTo>
                  <a:lnTo>
                    <a:pt x="307" y="144"/>
                  </a:lnTo>
                  <a:lnTo>
                    <a:pt x="307" y="150"/>
                  </a:lnTo>
                  <a:lnTo>
                    <a:pt x="309" y="156"/>
                  </a:lnTo>
                  <a:lnTo>
                    <a:pt x="310" y="160"/>
                  </a:lnTo>
                  <a:lnTo>
                    <a:pt x="305" y="167"/>
                  </a:lnTo>
                  <a:lnTo>
                    <a:pt x="305" y="169"/>
                  </a:lnTo>
                  <a:lnTo>
                    <a:pt x="313" y="181"/>
                  </a:lnTo>
                  <a:lnTo>
                    <a:pt x="315" y="187"/>
                  </a:lnTo>
                  <a:lnTo>
                    <a:pt x="316" y="188"/>
                  </a:lnTo>
                  <a:lnTo>
                    <a:pt x="320" y="188"/>
                  </a:lnTo>
                  <a:lnTo>
                    <a:pt x="323" y="185"/>
                  </a:lnTo>
                  <a:lnTo>
                    <a:pt x="328" y="185"/>
                  </a:lnTo>
                  <a:lnTo>
                    <a:pt x="328" y="189"/>
                  </a:lnTo>
                  <a:lnTo>
                    <a:pt x="331" y="193"/>
                  </a:lnTo>
                  <a:lnTo>
                    <a:pt x="332" y="197"/>
                  </a:lnTo>
                  <a:lnTo>
                    <a:pt x="335" y="199"/>
                  </a:lnTo>
                  <a:lnTo>
                    <a:pt x="337" y="204"/>
                  </a:lnTo>
                  <a:lnTo>
                    <a:pt x="341" y="209"/>
                  </a:lnTo>
                  <a:lnTo>
                    <a:pt x="342" y="212"/>
                  </a:lnTo>
                  <a:lnTo>
                    <a:pt x="341" y="212"/>
                  </a:lnTo>
                  <a:lnTo>
                    <a:pt x="340" y="214"/>
                  </a:lnTo>
                  <a:lnTo>
                    <a:pt x="342" y="217"/>
                  </a:lnTo>
                  <a:lnTo>
                    <a:pt x="342" y="221"/>
                  </a:lnTo>
                  <a:lnTo>
                    <a:pt x="339" y="225"/>
                  </a:lnTo>
                  <a:lnTo>
                    <a:pt x="340" y="232"/>
                  </a:lnTo>
                  <a:lnTo>
                    <a:pt x="344" y="236"/>
                  </a:lnTo>
                  <a:lnTo>
                    <a:pt x="344" y="238"/>
                  </a:lnTo>
                  <a:lnTo>
                    <a:pt x="341" y="239"/>
                  </a:lnTo>
                  <a:lnTo>
                    <a:pt x="331" y="239"/>
                  </a:lnTo>
                  <a:lnTo>
                    <a:pt x="325" y="242"/>
                  </a:lnTo>
                  <a:lnTo>
                    <a:pt x="321" y="242"/>
                  </a:lnTo>
                  <a:lnTo>
                    <a:pt x="310" y="241"/>
                  </a:lnTo>
                  <a:lnTo>
                    <a:pt x="308" y="242"/>
                  </a:lnTo>
                  <a:lnTo>
                    <a:pt x="301" y="242"/>
                  </a:lnTo>
                  <a:lnTo>
                    <a:pt x="293" y="244"/>
                  </a:lnTo>
                  <a:lnTo>
                    <a:pt x="287" y="244"/>
                  </a:lnTo>
                  <a:lnTo>
                    <a:pt x="282" y="242"/>
                  </a:lnTo>
                  <a:lnTo>
                    <a:pt x="278" y="242"/>
                  </a:lnTo>
                  <a:lnTo>
                    <a:pt x="271" y="239"/>
                  </a:lnTo>
                  <a:lnTo>
                    <a:pt x="264" y="239"/>
                  </a:lnTo>
                  <a:lnTo>
                    <a:pt x="258" y="233"/>
                  </a:lnTo>
                  <a:lnTo>
                    <a:pt x="255" y="235"/>
                  </a:lnTo>
                  <a:lnTo>
                    <a:pt x="255" y="238"/>
                  </a:lnTo>
                  <a:lnTo>
                    <a:pt x="248" y="237"/>
                  </a:lnTo>
                  <a:lnTo>
                    <a:pt x="248" y="231"/>
                  </a:lnTo>
                  <a:lnTo>
                    <a:pt x="245" y="228"/>
                  </a:lnTo>
                  <a:lnTo>
                    <a:pt x="237" y="227"/>
                  </a:lnTo>
                  <a:lnTo>
                    <a:pt x="231" y="228"/>
                  </a:lnTo>
                  <a:lnTo>
                    <a:pt x="226" y="225"/>
                  </a:lnTo>
                  <a:lnTo>
                    <a:pt x="212" y="224"/>
                  </a:lnTo>
                  <a:lnTo>
                    <a:pt x="162" y="224"/>
                  </a:lnTo>
                  <a:lnTo>
                    <a:pt x="159" y="225"/>
                  </a:lnTo>
                  <a:lnTo>
                    <a:pt x="135" y="225"/>
                  </a:lnTo>
                  <a:lnTo>
                    <a:pt x="122" y="231"/>
                  </a:lnTo>
                  <a:lnTo>
                    <a:pt x="111" y="236"/>
                  </a:lnTo>
                  <a:lnTo>
                    <a:pt x="102" y="238"/>
                  </a:lnTo>
                  <a:lnTo>
                    <a:pt x="72" y="237"/>
                  </a:lnTo>
                  <a:lnTo>
                    <a:pt x="68" y="239"/>
                  </a:lnTo>
                  <a:lnTo>
                    <a:pt x="57" y="244"/>
                  </a:lnTo>
                  <a:lnTo>
                    <a:pt x="50" y="244"/>
                  </a:lnTo>
                  <a:lnTo>
                    <a:pt x="46" y="243"/>
                  </a:lnTo>
                  <a:lnTo>
                    <a:pt x="45" y="241"/>
                  </a:lnTo>
                  <a:lnTo>
                    <a:pt x="43" y="242"/>
                  </a:lnTo>
                  <a:lnTo>
                    <a:pt x="44" y="241"/>
                  </a:lnTo>
                  <a:lnTo>
                    <a:pt x="41" y="239"/>
                  </a:lnTo>
                  <a:lnTo>
                    <a:pt x="43" y="205"/>
                  </a:lnTo>
                  <a:lnTo>
                    <a:pt x="47" y="199"/>
                  </a:lnTo>
                  <a:lnTo>
                    <a:pt x="86" y="195"/>
                  </a:lnTo>
                  <a:lnTo>
                    <a:pt x="94" y="195"/>
                  </a:lnTo>
                  <a:lnTo>
                    <a:pt x="95" y="195"/>
                  </a:lnTo>
                  <a:lnTo>
                    <a:pt x="98" y="188"/>
                  </a:lnTo>
                  <a:lnTo>
                    <a:pt x="103" y="187"/>
                  </a:lnTo>
                  <a:lnTo>
                    <a:pt x="106" y="188"/>
                  </a:lnTo>
                  <a:lnTo>
                    <a:pt x="119" y="187"/>
                  </a:lnTo>
                  <a:lnTo>
                    <a:pt x="127" y="183"/>
                  </a:lnTo>
                  <a:lnTo>
                    <a:pt x="131" y="178"/>
                  </a:lnTo>
                  <a:lnTo>
                    <a:pt x="133" y="177"/>
                  </a:lnTo>
                  <a:lnTo>
                    <a:pt x="140" y="178"/>
                  </a:lnTo>
                  <a:lnTo>
                    <a:pt x="143" y="182"/>
                  </a:lnTo>
                  <a:lnTo>
                    <a:pt x="151" y="184"/>
                  </a:lnTo>
                  <a:lnTo>
                    <a:pt x="159" y="189"/>
                  </a:lnTo>
                  <a:lnTo>
                    <a:pt x="167" y="190"/>
                  </a:lnTo>
                  <a:lnTo>
                    <a:pt x="175" y="194"/>
                  </a:lnTo>
                  <a:lnTo>
                    <a:pt x="183" y="194"/>
                  </a:lnTo>
                  <a:lnTo>
                    <a:pt x="185" y="195"/>
                  </a:lnTo>
                  <a:lnTo>
                    <a:pt x="191" y="192"/>
                  </a:lnTo>
                  <a:lnTo>
                    <a:pt x="203" y="189"/>
                  </a:lnTo>
                  <a:lnTo>
                    <a:pt x="207" y="185"/>
                  </a:lnTo>
                  <a:lnTo>
                    <a:pt x="207" y="182"/>
                  </a:lnTo>
                  <a:lnTo>
                    <a:pt x="207" y="177"/>
                  </a:lnTo>
                  <a:lnTo>
                    <a:pt x="206" y="177"/>
                  </a:lnTo>
                  <a:lnTo>
                    <a:pt x="203" y="177"/>
                  </a:lnTo>
                  <a:lnTo>
                    <a:pt x="200" y="176"/>
                  </a:lnTo>
                  <a:lnTo>
                    <a:pt x="195" y="176"/>
                  </a:lnTo>
                  <a:lnTo>
                    <a:pt x="191" y="177"/>
                  </a:lnTo>
                  <a:lnTo>
                    <a:pt x="180" y="182"/>
                  </a:lnTo>
                  <a:lnTo>
                    <a:pt x="175" y="181"/>
                  </a:lnTo>
                  <a:lnTo>
                    <a:pt x="169" y="178"/>
                  </a:lnTo>
                  <a:lnTo>
                    <a:pt x="165" y="172"/>
                  </a:lnTo>
                  <a:lnTo>
                    <a:pt x="164" y="171"/>
                  </a:lnTo>
                  <a:lnTo>
                    <a:pt x="152" y="171"/>
                  </a:lnTo>
                  <a:lnTo>
                    <a:pt x="146" y="163"/>
                  </a:lnTo>
                  <a:lnTo>
                    <a:pt x="140" y="162"/>
                  </a:lnTo>
                  <a:lnTo>
                    <a:pt x="137" y="161"/>
                  </a:lnTo>
                  <a:lnTo>
                    <a:pt x="131" y="162"/>
                  </a:lnTo>
                  <a:lnTo>
                    <a:pt x="126" y="165"/>
                  </a:lnTo>
                  <a:lnTo>
                    <a:pt x="120" y="163"/>
                  </a:lnTo>
                  <a:lnTo>
                    <a:pt x="115" y="168"/>
                  </a:lnTo>
                  <a:lnTo>
                    <a:pt x="111" y="174"/>
                  </a:lnTo>
                  <a:lnTo>
                    <a:pt x="55" y="17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49" name="Freeform 49">
              <a:extLst>
                <a:ext uri="{FF2B5EF4-FFF2-40B4-BE49-F238E27FC236}">
                  <a16:creationId xmlns:a16="http://schemas.microsoft.com/office/drawing/2014/main" xmlns="" id="{A633C595-EA19-4917-B731-6099059BCCE6}"/>
                </a:ext>
              </a:extLst>
            </p:cNvPr>
            <p:cNvSpPr>
              <a:spLocks noChangeAspect="1"/>
            </p:cNvSpPr>
            <p:nvPr/>
          </p:nvSpPr>
          <p:spPr bwMode="gray">
            <a:xfrm>
              <a:off x="5894968" y="4804013"/>
              <a:ext cx="312781" cy="308443"/>
            </a:xfrm>
            <a:custGeom>
              <a:avLst/>
              <a:gdLst/>
              <a:ahLst/>
              <a:cxnLst>
                <a:cxn ang="0">
                  <a:pos x="450" y="144"/>
                </a:cxn>
                <a:cxn ang="0">
                  <a:pos x="521" y="238"/>
                </a:cxn>
                <a:cxn ang="0">
                  <a:pos x="505" y="292"/>
                </a:cxn>
                <a:cxn ang="0">
                  <a:pos x="538" y="325"/>
                </a:cxn>
                <a:cxn ang="0">
                  <a:pos x="537" y="349"/>
                </a:cxn>
                <a:cxn ang="0">
                  <a:pos x="536" y="380"/>
                </a:cxn>
                <a:cxn ang="0">
                  <a:pos x="528" y="402"/>
                </a:cxn>
                <a:cxn ang="0">
                  <a:pos x="542" y="432"/>
                </a:cxn>
                <a:cxn ang="0">
                  <a:pos x="550" y="467"/>
                </a:cxn>
                <a:cxn ang="0">
                  <a:pos x="561" y="488"/>
                </a:cxn>
                <a:cxn ang="0">
                  <a:pos x="587" y="514"/>
                </a:cxn>
                <a:cxn ang="0">
                  <a:pos x="593" y="526"/>
                </a:cxn>
                <a:cxn ang="0">
                  <a:pos x="541" y="557"/>
                </a:cxn>
                <a:cxn ang="0">
                  <a:pos x="476" y="564"/>
                </a:cxn>
                <a:cxn ang="0">
                  <a:pos x="436" y="583"/>
                </a:cxn>
                <a:cxn ang="0">
                  <a:pos x="378" y="589"/>
                </a:cxn>
                <a:cxn ang="0">
                  <a:pos x="355" y="580"/>
                </a:cxn>
                <a:cxn ang="0">
                  <a:pos x="331" y="584"/>
                </a:cxn>
                <a:cxn ang="0">
                  <a:pos x="280" y="567"/>
                </a:cxn>
                <a:cxn ang="0">
                  <a:pos x="270" y="531"/>
                </a:cxn>
                <a:cxn ang="0">
                  <a:pos x="249" y="476"/>
                </a:cxn>
                <a:cxn ang="0">
                  <a:pos x="229" y="473"/>
                </a:cxn>
                <a:cxn ang="0">
                  <a:pos x="208" y="475"/>
                </a:cxn>
                <a:cxn ang="0">
                  <a:pos x="178" y="459"/>
                </a:cxn>
                <a:cxn ang="0">
                  <a:pos x="125" y="440"/>
                </a:cxn>
                <a:cxn ang="0">
                  <a:pos x="95" y="418"/>
                </a:cxn>
                <a:cxn ang="0">
                  <a:pos x="65" y="386"/>
                </a:cxn>
                <a:cxn ang="0">
                  <a:pos x="49" y="328"/>
                </a:cxn>
                <a:cxn ang="0">
                  <a:pos x="11" y="278"/>
                </a:cxn>
                <a:cxn ang="0">
                  <a:pos x="9" y="231"/>
                </a:cxn>
                <a:cxn ang="0">
                  <a:pos x="0" y="187"/>
                </a:cxn>
                <a:cxn ang="0">
                  <a:pos x="39" y="159"/>
                </a:cxn>
                <a:cxn ang="0">
                  <a:pos x="64" y="121"/>
                </a:cxn>
                <a:cxn ang="0">
                  <a:pos x="52" y="102"/>
                </a:cxn>
                <a:cxn ang="0">
                  <a:pos x="49" y="83"/>
                </a:cxn>
                <a:cxn ang="0">
                  <a:pos x="66" y="46"/>
                </a:cxn>
                <a:cxn ang="0">
                  <a:pos x="66" y="5"/>
                </a:cxn>
                <a:cxn ang="0">
                  <a:pos x="119" y="7"/>
                </a:cxn>
                <a:cxn ang="0">
                  <a:pos x="118" y="83"/>
                </a:cxn>
                <a:cxn ang="0">
                  <a:pos x="133" y="88"/>
                </a:cxn>
                <a:cxn ang="0">
                  <a:pos x="148" y="75"/>
                </a:cxn>
                <a:cxn ang="0">
                  <a:pos x="173" y="86"/>
                </a:cxn>
                <a:cxn ang="0">
                  <a:pos x="186" y="84"/>
                </a:cxn>
                <a:cxn ang="0">
                  <a:pos x="214" y="79"/>
                </a:cxn>
                <a:cxn ang="0">
                  <a:pos x="209" y="66"/>
                </a:cxn>
                <a:cxn ang="0">
                  <a:pos x="209" y="48"/>
                </a:cxn>
                <a:cxn ang="0">
                  <a:pos x="225" y="35"/>
                </a:cxn>
                <a:cxn ang="0">
                  <a:pos x="238" y="21"/>
                </a:cxn>
                <a:cxn ang="0">
                  <a:pos x="251" y="0"/>
                </a:cxn>
              </a:cxnLst>
              <a:rect l="0" t="0" r="r" b="b"/>
              <a:pathLst>
                <a:path w="596" h="591">
                  <a:moveTo>
                    <a:pt x="442" y="112"/>
                  </a:moveTo>
                  <a:lnTo>
                    <a:pt x="445" y="117"/>
                  </a:lnTo>
                  <a:lnTo>
                    <a:pt x="445" y="125"/>
                  </a:lnTo>
                  <a:lnTo>
                    <a:pt x="450" y="144"/>
                  </a:lnTo>
                  <a:lnTo>
                    <a:pt x="453" y="155"/>
                  </a:lnTo>
                  <a:lnTo>
                    <a:pt x="531" y="201"/>
                  </a:lnTo>
                  <a:lnTo>
                    <a:pt x="528" y="207"/>
                  </a:lnTo>
                  <a:lnTo>
                    <a:pt x="521" y="238"/>
                  </a:lnTo>
                  <a:lnTo>
                    <a:pt x="517" y="244"/>
                  </a:lnTo>
                  <a:lnTo>
                    <a:pt x="514" y="256"/>
                  </a:lnTo>
                  <a:lnTo>
                    <a:pt x="504" y="281"/>
                  </a:lnTo>
                  <a:lnTo>
                    <a:pt x="505" y="292"/>
                  </a:lnTo>
                  <a:lnTo>
                    <a:pt x="507" y="298"/>
                  </a:lnTo>
                  <a:lnTo>
                    <a:pt x="523" y="309"/>
                  </a:lnTo>
                  <a:lnTo>
                    <a:pt x="530" y="317"/>
                  </a:lnTo>
                  <a:lnTo>
                    <a:pt x="538" y="325"/>
                  </a:lnTo>
                  <a:lnTo>
                    <a:pt x="544" y="336"/>
                  </a:lnTo>
                  <a:lnTo>
                    <a:pt x="544" y="341"/>
                  </a:lnTo>
                  <a:lnTo>
                    <a:pt x="542" y="342"/>
                  </a:lnTo>
                  <a:lnTo>
                    <a:pt x="537" y="349"/>
                  </a:lnTo>
                  <a:lnTo>
                    <a:pt x="536" y="362"/>
                  </a:lnTo>
                  <a:lnTo>
                    <a:pt x="533" y="368"/>
                  </a:lnTo>
                  <a:lnTo>
                    <a:pt x="537" y="374"/>
                  </a:lnTo>
                  <a:lnTo>
                    <a:pt x="536" y="380"/>
                  </a:lnTo>
                  <a:lnTo>
                    <a:pt x="538" y="385"/>
                  </a:lnTo>
                  <a:lnTo>
                    <a:pt x="537" y="395"/>
                  </a:lnTo>
                  <a:lnTo>
                    <a:pt x="531" y="395"/>
                  </a:lnTo>
                  <a:lnTo>
                    <a:pt x="528" y="402"/>
                  </a:lnTo>
                  <a:lnTo>
                    <a:pt x="531" y="412"/>
                  </a:lnTo>
                  <a:lnTo>
                    <a:pt x="537" y="425"/>
                  </a:lnTo>
                  <a:lnTo>
                    <a:pt x="542" y="429"/>
                  </a:lnTo>
                  <a:lnTo>
                    <a:pt x="542" y="432"/>
                  </a:lnTo>
                  <a:lnTo>
                    <a:pt x="538" y="435"/>
                  </a:lnTo>
                  <a:lnTo>
                    <a:pt x="550" y="455"/>
                  </a:lnTo>
                  <a:lnTo>
                    <a:pt x="552" y="460"/>
                  </a:lnTo>
                  <a:lnTo>
                    <a:pt x="550" y="467"/>
                  </a:lnTo>
                  <a:lnTo>
                    <a:pt x="555" y="472"/>
                  </a:lnTo>
                  <a:lnTo>
                    <a:pt x="558" y="478"/>
                  </a:lnTo>
                  <a:lnTo>
                    <a:pt x="558" y="484"/>
                  </a:lnTo>
                  <a:lnTo>
                    <a:pt x="561" y="488"/>
                  </a:lnTo>
                  <a:lnTo>
                    <a:pt x="561" y="497"/>
                  </a:lnTo>
                  <a:lnTo>
                    <a:pt x="573" y="503"/>
                  </a:lnTo>
                  <a:lnTo>
                    <a:pt x="577" y="513"/>
                  </a:lnTo>
                  <a:lnTo>
                    <a:pt x="587" y="514"/>
                  </a:lnTo>
                  <a:lnTo>
                    <a:pt x="592" y="518"/>
                  </a:lnTo>
                  <a:lnTo>
                    <a:pt x="595" y="519"/>
                  </a:lnTo>
                  <a:lnTo>
                    <a:pt x="596" y="525"/>
                  </a:lnTo>
                  <a:lnTo>
                    <a:pt x="593" y="526"/>
                  </a:lnTo>
                  <a:lnTo>
                    <a:pt x="579" y="536"/>
                  </a:lnTo>
                  <a:lnTo>
                    <a:pt x="564" y="550"/>
                  </a:lnTo>
                  <a:lnTo>
                    <a:pt x="560" y="552"/>
                  </a:lnTo>
                  <a:lnTo>
                    <a:pt x="541" y="557"/>
                  </a:lnTo>
                  <a:lnTo>
                    <a:pt x="507" y="569"/>
                  </a:lnTo>
                  <a:lnTo>
                    <a:pt x="499" y="570"/>
                  </a:lnTo>
                  <a:lnTo>
                    <a:pt x="489" y="570"/>
                  </a:lnTo>
                  <a:lnTo>
                    <a:pt x="476" y="564"/>
                  </a:lnTo>
                  <a:lnTo>
                    <a:pt x="467" y="567"/>
                  </a:lnTo>
                  <a:lnTo>
                    <a:pt x="453" y="568"/>
                  </a:lnTo>
                  <a:lnTo>
                    <a:pt x="440" y="581"/>
                  </a:lnTo>
                  <a:lnTo>
                    <a:pt x="436" y="583"/>
                  </a:lnTo>
                  <a:lnTo>
                    <a:pt x="429" y="583"/>
                  </a:lnTo>
                  <a:lnTo>
                    <a:pt x="398" y="581"/>
                  </a:lnTo>
                  <a:lnTo>
                    <a:pt x="387" y="589"/>
                  </a:lnTo>
                  <a:lnTo>
                    <a:pt x="378" y="589"/>
                  </a:lnTo>
                  <a:lnTo>
                    <a:pt x="371" y="591"/>
                  </a:lnTo>
                  <a:lnTo>
                    <a:pt x="366" y="590"/>
                  </a:lnTo>
                  <a:lnTo>
                    <a:pt x="361" y="588"/>
                  </a:lnTo>
                  <a:lnTo>
                    <a:pt x="355" y="580"/>
                  </a:lnTo>
                  <a:lnTo>
                    <a:pt x="348" y="578"/>
                  </a:lnTo>
                  <a:lnTo>
                    <a:pt x="340" y="578"/>
                  </a:lnTo>
                  <a:lnTo>
                    <a:pt x="334" y="583"/>
                  </a:lnTo>
                  <a:lnTo>
                    <a:pt x="331" y="584"/>
                  </a:lnTo>
                  <a:lnTo>
                    <a:pt x="290" y="583"/>
                  </a:lnTo>
                  <a:lnTo>
                    <a:pt x="290" y="579"/>
                  </a:lnTo>
                  <a:lnTo>
                    <a:pt x="285" y="570"/>
                  </a:lnTo>
                  <a:lnTo>
                    <a:pt x="280" y="567"/>
                  </a:lnTo>
                  <a:lnTo>
                    <a:pt x="275" y="559"/>
                  </a:lnTo>
                  <a:lnTo>
                    <a:pt x="274" y="557"/>
                  </a:lnTo>
                  <a:lnTo>
                    <a:pt x="275" y="538"/>
                  </a:lnTo>
                  <a:lnTo>
                    <a:pt x="270" y="531"/>
                  </a:lnTo>
                  <a:lnTo>
                    <a:pt x="269" y="513"/>
                  </a:lnTo>
                  <a:lnTo>
                    <a:pt x="264" y="494"/>
                  </a:lnTo>
                  <a:lnTo>
                    <a:pt x="261" y="487"/>
                  </a:lnTo>
                  <a:lnTo>
                    <a:pt x="249" y="476"/>
                  </a:lnTo>
                  <a:lnTo>
                    <a:pt x="237" y="472"/>
                  </a:lnTo>
                  <a:lnTo>
                    <a:pt x="232" y="480"/>
                  </a:lnTo>
                  <a:lnTo>
                    <a:pt x="230" y="476"/>
                  </a:lnTo>
                  <a:lnTo>
                    <a:pt x="229" y="473"/>
                  </a:lnTo>
                  <a:lnTo>
                    <a:pt x="226" y="472"/>
                  </a:lnTo>
                  <a:lnTo>
                    <a:pt x="221" y="472"/>
                  </a:lnTo>
                  <a:lnTo>
                    <a:pt x="210" y="476"/>
                  </a:lnTo>
                  <a:lnTo>
                    <a:pt x="208" y="475"/>
                  </a:lnTo>
                  <a:lnTo>
                    <a:pt x="203" y="468"/>
                  </a:lnTo>
                  <a:lnTo>
                    <a:pt x="193" y="470"/>
                  </a:lnTo>
                  <a:lnTo>
                    <a:pt x="182" y="462"/>
                  </a:lnTo>
                  <a:lnTo>
                    <a:pt x="178" y="459"/>
                  </a:lnTo>
                  <a:lnTo>
                    <a:pt x="176" y="456"/>
                  </a:lnTo>
                  <a:lnTo>
                    <a:pt x="165" y="456"/>
                  </a:lnTo>
                  <a:lnTo>
                    <a:pt x="154" y="452"/>
                  </a:lnTo>
                  <a:lnTo>
                    <a:pt x="125" y="440"/>
                  </a:lnTo>
                  <a:lnTo>
                    <a:pt x="117" y="438"/>
                  </a:lnTo>
                  <a:lnTo>
                    <a:pt x="109" y="434"/>
                  </a:lnTo>
                  <a:lnTo>
                    <a:pt x="105" y="427"/>
                  </a:lnTo>
                  <a:lnTo>
                    <a:pt x="95" y="418"/>
                  </a:lnTo>
                  <a:lnTo>
                    <a:pt x="87" y="416"/>
                  </a:lnTo>
                  <a:lnTo>
                    <a:pt x="81" y="417"/>
                  </a:lnTo>
                  <a:lnTo>
                    <a:pt x="70" y="398"/>
                  </a:lnTo>
                  <a:lnTo>
                    <a:pt x="65" y="386"/>
                  </a:lnTo>
                  <a:lnTo>
                    <a:pt x="58" y="374"/>
                  </a:lnTo>
                  <a:lnTo>
                    <a:pt x="49" y="352"/>
                  </a:lnTo>
                  <a:lnTo>
                    <a:pt x="50" y="338"/>
                  </a:lnTo>
                  <a:lnTo>
                    <a:pt x="49" y="328"/>
                  </a:lnTo>
                  <a:lnTo>
                    <a:pt x="31" y="310"/>
                  </a:lnTo>
                  <a:lnTo>
                    <a:pt x="9" y="298"/>
                  </a:lnTo>
                  <a:lnTo>
                    <a:pt x="6" y="284"/>
                  </a:lnTo>
                  <a:lnTo>
                    <a:pt x="11" y="278"/>
                  </a:lnTo>
                  <a:lnTo>
                    <a:pt x="15" y="272"/>
                  </a:lnTo>
                  <a:lnTo>
                    <a:pt x="11" y="258"/>
                  </a:lnTo>
                  <a:lnTo>
                    <a:pt x="9" y="246"/>
                  </a:lnTo>
                  <a:lnTo>
                    <a:pt x="9" y="231"/>
                  </a:lnTo>
                  <a:lnTo>
                    <a:pt x="5" y="225"/>
                  </a:lnTo>
                  <a:lnTo>
                    <a:pt x="1" y="222"/>
                  </a:lnTo>
                  <a:lnTo>
                    <a:pt x="0" y="206"/>
                  </a:lnTo>
                  <a:lnTo>
                    <a:pt x="0" y="187"/>
                  </a:lnTo>
                  <a:lnTo>
                    <a:pt x="3" y="186"/>
                  </a:lnTo>
                  <a:lnTo>
                    <a:pt x="14" y="183"/>
                  </a:lnTo>
                  <a:lnTo>
                    <a:pt x="28" y="179"/>
                  </a:lnTo>
                  <a:lnTo>
                    <a:pt x="39" y="159"/>
                  </a:lnTo>
                  <a:lnTo>
                    <a:pt x="44" y="153"/>
                  </a:lnTo>
                  <a:lnTo>
                    <a:pt x="50" y="139"/>
                  </a:lnTo>
                  <a:lnTo>
                    <a:pt x="60" y="127"/>
                  </a:lnTo>
                  <a:lnTo>
                    <a:pt x="64" y="121"/>
                  </a:lnTo>
                  <a:lnTo>
                    <a:pt x="64" y="113"/>
                  </a:lnTo>
                  <a:lnTo>
                    <a:pt x="62" y="107"/>
                  </a:lnTo>
                  <a:lnTo>
                    <a:pt x="58" y="104"/>
                  </a:lnTo>
                  <a:lnTo>
                    <a:pt x="52" y="102"/>
                  </a:lnTo>
                  <a:lnTo>
                    <a:pt x="48" y="99"/>
                  </a:lnTo>
                  <a:lnTo>
                    <a:pt x="48" y="95"/>
                  </a:lnTo>
                  <a:lnTo>
                    <a:pt x="48" y="89"/>
                  </a:lnTo>
                  <a:lnTo>
                    <a:pt x="49" y="83"/>
                  </a:lnTo>
                  <a:lnTo>
                    <a:pt x="54" y="78"/>
                  </a:lnTo>
                  <a:lnTo>
                    <a:pt x="65" y="63"/>
                  </a:lnTo>
                  <a:lnTo>
                    <a:pt x="68" y="53"/>
                  </a:lnTo>
                  <a:lnTo>
                    <a:pt x="66" y="46"/>
                  </a:lnTo>
                  <a:lnTo>
                    <a:pt x="62" y="31"/>
                  </a:lnTo>
                  <a:lnTo>
                    <a:pt x="49" y="10"/>
                  </a:lnTo>
                  <a:lnTo>
                    <a:pt x="44" y="3"/>
                  </a:lnTo>
                  <a:lnTo>
                    <a:pt x="66" y="5"/>
                  </a:lnTo>
                  <a:lnTo>
                    <a:pt x="73" y="2"/>
                  </a:lnTo>
                  <a:lnTo>
                    <a:pt x="73" y="0"/>
                  </a:lnTo>
                  <a:lnTo>
                    <a:pt x="118" y="0"/>
                  </a:lnTo>
                  <a:lnTo>
                    <a:pt x="119" y="7"/>
                  </a:lnTo>
                  <a:lnTo>
                    <a:pt x="118" y="26"/>
                  </a:lnTo>
                  <a:lnTo>
                    <a:pt x="114" y="40"/>
                  </a:lnTo>
                  <a:lnTo>
                    <a:pt x="113" y="61"/>
                  </a:lnTo>
                  <a:lnTo>
                    <a:pt x="118" y="83"/>
                  </a:lnTo>
                  <a:lnTo>
                    <a:pt x="117" y="90"/>
                  </a:lnTo>
                  <a:lnTo>
                    <a:pt x="122" y="99"/>
                  </a:lnTo>
                  <a:lnTo>
                    <a:pt x="129" y="95"/>
                  </a:lnTo>
                  <a:lnTo>
                    <a:pt x="133" y="88"/>
                  </a:lnTo>
                  <a:lnTo>
                    <a:pt x="139" y="86"/>
                  </a:lnTo>
                  <a:lnTo>
                    <a:pt x="138" y="78"/>
                  </a:lnTo>
                  <a:lnTo>
                    <a:pt x="143" y="72"/>
                  </a:lnTo>
                  <a:lnTo>
                    <a:pt x="148" y="75"/>
                  </a:lnTo>
                  <a:lnTo>
                    <a:pt x="157" y="85"/>
                  </a:lnTo>
                  <a:lnTo>
                    <a:pt x="163" y="90"/>
                  </a:lnTo>
                  <a:lnTo>
                    <a:pt x="170" y="86"/>
                  </a:lnTo>
                  <a:lnTo>
                    <a:pt x="173" y="86"/>
                  </a:lnTo>
                  <a:lnTo>
                    <a:pt x="176" y="107"/>
                  </a:lnTo>
                  <a:lnTo>
                    <a:pt x="183" y="101"/>
                  </a:lnTo>
                  <a:lnTo>
                    <a:pt x="182" y="94"/>
                  </a:lnTo>
                  <a:lnTo>
                    <a:pt x="186" y="84"/>
                  </a:lnTo>
                  <a:lnTo>
                    <a:pt x="189" y="83"/>
                  </a:lnTo>
                  <a:lnTo>
                    <a:pt x="200" y="83"/>
                  </a:lnTo>
                  <a:lnTo>
                    <a:pt x="205" y="83"/>
                  </a:lnTo>
                  <a:lnTo>
                    <a:pt x="214" y="79"/>
                  </a:lnTo>
                  <a:lnTo>
                    <a:pt x="225" y="72"/>
                  </a:lnTo>
                  <a:lnTo>
                    <a:pt x="226" y="69"/>
                  </a:lnTo>
                  <a:lnTo>
                    <a:pt x="224" y="64"/>
                  </a:lnTo>
                  <a:lnTo>
                    <a:pt x="209" y="66"/>
                  </a:lnTo>
                  <a:lnTo>
                    <a:pt x="200" y="62"/>
                  </a:lnTo>
                  <a:lnTo>
                    <a:pt x="202" y="58"/>
                  </a:lnTo>
                  <a:lnTo>
                    <a:pt x="211" y="52"/>
                  </a:lnTo>
                  <a:lnTo>
                    <a:pt x="209" y="48"/>
                  </a:lnTo>
                  <a:lnTo>
                    <a:pt x="211" y="46"/>
                  </a:lnTo>
                  <a:lnTo>
                    <a:pt x="219" y="46"/>
                  </a:lnTo>
                  <a:lnTo>
                    <a:pt x="220" y="42"/>
                  </a:lnTo>
                  <a:lnTo>
                    <a:pt x="225" y="35"/>
                  </a:lnTo>
                  <a:lnTo>
                    <a:pt x="226" y="30"/>
                  </a:lnTo>
                  <a:lnTo>
                    <a:pt x="231" y="29"/>
                  </a:lnTo>
                  <a:lnTo>
                    <a:pt x="234" y="20"/>
                  </a:lnTo>
                  <a:lnTo>
                    <a:pt x="238" y="21"/>
                  </a:lnTo>
                  <a:lnTo>
                    <a:pt x="240" y="18"/>
                  </a:lnTo>
                  <a:lnTo>
                    <a:pt x="236" y="12"/>
                  </a:lnTo>
                  <a:lnTo>
                    <a:pt x="240" y="5"/>
                  </a:lnTo>
                  <a:lnTo>
                    <a:pt x="251" y="0"/>
                  </a:lnTo>
                  <a:lnTo>
                    <a:pt x="442" y="11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0" name="Freeform 50">
              <a:extLst>
                <a:ext uri="{FF2B5EF4-FFF2-40B4-BE49-F238E27FC236}">
                  <a16:creationId xmlns:a16="http://schemas.microsoft.com/office/drawing/2014/main" xmlns="" id="{72F9D273-F376-45BB-9AEB-1495BC30B2A5}"/>
                </a:ext>
              </a:extLst>
            </p:cNvPr>
            <p:cNvSpPr>
              <a:spLocks noChangeAspect="1"/>
            </p:cNvSpPr>
            <p:nvPr/>
          </p:nvSpPr>
          <p:spPr bwMode="gray">
            <a:xfrm>
              <a:off x="4659482" y="4492455"/>
              <a:ext cx="84451" cy="84121"/>
            </a:xfrm>
            <a:custGeom>
              <a:avLst/>
              <a:gdLst/>
              <a:ahLst/>
              <a:cxnLst>
                <a:cxn ang="0">
                  <a:pos x="8" y="51"/>
                </a:cxn>
                <a:cxn ang="0">
                  <a:pos x="17" y="50"/>
                </a:cxn>
                <a:cxn ang="0">
                  <a:pos x="23" y="39"/>
                </a:cxn>
                <a:cxn ang="0">
                  <a:pos x="32" y="37"/>
                </a:cxn>
                <a:cxn ang="0">
                  <a:pos x="37" y="31"/>
                </a:cxn>
                <a:cxn ang="0">
                  <a:pos x="46" y="16"/>
                </a:cxn>
                <a:cxn ang="0">
                  <a:pos x="49" y="6"/>
                </a:cxn>
                <a:cxn ang="0">
                  <a:pos x="61" y="7"/>
                </a:cxn>
                <a:cxn ang="0">
                  <a:pos x="70" y="5"/>
                </a:cxn>
                <a:cxn ang="0">
                  <a:pos x="76" y="0"/>
                </a:cxn>
                <a:cxn ang="0">
                  <a:pos x="115" y="1"/>
                </a:cxn>
                <a:cxn ang="0">
                  <a:pos x="125" y="12"/>
                </a:cxn>
                <a:cxn ang="0">
                  <a:pos x="134" y="21"/>
                </a:cxn>
                <a:cxn ang="0">
                  <a:pos x="136" y="27"/>
                </a:cxn>
                <a:cxn ang="0">
                  <a:pos x="135" y="32"/>
                </a:cxn>
                <a:cxn ang="0">
                  <a:pos x="145" y="35"/>
                </a:cxn>
                <a:cxn ang="0">
                  <a:pos x="143" y="40"/>
                </a:cxn>
                <a:cxn ang="0">
                  <a:pos x="143" y="45"/>
                </a:cxn>
                <a:cxn ang="0">
                  <a:pos x="146" y="53"/>
                </a:cxn>
                <a:cxn ang="0">
                  <a:pos x="152" y="60"/>
                </a:cxn>
                <a:cxn ang="0">
                  <a:pos x="153" y="71"/>
                </a:cxn>
                <a:cxn ang="0">
                  <a:pos x="146" y="85"/>
                </a:cxn>
                <a:cxn ang="0">
                  <a:pos x="143" y="92"/>
                </a:cxn>
                <a:cxn ang="0">
                  <a:pos x="162" y="82"/>
                </a:cxn>
                <a:cxn ang="0">
                  <a:pos x="164" y="85"/>
                </a:cxn>
                <a:cxn ang="0">
                  <a:pos x="163" y="93"/>
                </a:cxn>
                <a:cxn ang="0">
                  <a:pos x="167" y="98"/>
                </a:cxn>
                <a:cxn ang="0">
                  <a:pos x="152" y="105"/>
                </a:cxn>
                <a:cxn ang="0">
                  <a:pos x="150" y="123"/>
                </a:cxn>
                <a:cxn ang="0">
                  <a:pos x="143" y="129"/>
                </a:cxn>
                <a:cxn ang="0">
                  <a:pos x="136" y="136"/>
                </a:cxn>
                <a:cxn ang="0">
                  <a:pos x="121" y="146"/>
                </a:cxn>
                <a:cxn ang="0">
                  <a:pos x="113" y="148"/>
                </a:cxn>
                <a:cxn ang="0">
                  <a:pos x="112" y="156"/>
                </a:cxn>
                <a:cxn ang="0">
                  <a:pos x="108" y="163"/>
                </a:cxn>
                <a:cxn ang="0">
                  <a:pos x="102" y="166"/>
                </a:cxn>
                <a:cxn ang="0">
                  <a:pos x="61" y="147"/>
                </a:cxn>
                <a:cxn ang="0">
                  <a:pos x="51" y="140"/>
                </a:cxn>
                <a:cxn ang="0">
                  <a:pos x="32" y="124"/>
                </a:cxn>
                <a:cxn ang="0">
                  <a:pos x="23" y="118"/>
                </a:cxn>
                <a:cxn ang="0">
                  <a:pos x="22" y="110"/>
                </a:cxn>
                <a:cxn ang="0">
                  <a:pos x="16" y="102"/>
                </a:cxn>
                <a:cxn ang="0">
                  <a:pos x="5" y="93"/>
                </a:cxn>
                <a:cxn ang="0">
                  <a:pos x="8" y="86"/>
                </a:cxn>
                <a:cxn ang="0">
                  <a:pos x="13" y="87"/>
                </a:cxn>
                <a:cxn ang="0">
                  <a:pos x="11" y="82"/>
                </a:cxn>
                <a:cxn ang="0">
                  <a:pos x="5" y="78"/>
                </a:cxn>
                <a:cxn ang="0">
                  <a:pos x="5" y="65"/>
                </a:cxn>
                <a:cxn ang="0">
                  <a:pos x="0" y="60"/>
                </a:cxn>
                <a:cxn ang="0">
                  <a:pos x="2" y="49"/>
                </a:cxn>
              </a:cxnLst>
              <a:rect l="0" t="0" r="r" b="b"/>
              <a:pathLst>
                <a:path w="167" h="166">
                  <a:moveTo>
                    <a:pt x="2" y="49"/>
                  </a:moveTo>
                  <a:lnTo>
                    <a:pt x="8" y="51"/>
                  </a:lnTo>
                  <a:lnTo>
                    <a:pt x="14" y="51"/>
                  </a:lnTo>
                  <a:lnTo>
                    <a:pt x="17" y="50"/>
                  </a:lnTo>
                  <a:lnTo>
                    <a:pt x="19" y="49"/>
                  </a:lnTo>
                  <a:lnTo>
                    <a:pt x="23" y="39"/>
                  </a:lnTo>
                  <a:lnTo>
                    <a:pt x="28" y="39"/>
                  </a:lnTo>
                  <a:lnTo>
                    <a:pt x="32" y="37"/>
                  </a:lnTo>
                  <a:lnTo>
                    <a:pt x="32" y="32"/>
                  </a:lnTo>
                  <a:lnTo>
                    <a:pt x="37" y="31"/>
                  </a:lnTo>
                  <a:lnTo>
                    <a:pt x="43" y="23"/>
                  </a:lnTo>
                  <a:lnTo>
                    <a:pt x="46" y="16"/>
                  </a:lnTo>
                  <a:lnTo>
                    <a:pt x="45" y="7"/>
                  </a:lnTo>
                  <a:lnTo>
                    <a:pt x="49" y="6"/>
                  </a:lnTo>
                  <a:lnTo>
                    <a:pt x="57" y="5"/>
                  </a:lnTo>
                  <a:lnTo>
                    <a:pt x="61" y="7"/>
                  </a:lnTo>
                  <a:lnTo>
                    <a:pt x="65" y="7"/>
                  </a:lnTo>
                  <a:lnTo>
                    <a:pt x="70" y="5"/>
                  </a:lnTo>
                  <a:lnTo>
                    <a:pt x="76" y="5"/>
                  </a:lnTo>
                  <a:lnTo>
                    <a:pt x="76" y="0"/>
                  </a:lnTo>
                  <a:lnTo>
                    <a:pt x="102" y="0"/>
                  </a:lnTo>
                  <a:lnTo>
                    <a:pt x="115" y="1"/>
                  </a:lnTo>
                  <a:lnTo>
                    <a:pt x="119" y="8"/>
                  </a:lnTo>
                  <a:lnTo>
                    <a:pt x="125" y="12"/>
                  </a:lnTo>
                  <a:lnTo>
                    <a:pt x="129" y="17"/>
                  </a:lnTo>
                  <a:lnTo>
                    <a:pt x="134" y="21"/>
                  </a:lnTo>
                  <a:lnTo>
                    <a:pt x="134" y="23"/>
                  </a:lnTo>
                  <a:lnTo>
                    <a:pt x="136" y="27"/>
                  </a:lnTo>
                  <a:lnTo>
                    <a:pt x="135" y="29"/>
                  </a:lnTo>
                  <a:lnTo>
                    <a:pt x="135" y="32"/>
                  </a:lnTo>
                  <a:lnTo>
                    <a:pt x="142" y="34"/>
                  </a:lnTo>
                  <a:lnTo>
                    <a:pt x="145" y="35"/>
                  </a:lnTo>
                  <a:lnTo>
                    <a:pt x="145" y="38"/>
                  </a:lnTo>
                  <a:lnTo>
                    <a:pt x="143" y="40"/>
                  </a:lnTo>
                  <a:lnTo>
                    <a:pt x="145" y="45"/>
                  </a:lnTo>
                  <a:lnTo>
                    <a:pt x="143" y="45"/>
                  </a:lnTo>
                  <a:lnTo>
                    <a:pt x="145" y="50"/>
                  </a:lnTo>
                  <a:lnTo>
                    <a:pt x="146" y="53"/>
                  </a:lnTo>
                  <a:lnTo>
                    <a:pt x="151" y="56"/>
                  </a:lnTo>
                  <a:lnTo>
                    <a:pt x="152" y="60"/>
                  </a:lnTo>
                  <a:lnTo>
                    <a:pt x="155" y="70"/>
                  </a:lnTo>
                  <a:lnTo>
                    <a:pt x="153" y="71"/>
                  </a:lnTo>
                  <a:lnTo>
                    <a:pt x="148" y="74"/>
                  </a:lnTo>
                  <a:lnTo>
                    <a:pt x="146" y="85"/>
                  </a:lnTo>
                  <a:lnTo>
                    <a:pt x="143" y="90"/>
                  </a:lnTo>
                  <a:lnTo>
                    <a:pt x="143" y="92"/>
                  </a:lnTo>
                  <a:lnTo>
                    <a:pt x="156" y="87"/>
                  </a:lnTo>
                  <a:lnTo>
                    <a:pt x="162" y="82"/>
                  </a:lnTo>
                  <a:lnTo>
                    <a:pt x="163" y="82"/>
                  </a:lnTo>
                  <a:lnTo>
                    <a:pt x="164" y="85"/>
                  </a:lnTo>
                  <a:lnTo>
                    <a:pt x="164" y="88"/>
                  </a:lnTo>
                  <a:lnTo>
                    <a:pt x="163" y="93"/>
                  </a:lnTo>
                  <a:lnTo>
                    <a:pt x="167" y="97"/>
                  </a:lnTo>
                  <a:lnTo>
                    <a:pt x="167" y="98"/>
                  </a:lnTo>
                  <a:lnTo>
                    <a:pt x="157" y="99"/>
                  </a:lnTo>
                  <a:lnTo>
                    <a:pt x="152" y="105"/>
                  </a:lnTo>
                  <a:lnTo>
                    <a:pt x="150" y="107"/>
                  </a:lnTo>
                  <a:lnTo>
                    <a:pt x="150" y="123"/>
                  </a:lnTo>
                  <a:lnTo>
                    <a:pt x="146" y="124"/>
                  </a:lnTo>
                  <a:lnTo>
                    <a:pt x="143" y="129"/>
                  </a:lnTo>
                  <a:lnTo>
                    <a:pt x="140" y="129"/>
                  </a:lnTo>
                  <a:lnTo>
                    <a:pt x="136" y="136"/>
                  </a:lnTo>
                  <a:lnTo>
                    <a:pt x="130" y="137"/>
                  </a:lnTo>
                  <a:lnTo>
                    <a:pt x="121" y="146"/>
                  </a:lnTo>
                  <a:lnTo>
                    <a:pt x="118" y="148"/>
                  </a:lnTo>
                  <a:lnTo>
                    <a:pt x="113" y="148"/>
                  </a:lnTo>
                  <a:lnTo>
                    <a:pt x="112" y="151"/>
                  </a:lnTo>
                  <a:lnTo>
                    <a:pt x="112" y="156"/>
                  </a:lnTo>
                  <a:lnTo>
                    <a:pt x="109" y="157"/>
                  </a:lnTo>
                  <a:lnTo>
                    <a:pt x="108" y="163"/>
                  </a:lnTo>
                  <a:lnTo>
                    <a:pt x="103" y="166"/>
                  </a:lnTo>
                  <a:lnTo>
                    <a:pt x="102" y="166"/>
                  </a:lnTo>
                  <a:lnTo>
                    <a:pt x="91" y="163"/>
                  </a:lnTo>
                  <a:lnTo>
                    <a:pt x="61" y="147"/>
                  </a:lnTo>
                  <a:lnTo>
                    <a:pt x="53" y="146"/>
                  </a:lnTo>
                  <a:lnTo>
                    <a:pt x="51" y="140"/>
                  </a:lnTo>
                  <a:lnTo>
                    <a:pt x="48" y="135"/>
                  </a:lnTo>
                  <a:lnTo>
                    <a:pt x="32" y="124"/>
                  </a:lnTo>
                  <a:lnTo>
                    <a:pt x="24" y="120"/>
                  </a:lnTo>
                  <a:lnTo>
                    <a:pt x="23" y="118"/>
                  </a:lnTo>
                  <a:lnTo>
                    <a:pt x="23" y="113"/>
                  </a:lnTo>
                  <a:lnTo>
                    <a:pt x="22" y="110"/>
                  </a:lnTo>
                  <a:lnTo>
                    <a:pt x="22" y="107"/>
                  </a:lnTo>
                  <a:lnTo>
                    <a:pt x="16" y="102"/>
                  </a:lnTo>
                  <a:lnTo>
                    <a:pt x="10" y="102"/>
                  </a:lnTo>
                  <a:lnTo>
                    <a:pt x="5" y="93"/>
                  </a:lnTo>
                  <a:lnTo>
                    <a:pt x="5" y="86"/>
                  </a:lnTo>
                  <a:lnTo>
                    <a:pt x="8" y="86"/>
                  </a:lnTo>
                  <a:lnTo>
                    <a:pt x="10" y="87"/>
                  </a:lnTo>
                  <a:lnTo>
                    <a:pt x="13" y="87"/>
                  </a:lnTo>
                  <a:lnTo>
                    <a:pt x="13" y="86"/>
                  </a:lnTo>
                  <a:lnTo>
                    <a:pt x="11" y="82"/>
                  </a:lnTo>
                  <a:lnTo>
                    <a:pt x="7" y="81"/>
                  </a:lnTo>
                  <a:lnTo>
                    <a:pt x="5" y="78"/>
                  </a:lnTo>
                  <a:lnTo>
                    <a:pt x="6" y="71"/>
                  </a:lnTo>
                  <a:lnTo>
                    <a:pt x="5" y="65"/>
                  </a:lnTo>
                  <a:lnTo>
                    <a:pt x="3" y="62"/>
                  </a:lnTo>
                  <a:lnTo>
                    <a:pt x="0" y="60"/>
                  </a:lnTo>
                  <a:lnTo>
                    <a:pt x="0" y="55"/>
                  </a:lnTo>
                  <a:lnTo>
                    <a:pt x="2" y="4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1" name="Freeform 51">
              <a:extLst>
                <a:ext uri="{FF2B5EF4-FFF2-40B4-BE49-F238E27FC236}">
                  <a16:creationId xmlns:a16="http://schemas.microsoft.com/office/drawing/2014/main" xmlns="" id="{61458111-BB9F-4660-B7B9-7CE6ACF31D20}"/>
                </a:ext>
              </a:extLst>
            </p:cNvPr>
            <p:cNvSpPr>
              <a:spLocks noChangeAspect="1"/>
            </p:cNvSpPr>
            <p:nvPr/>
          </p:nvSpPr>
          <p:spPr bwMode="gray">
            <a:xfrm>
              <a:off x="4793978" y="4470644"/>
              <a:ext cx="175158" cy="183819"/>
            </a:xfrm>
            <a:custGeom>
              <a:avLst/>
              <a:gdLst/>
              <a:ahLst/>
              <a:cxnLst>
                <a:cxn ang="0">
                  <a:pos x="97" y="342"/>
                </a:cxn>
                <a:cxn ang="0">
                  <a:pos x="173" y="317"/>
                </a:cxn>
                <a:cxn ang="0">
                  <a:pos x="258" y="307"/>
                </a:cxn>
                <a:cxn ang="0">
                  <a:pos x="301" y="315"/>
                </a:cxn>
                <a:cxn ang="0">
                  <a:pos x="317" y="310"/>
                </a:cxn>
                <a:cxn ang="0">
                  <a:pos x="318" y="280"/>
                </a:cxn>
                <a:cxn ang="0">
                  <a:pos x="296" y="238"/>
                </a:cxn>
                <a:cxn ang="0">
                  <a:pos x="307" y="199"/>
                </a:cxn>
                <a:cxn ang="0">
                  <a:pos x="318" y="161"/>
                </a:cxn>
                <a:cxn ang="0">
                  <a:pos x="332" y="144"/>
                </a:cxn>
                <a:cxn ang="0">
                  <a:pos x="327" y="95"/>
                </a:cxn>
                <a:cxn ang="0">
                  <a:pos x="326" y="82"/>
                </a:cxn>
                <a:cxn ang="0">
                  <a:pos x="322" y="70"/>
                </a:cxn>
                <a:cxn ang="0">
                  <a:pos x="307" y="54"/>
                </a:cxn>
                <a:cxn ang="0">
                  <a:pos x="290" y="48"/>
                </a:cxn>
                <a:cxn ang="0">
                  <a:pos x="250" y="49"/>
                </a:cxn>
                <a:cxn ang="0">
                  <a:pos x="230" y="61"/>
                </a:cxn>
                <a:cxn ang="0">
                  <a:pos x="218" y="57"/>
                </a:cxn>
                <a:cxn ang="0">
                  <a:pos x="205" y="50"/>
                </a:cxn>
                <a:cxn ang="0">
                  <a:pos x="197" y="39"/>
                </a:cxn>
                <a:cxn ang="0">
                  <a:pos x="188" y="30"/>
                </a:cxn>
                <a:cxn ang="0">
                  <a:pos x="173" y="25"/>
                </a:cxn>
                <a:cxn ang="0">
                  <a:pos x="154" y="16"/>
                </a:cxn>
                <a:cxn ang="0">
                  <a:pos x="140" y="27"/>
                </a:cxn>
                <a:cxn ang="0">
                  <a:pos x="129" y="10"/>
                </a:cxn>
                <a:cxn ang="0">
                  <a:pos x="124" y="1"/>
                </a:cxn>
                <a:cxn ang="0">
                  <a:pos x="108" y="5"/>
                </a:cxn>
                <a:cxn ang="0">
                  <a:pos x="105" y="18"/>
                </a:cxn>
                <a:cxn ang="0">
                  <a:pos x="86" y="27"/>
                </a:cxn>
                <a:cxn ang="0">
                  <a:pos x="73" y="25"/>
                </a:cxn>
                <a:cxn ang="0">
                  <a:pos x="65" y="27"/>
                </a:cxn>
                <a:cxn ang="0">
                  <a:pos x="53" y="18"/>
                </a:cxn>
                <a:cxn ang="0">
                  <a:pos x="42" y="25"/>
                </a:cxn>
                <a:cxn ang="0">
                  <a:pos x="26" y="39"/>
                </a:cxn>
                <a:cxn ang="0">
                  <a:pos x="24" y="70"/>
                </a:cxn>
                <a:cxn ang="0">
                  <a:pos x="37" y="90"/>
                </a:cxn>
                <a:cxn ang="0">
                  <a:pos x="42" y="97"/>
                </a:cxn>
                <a:cxn ang="0">
                  <a:pos x="41" y="111"/>
                </a:cxn>
                <a:cxn ang="0">
                  <a:pos x="47" y="125"/>
                </a:cxn>
                <a:cxn ang="0">
                  <a:pos x="41" y="129"/>
                </a:cxn>
                <a:cxn ang="0">
                  <a:pos x="17" y="128"/>
                </a:cxn>
                <a:cxn ang="0">
                  <a:pos x="17" y="139"/>
                </a:cxn>
                <a:cxn ang="0">
                  <a:pos x="31" y="145"/>
                </a:cxn>
                <a:cxn ang="0">
                  <a:pos x="28" y="152"/>
                </a:cxn>
                <a:cxn ang="0">
                  <a:pos x="22" y="177"/>
                </a:cxn>
                <a:cxn ang="0">
                  <a:pos x="8" y="192"/>
                </a:cxn>
                <a:cxn ang="0">
                  <a:pos x="17" y="202"/>
                </a:cxn>
                <a:cxn ang="0">
                  <a:pos x="0" y="233"/>
                </a:cxn>
                <a:cxn ang="0">
                  <a:pos x="8" y="236"/>
                </a:cxn>
                <a:cxn ang="0">
                  <a:pos x="22" y="245"/>
                </a:cxn>
                <a:cxn ang="0">
                  <a:pos x="38" y="256"/>
                </a:cxn>
                <a:cxn ang="0">
                  <a:pos x="52" y="267"/>
                </a:cxn>
                <a:cxn ang="0">
                  <a:pos x="65" y="280"/>
                </a:cxn>
                <a:cxn ang="0">
                  <a:pos x="66" y="300"/>
                </a:cxn>
                <a:cxn ang="0">
                  <a:pos x="57" y="311"/>
                </a:cxn>
                <a:cxn ang="0">
                  <a:pos x="57" y="350"/>
                </a:cxn>
              </a:cxnLst>
              <a:rect l="0" t="0" r="r" b="b"/>
              <a:pathLst>
                <a:path w="337" h="354">
                  <a:moveTo>
                    <a:pt x="57" y="350"/>
                  </a:moveTo>
                  <a:lnTo>
                    <a:pt x="58" y="353"/>
                  </a:lnTo>
                  <a:lnTo>
                    <a:pt x="74" y="354"/>
                  </a:lnTo>
                  <a:lnTo>
                    <a:pt x="97" y="342"/>
                  </a:lnTo>
                  <a:lnTo>
                    <a:pt x="121" y="332"/>
                  </a:lnTo>
                  <a:lnTo>
                    <a:pt x="135" y="326"/>
                  </a:lnTo>
                  <a:lnTo>
                    <a:pt x="160" y="318"/>
                  </a:lnTo>
                  <a:lnTo>
                    <a:pt x="173" y="317"/>
                  </a:lnTo>
                  <a:lnTo>
                    <a:pt x="208" y="311"/>
                  </a:lnTo>
                  <a:lnTo>
                    <a:pt x="219" y="310"/>
                  </a:lnTo>
                  <a:lnTo>
                    <a:pt x="240" y="307"/>
                  </a:lnTo>
                  <a:lnTo>
                    <a:pt x="258" y="307"/>
                  </a:lnTo>
                  <a:lnTo>
                    <a:pt x="274" y="312"/>
                  </a:lnTo>
                  <a:lnTo>
                    <a:pt x="295" y="316"/>
                  </a:lnTo>
                  <a:lnTo>
                    <a:pt x="299" y="316"/>
                  </a:lnTo>
                  <a:lnTo>
                    <a:pt x="301" y="315"/>
                  </a:lnTo>
                  <a:lnTo>
                    <a:pt x="305" y="308"/>
                  </a:lnTo>
                  <a:lnTo>
                    <a:pt x="307" y="307"/>
                  </a:lnTo>
                  <a:lnTo>
                    <a:pt x="313" y="307"/>
                  </a:lnTo>
                  <a:lnTo>
                    <a:pt x="317" y="310"/>
                  </a:lnTo>
                  <a:lnTo>
                    <a:pt x="323" y="308"/>
                  </a:lnTo>
                  <a:lnTo>
                    <a:pt x="323" y="294"/>
                  </a:lnTo>
                  <a:lnTo>
                    <a:pt x="321" y="281"/>
                  </a:lnTo>
                  <a:lnTo>
                    <a:pt x="318" y="280"/>
                  </a:lnTo>
                  <a:lnTo>
                    <a:pt x="311" y="279"/>
                  </a:lnTo>
                  <a:lnTo>
                    <a:pt x="307" y="274"/>
                  </a:lnTo>
                  <a:lnTo>
                    <a:pt x="304" y="258"/>
                  </a:lnTo>
                  <a:lnTo>
                    <a:pt x="296" y="238"/>
                  </a:lnTo>
                  <a:lnTo>
                    <a:pt x="296" y="230"/>
                  </a:lnTo>
                  <a:lnTo>
                    <a:pt x="297" y="213"/>
                  </a:lnTo>
                  <a:lnTo>
                    <a:pt x="301" y="206"/>
                  </a:lnTo>
                  <a:lnTo>
                    <a:pt x="307" y="199"/>
                  </a:lnTo>
                  <a:lnTo>
                    <a:pt x="310" y="194"/>
                  </a:lnTo>
                  <a:lnTo>
                    <a:pt x="310" y="183"/>
                  </a:lnTo>
                  <a:lnTo>
                    <a:pt x="312" y="174"/>
                  </a:lnTo>
                  <a:lnTo>
                    <a:pt x="318" y="161"/>
                  </a:lnTo>
                  <a:lnTo>
                    <a:pt x="322" y="152"/>
                  </a:lnTo>
                  <a:lnTo>
                    <a:pt x="324" y="150"/>
                  </a:lnTo>
                  <a:lnTo>
                    <a:pt x="328" y="145"/>
                  </a:lnTo>
                  <a:lnTo>
                    <a:pt x="332" y="144"/>
                  </a:lnTo>
                  <a:lnTo>
                    <a:pt x="332" y="139"/>
                  </a:lnTo>
                  <a:lnTo>
                    <a:pt x="337" y="138"/>
                  </a:lnTo>
                  <a:lnTo>
                    <a:pt x="334" y="122"/>
                  </a:lnTo>
                  <a:lnTo>
                    <a:pt x="327" y="95"/>
                  </a:lnTo>
                  <a:lnTo>
                    <a:pt x="324" y="91"/>
                  </a:lnTo>
                  <a:lnTo>
                    <a:pt x="321" y="90"/>
                  </a:lnTo>
                  <a:lnTo>
                    <a:pt x="321" y="87"/>
                  </a:lnTo>
                  <a:lnTo>
                    <a:pt x="326" y="82"/>
                  </a:lnTo>
                  <a:lnTo>
                    <a:pt x="323" y="77"/>
                  </a:lnTo>
                  <a:lnTo>
                    <a:pt x="324" y="74"/>
                  </a:lnTo>
                  <a:lnTo>
                    <a:pt x="324" y="68"/>
                  </a:lnTo>
                  <a:lnTo>
                    <a:pt x="322" y="70"/>
                  </a:lnTo>
                  <a:lnTo>
                    <a:pt x="316" y="70"/>
                  </a:lnTo>
                  <a:lnTo>
                    <a:pt x="313" y="69"/>
                  </a:lnTo>
                  <a:lnTo>
                    <a:pt x="308" y="59"/>
                  </a:lnTo>
                  <a:lnTo>
                    <a:pt x="307" y="54"/>
                  </a:lnTo>
                  <a:lnTo>
                    <a:pt x="302" y="53"/>
                  </a:lnTo>
                  <a:lnTo>
                    <a:pt x="296" y="43"/>
                  </a:lnTo>
                  <a:lnTo>
                    <a:pt x="295" y="43"/>
                  </a:lnTo>
                  <a:lnTo>
                    <a:pt x="290" y="48"/>
                  </a:lnTo>
                  <a:lnTo>
                    <a:pt x="279" y="43"/>
                  </a:lnTo>
                  <a:lnTo>
                    <a:pt x="272" y="43"/>
                  </a:lnTo>
                  <a:lnTo>
                    <a:pt x="262" y="46"/>
                  </a:lnTo>
                  <a:lnTo>
                    <a:pt x="250" y="49"/>
                  </a:lnTo>
                  <a:lnTo>
                    <a:pt x="242" y="52"/>
                  </a:lnTo>
                  <a:lnTo>
                    <a:pt x="236" y="53"/>
                  </a:lnTo>
                  <a:lnTo>
                    <a:pt x="234" y="59"/>
                  </a:lnTo>
                  <a:lnTo>
                    <a:pt x="230" y="61"/>
                  </a:lnTo>
                  <a:lnTo>
                    <a:pt x="223" y="58"/>
                  </a:lnTo>
                  <a:lnTo>
                    <a:pt x="221" y="54"/>
                  </a:lnTo>
                  <a:lnTo>
                    <a:pt x="220" y="54"/>
                  </a:lnTo>
                  <a:lnTo>
                    <a:pt x="218" y="57"/>
                  </a:lnTo>
                  <a:lnTo>
                    <a:pt x="214" y="57"/>
                  </a:lnTo>
                  <a:lnTo>
                    <a:pt x="214" y="58"/>
                  </a:lnTo>
                  <a:lnTo>
                    <a:pt x="207" y="54"/>
                  </a:lnTo>
                  <a:lnTo>
                    <a:pt x="205" y="50"/>
                  </a:lnTo>
                  <a:lnTo>
                    <a:pt x="202" y="47"/>
                  </a:lnTo>
                  <a:lnTo>
                    <a:pt x="198" y="47"/>
                  </a:lnTo>
                  <a:lnTo>
                    <a:pt x="198" y="42"/>
                  </a:lnTo>
                  <a:lnTo>
                    <a:pt x="197" y="39"/>
                  </a:lnTo>
                  <a:lnTo>
                    <a:pt x="194" y="38"/>
                  </a:lnTo>
                  <a:lnTo>
                    <a:pt x="191" y="32"/>
                  </a:lnTo>
                  <a:lnTo>
                    <a:pt x="189" y="31"/>
                  </a:lnTo>
                  <a:lnTo>
                    <a:pt x="188" y="30"/>
                  </a:lnTo>
                  <a:lnTo>
                    <a:pt x="187" y="25"/>
                  </a:lnTo>
                  <a:lnTo>
                    <a:pt x="187" y="23"/>
                  </a:lnTo>
                  <a:lnTo>
                    <a:pt x="184" y="22"/>
                  </a:lnTo>
                  <a:lnTo>
                    <a:pt x="173" y="25"/>
                  </a:lnTo>
                  <a:lnTo>
                    <a:pt x="171" y="23"/>
                  </a:lnTo>
                  <a:lnTo>
                    <a:pt x="167" y="17"/>
                  </a:lnTo>
                  <a:lnTo>
                    <a:pt x="165" y="16"/>
                  </a:lnTo>
                  <a:lnTo>
                    <a:pt x="154" y="16"/>
                  </a:lnTo>
                  <a:lnTo>
                    <a:pt x="150" y="16"/>
                  </a:lnTo>
                  <a:lnTo>
                    <a:pt x="148" y="23"/>
                  </a:lnTo>
                  <a:lnTo>
                    <a:pt x="144" y="23"/>
                  </a:lnTo>
                  <a:lnTo>
                    <a:pt x="140" y="27"/>
                  </a:lnTo>
                  <a:lnTo>
                    <a:pt x="130" y="27"/>
                  </a:lnTo>
                  <a:lnTo>
                    <a:pt x="132" y="25"/>
                  </a:lnTo>
                  <a:lnTo>
                    <a:pt x="130" y="14"/>
                  </a:lnTo>
                  <a:lnTo>
                    <a:pt x="129" y="10"/>
                  </a:lnTo>
                  <a:lnTo>
                    <a:pt x="129" y="9"/>
                  </a:lnTo>
                  <a:lnTo>
                    <a:pt x="129" y="4"/>
                  </a:lnTo>
                  <a:lnTo>
                    <a:pt x="127" y="0"/>
                  </a:lnTo>
                  <a:lnTo>
                    <a:pt x="124" y="1"/>
                  </a:lnTo>
                  <a:lnTo>
                    <a:pt x="118" y="1"/>
                  </a:lnTo>
                  <a:lnTo>
                    <a:pt x="116" y="9"/>
                  </a:lnTo>
                  <a:lnTo>
                    <a:pt x="114" y="9"/>
                  </a:lnTo>
                  <a:lnTo>
                    <a:pt x="108" y="5"/>
                  </a:lnTo>
                  <a:lnTo>
                    <a:pt x="106" y="5"/>
                  </a:lnTo>
                  <a:lnTo>
                    <a:pt x="103" y="9"/>
                  </a:lnTo>
                  <a:lnTo>
                    <a:pt x="103" y="12"/>
                  </a:lnTo>
                  <a:lnTo>
                    <a:pt x="105" y="18"/>
                  </a:lnTo>
                  <a:lnTo>
                    <a:pt x="103" y="21"/>
                  </a:lnTo>
                  <a:lnTo>
                    <a:pt x="92" y="21"/>
                  </a:lnTo>
                  <a:lnTo>
                    <a:pt x="86" y="23"/>
                  </a:lnTo>
                  <a:lnTo>
                    <a:pt x="86" y="27"/>
                  </a:lnTo>
                  <a:lnTo>
                    <a:pt x="84" y="32"/>
                  </a:lnTo>
                  <a:lnTo>
                    <a:pt x="80" y="32"/>
                  </a:lnTo>
                  <a:lnTo>
                    <a:pt x="76" y="30"/>
                  </a:lnTo>
                  <a:lnTo>
                    <a:pt x="73" y="25"/>
                  </a:lnTo>
                  <a:lnTo>
                    <a:pt x="70" y="25"/>
                  </a:lnTo>
                  <a:lnTo>
                    <a:pt x="68" y="26"/>
                  </a:lnTo>
                  <a:lnTo>
                    <a:pt x="66" y="27"/>
                  </a:lnTo>
                  <a:lnTo>
                    <a:pt x="65" y="27"/>
                  </a:lnTo>
                  <a:lnTo>
                    <a:pt x="64" y="21"/>
                  </a:lnTo>
                  <a:lnTo>
                    <a:pt x="60" y="16"/>
                  </a:lnTo>
                  <a:lnTo>
                    <a:pt x="57" y="15"/>
                  </a:lnTo>
                  <a:lnTo>
                    <a:pt x="53" y="18"/>
                  </a:lnTo>
                  <a:lnTo>
                    <a:pt x="48" y="17"/>
                  </a:lnTo>
                  <a:lnTo>
                    <a:pt x="46" y="18"/>
                  </a:lnTo>
                  <a:lnTo>
                    <a:pt x="43" y="21"/>
                  </a:lnTo>
                  <a:lnTo>
                    <a:pt x="42" y="25"/>
                  </a:lnTo>
                  <a:lnTo>
                    <a:pt x="39" y="28"/>
                  </a:lnTo>
                  <a:lnTo>
                    <a:pt x="33" y="30"/>
                  </a:lnTo>
                  <a:lnTo>
                    <a:pt x="32" y="32"/>
                  </a:lnTo>
                  <a:lnTo>
                    <a:pt x="26" y="39"/>
                  </a:lnTo>
                  <a:lnTo>
                    <a:pt x="25" y="42"/>
                  </a:lnTo>
                  <a:lnTo>
                    <a:pt x="22" y="44"/>
                  </a:lnTo>
                  <a:lnTo>
                    <a:pt x="24" y="53"/>
                  </a:lnTo>
                  <a:lnTo>
                    <a:pt x="24" y="70"/>
                  </a:lnTo>
                  <a:lnTo>
                    <a:pt x="24" y="73"/>
                  </a:lnTo>
                  <a:lnTo>
                    <a:pt x="31" y="76"/>
                  </a:lnTo>
                  <a:lnTo>
                    <a:pt x="38" y="76"/>
                  </a:lnTo>
                  <a:lnTo>
                    <a:pt x="37" y="90"/>
                  </a:lnTo>
                  <a:lnTo>
                    <a:pt x="41" y="89"/>
                  </a:lnTo>
                  <a:lnTo>
                    <a:pt x="44" y="93"/>
                  </a:lnTo>
                  <a:lnTo>
                    <a:pt x="44" y="96"/>
                  </a:lnTo>
                  <a:lnTo>
                    <a:pt x="42" y="97"/>
                  </a:lnTo>
                  <a:lnTo>
                    <a:pt x="38" y="101"/>
                  </a:lnTo>
                  <a:lnTo>
                    <a:pt x="35" y="109"/>
                  </a:lnTo>
                  <a:lnTo>
                    <a:pt x="37" y="109"/>
                  </a:lnTo>
                  <a:lnTo>
                    <a:pt x="41" y="111"/>
                  </a:lnTo>
                  <a:lnTo>
                    <a:pt x="44" y="111"/>
                  </a:lnTo>
                  <a:lnTo>
                    <a:pt x="44" y="117"/>
                  </a:lnTo>
                  <a:lnTo>
                    <a:pt x="47" y="120"/>
                  </a:lnTo>
                  <a:lnTo>
                    <a:pt x="47" y="125"/>
                  </a:lnTo>
                  <a:lnTo>
                    <a:pt x="48" y="134"/>
                  </a:lnTo>
                  <a:lnTo>
                    <a:pt x="47" y="134"/>
                  </a:lnTo>
                  <a:lnTo>
                    <a:pt x="44" y="128"/>
                  </a:lnTo>
                  <a:lnTo>
                    <a:pt x="41" y="129"/>
                  </a:lnTo>
                  <a:lnTo>
                    <a:pt x="38" y="129"/>
                  </a:lnTo>
                  <a:lnTo>
                    <a:pt x="35" y="125"/>
                  </a:lnTo>
                  <a:lnTo>
                    <a:pt x="26" y="124"/>
                  </a:lnTo>
                  <a:lnTo>
                    <a:pt x="17" y="128"/>
                  </a:lnTo>
                  <a:lnTo>
                    <a:pt x="17" y="129"/>
                  </a:lnTo>
                  <a:lnTo>
                    <a:pt x="19" y="129"/>
                  </a:lnTo>
                  <a:lnTo>
                    <a:pt x="20" y="134"/>
                  </a:lnTo>
                  <a:lnTo>
                    <a:pt x="17" y="139"/>
                  </a:lnTo>
                  <a:lnTo>
                    <a:pt x="20" y="141"/>
                  </a:lnTo>
                  <a:lnTo>
                    <a:pt x="26" y="141"/>
                  </a:lnTo>
                  <a:lnTo>
                    <a:pt x="30" y="141"/>
                  </a:lnTo>
                  <a:lnTo>
                    <a:pt x="31" y="145"/>
                  </a:lnTo>
                  <a:lnTo>
                    <a:pt x="30" y="147"/>
                  </a:lnTo>
                  <a:lnTo>
                    <a:pt x="32" y="147"/>
                  </a:lnTo>
                  <a:lnTo>
                    <a:pt x="33" y="150"/>
                  </a:lnTo>
                  <a:lnTo>
                    <a:pt x="28" y="152"/>
                  </a:lnTo>
                  <a:lnTo>
                    <a:pt x="27" y="157"/>
                  </a:lnTo>
                  <a:lnTo>
                    <a:pt x="27" y="166"/>
                  </a:lnTo>
                  <a:lnTo>
                    <a:pt x="22" y="172"/>
                  </a:lnTo>
                  <a:lnTo>
                    <a:pt x="22" y="177"/>
                  </a:lnTo>
                  <a:lnTo>
                    <a:pt x="9" y="176"/>
                  </a:lnTo>
                  <a:lnTo>
                    <a:pt x="5" y="178"/>
                  </a:lnTo>
                  <a:lnTo>
                    <a:pt x="6" y="183"/>
                  </a:lnTo>
                  <a:lnTo>
                    <a:pt x="8" y="192"/>
                  </a:lnTo>
                  <a:lnTo>
                    <a:pt x="10" y="193"/>
                  </a:lnTo>
                  <a:lnTo>
                    <a:pt x="12" y="197"/>
                  </a:lnTo>
                  <a:lnTo>
                    <a:pt x="12" y="198"/>
                  </a:lnTo>
                  <a:lnTo>
                    <a:pt x="17" y="202"/>
                  </a:lnTo>
                  <a:lnTo>
                    <a:pt x="14" y="217"/>
                  </a:lnTo>
                  <a:lnTo>
                    <a:pt x="12" y="220"/>
                  </a:lnTo>
                  <a:lnTo>
                    <a:pt x="4" y="227"/>
                  </a:lnTo>
                  <a:lnTo>
                    <a:pt x="0" y="233"/>
                  </a:lnTo>
                  <a:lnTo>
                    <a:pt x="0" y="235"/>
                  </a:lnTo>
                  <a:lnTo>
                    <a:pt x="3" y="235"/>
                  </a:lnTo>
                  <a:lnTo>
                    <a:pt x="4" y="237"/>
                  </a:lnTo>
                  <a:lnTo>
                    <a:pt x="8" y="236"/>
                  </a:lnTo>
                  <a:lnTo>
                    <a:pt x="9" y="238"/>
                  </a:lnTo>
                  <a:lnTo>
                    <a:pt x="11" y="240"/>
                  </a:lnTo>
                  <a:lnTo>
                    <a:pt x="15" y="240"/>
                  </a:lnTo>
                  <a:lnTo>
                    <a:pt x="22" y="245"/>
                  </a:lnTo>
                  <a:lnTo>
                    <a:pt x="32" y="245"/>
                  </a:lnTo>
                  <a:lnTo>
                    <a:pt x="35" y="245"/>
                  </a:lnTo>
                  <a:lnTo>
                    <a:pt x="38" y="252"/>
                  </a:lnTo>
                  <a:lnTo>
                    <a:pt x="38" y="256"/>
                  </a:lnTo>
                  <a:lnTo>
                    <a:pt x="41" y="257"/>
                  </a:lnTo>
                  <a:lnTo>
                    <a:pt x="44" y="262"/>
                  </a:lnTo>
                  <a:lnTo>
                    <a:pt x="46" y="265"/>
                  </a:lnTo>
                  <a:lnTo>
                    <a:pt x="52" y="267"/>
                  </a:lnTo>
                  <a:lnTo>
                    <a:pt x="57" y="272"/>
                  </a:lnTo>
                  <a:lnTo>
                    <a:pt x="63" y="270"/>
                  </a:lnTo>
                  <a:lnTo>
                    <a:pt x="63" y="275"/>
                  </a:lnTo>
                  <a:lnTo>
                    <a:pt x="65" y="280"/>
                  </a:lnTo>
                  <a:lnTo>
                    <a:pt x="66" y="286"/>
                  </a:lnTo>
                  <a:lnTo>
                    <a:pt x="64" y="294"/>
                  </a:lnTo>
                  <a:lnTo>
                    <a:pt x="66" y="299"/>
                  </a:lnTo>
                  <a:lnTo>
                    <a:pt x="66" y="300"/>
                  </a:lnTo>
                  <a:lnTo>
                    <a:pt x="62" y="300"/>
                  </a:lnTo>
                  <a:lnTo>
                    <a:pt x="60" y="303"/>
                  </a:lnTo>
                  <a:lnTo>
                    <a:pt x="60" y="311"/>
                  </a:lnTo>
                  <a:lnTo>
                    <a:pt x="57" y="311"/>
                  </a:lnTo>
                  <a:lnTo>
                    <a:pt x="57" y="313"/>
                  </a:lnTo>
                  <a:lnTo>
                    <a:pt x="57" y="318"/>
                  </a:lnTo>
                  <a:lnTo>
                    <a:pt x="55" y="323"/>
                  </a:lnTo>
                  <a:lnTo>
                    <a:pt x="57" y="35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2" name="Freeform 52">
              <a:extLst>
                <a:ext uri="{FF2B5EF4-FFF2-40B4-BE49-F238E27FC236}">
                  <a16:creationId xmlns:a16="http://schemas.microsoft.com/office/drawing/2014/main" xmlns="" id="{BC3A09C5-9688-4445-9248-2F4F13868B1C}"/>
                </a:ext>
              </a:extLst>
            </p:cNvPr>
            <p:cNvSpPr>
              <a:spLocks noChangeAspect="1"/>
            </p:cNvSpPr>
            <p:nvPr/>
          </p:nvSpPr>
          <p:spPr bwMode="gray">
            <a:xfrm>
              <a:off x="5034819" y="4458182"/>
              <a:ext cx="65684" cy="149548"/>
            </a:xfrm>
            <a:custGeom>
              <a:avLst/>
              <a:gdLst/>
              <a:ahLst/>
              <a:cxnLst>
                <a:cxn ang="0">
                  <a:pos x="80" y="281"/>
                </a:cxn>
                <a:cxn ang="0">
                  <a:pos x="77" y="279"/>
                </a:cxn>
                <a:cxn ang="0">
                  <a:pos x="61" y="262"/>
                </a:cxn>
                <a:cxn ang="0">
                  <a:pos x="53" y="252"/>
                </a:cxn>
                <a:cxn ang="0">
                  <a:pos x="48" y="241"/>
                </a:cxn>
                <a:cxn ang="0">
                  <a:pos x="47" y="231"/>
                </a:cxn>
                <a:cxn ang="0">
                  <a:pos x="46" y="209"/>
                </a:cxn>
                <a:cxn ang="0">
                  <a:pos x="47" y="188"/>
                </a:cxn>
                <a:cxn ang="0">
                  <a:pos x="43" y="148"/>
                </a:cxn>
                <a:cxn ang="0">
                  <a:pos x="42" y="114"/>
                </a:cxn>
                <a:cxn ang="0">
                  <a:pos x="41" y="101"/>
                </a:cxn>
                <a:cxn ang="0">
                  <a:pos x="38" y="95"/>
                </a:cxn>
                <a:cxn ang="0">
                  <a:pos x="34" y="89"/>
                </a:cxn>
                <a:cxn ang="0">
                  <a:pos x="32" y="68"/>
                </a:cxn>
                <a:cxn ang="0">
                  <a:pos x="29" y="53"/>
                </a:cxn>
                <a:cxn ang="0">
                  <a:pos x="25" y="48"/>
                </a:cxn>
                <a:cxn ang="0">
                  <a:pos x="18" y="41"/>
                </a:cxn>
                <a:cxn ang="0">
                  <a:pos x="14" y="33"/>
                </a:cxn>
                <a:cxn ang="0">
                  <a:pos x="5" y="27"/>
                </a:cxn>
                <a:cxn ang="0">
                  <a:pos x="4" y="21"/>
                </a:cxn>
                <a:cxn ang="0">
                  <a:pos x="8" y="16"/>
                </a:cxn>
                <a:cxn ang="0">
                  <a:pos x="8" y="11"/>
                </a:cxn>
                <a:cxn ang="0">
                  <a:pos x="11" y="6"/>
                </a:cxn>
                <a:cxn ang="0">
                  <a:pos x="10" y="5"/>
                </a:cxn>
                <a:cxn ang="0">
                  <a:pos x="2" y="4"/>
                </a:cxn>
                <a:cxn ang="0">
                  <a:pos x="0" y="3"/>
                </a:cxn>
                <a:cxn ang="0">
                  <a:pos x="0" y="0"/>
                </a:cxn>
                <a:cxn ang="0">
                  <a:pos x="0" y="1"/>
                </a:cxn>
                <a:cxn ang="0">
                  <a:pos x="35" y="6"/>
                </a:cxn>
                <a:cxn ang="0">
                  <a:pos x="38" y="11"/>
                </a:cxn>
                <a:cxn ang="0">
                  <a:pos x="42" y="11"/>
                </a:cxn>
                <a:cxn ang="0">
                  <a:pos x="45" y="8"/>
                </a:cxn>
                <a:cxn ang="0">
                  <a:pos x="59" y="9"/>
                </a:cxn>
                <a:cxn ang="0">
                  <a:pos x="61" y="8"/>
                </a:cxn>
                <a:cxn ang="0">
                  <a:pos x="58" y="10"/>
                </a:cxn>
                <a:cxn ang="0">
                  <a:pos x="57" y="17"/>
                </a:cxn>
                <a:cxn ang="0">
                  <a:pos x="53" y="25"/>
                </a:cxn>
                <a:cxn ang="0">
                  <a:pos x="52" y="35"/>
                </a:cxn>
                <a:cxn ang="0">
                  <a:pos x="52" y="43"/>
                </a:cxn>
                <a:cxn ang="0">
                  <a:pos x="57" y="47"/>
                </a:cxn>
                <a:cxn ang="0">
                  <a:pos x="63" y="51"/>
                </a:cxn>
                <a:cxn ang="0">
                  <a:pos x="67" y="51"/>
                </a:cxn>
                <a:cxn ang="0">
                  <a:pos x="72" y="53"/>
                </a:cxn>
                <a:cxn ang="0">
                  <a:pos x="84" y="69"/>
                </a:cxn>
                <a:cxn ang="0">
                  <a:pos x="93" y="89"/>
                </a:cxn>
                <a:cxn ang="0">
                  <a:pos x="99" y="110"/>
                </a:cxn>
                <a:cxn ang="0">
                  <a:pos x="102" y="119"/>
                </a:cxn>
                <a:cxn ang="0">
                  <a:pos x="104" y="125"/>
                </a:cxn>
                <a:cxn ang="0">
                  <a:pos x="106" y="134"/>
                </a:cxn>
                <a:cxn ang="0">
                  <a:pos x="108" y="145"/>
                </a:cxn>
                <a:cxn ang="0">
                  <a:pos x="110" y="164"/>
                </a:cxn>
                <a:cxn ang="0">
                  <a:pos x="110" y="215"/>
                </a:cxn>
                <a:cxn ang="0">
                  <a:pos x="106" y="238"/>
                </a:cxn>
                <a:cxn ang="0">
                  <a:pos x="106" y="248"/>
                </a:cxn>
                <a:cxn ang="0">
                  <a:pos x="110" y="261"/>
                </a:cxn>
                <a:cxn ang="0">
                  <a:pos x="112" y="268"/>
                </a:cxn>
                <a:cxn ang="0">
                  <a:pos x="113" y="269"/>
                </a:cxn>
                <a:cxn ang="0">
                  <a:pos x="120" y="270"/>
                </a:cxn>
                <a:cxn ang="0">
                  <a:pos x="99" y="275"/>
                </a:cxn>
                <a:cxn ang="0">
                  <a:pos x="80" y="281"/>
                </a:cxn>
              </a:cxnLst>
              <a:rect l="0" t="0" r="r" b="b"/>
              <a:pathLst>
                <a:path w="120" h="281">
                  <a:moveTo>
                    <a:pt x="80" y="281"/>
                  </a:moveTo>
                  <a:lnTo>
                    <a:pt x="77" y="279"/>
                  </a:lnTo>
                  <a:lnTo>
                    <a:pt x="61" y="262"/>
                  </a:lnTo>
                  <a:lnTo>
                    <a:pt x="53" y="252"/>
                  </a:lnTo>
                  <a:lnTo>
                    <a:pt x="48" y="241"/>
                  </a:lnTo>
                  <a:lnTo>
                    <a:pt x="47" y="231"/>
                  </a:lnTo>
                  <a:lnTo>
                    <a:pt x="46" y="209"/>
                  </a:lnTo>
                  <a:lnTo>
                    <a:pt x="47" y="188"/>
                  </a:lnTo>
                  <a:lnTo>
                    <a:pt x="43" y="148"/>
                  </a:lnTo>
                  <a:lnTo>
                    <a:pt x="42" y="114"/>
                  </a:lnTo>
                  <a:lnTo>
                    <a:pt x="41" y="101"/>
                  </a:lnTo>
                  <a:lnTo>
                    <a:pt x="38" y="95"/>
                  </a:lnTo>
                  <a:lnTo>
                    <a:pt x="34" y="89"/>
                  </a:lnTo>
                  <a:lnTo>
                    <a:pt x="32" y="68"/>
                  </a:lnTo>
                  <a:lnTo>
                    <a:pt x="29" y="53"/>
                  </a:lnTo>
                  <a:lnTo>
                    <a:pt x="25" y="48"/>
                  </a:lnTo>
                  <a:lnTo>
                    <a:pt x="18" y="41"/>
                  </a:lnTo>
                  <a:lnTo>
                    <a:pt x="14" y="33"/>
                  </a:lnTo>
                  <a:lnTo>
                    <a:pt x="5" y="27"/>
                  </a:lnTo>
                  <a:lnTo>
                    <a:pt x="4" y="21"/>
                  </a:lnTo>
                  <a:lnTo>
                    <a:pt x="8" y="16"/>
                  </a:lnTo>
                  <a:lnTo>
                    <a:pt x="8" y="11"/>
                  </a:lnTo>
                  <a:lnTo>
                    <a:pt x="11" y="6"/>
                  </a:lnTo>
                  <a:lnTo>
                    <a:pt x="10" y="5"/>
                  </a:lnTo>
                  <a:lnTo>
                    <a:pt x="2" y="4"/>
                  </a:lnTo>
                  <a:lnTo>
                    <a:pt x="0" y="3"/>
                  </a:lnTo>
                  <a:lnTo>
                    <a:pt x="0" y="0"/>
                  </a:lnTo>
                  <a:lnTo>
                    <a:pt x="0" y="1"/>
                  </a:lnTo>
                  <a:lnTo>
                    <a:pt x="35" y="6"/>
                  </a:lnTo>
                  <a:lnTo>
                    <a:pt x="38" y="11"/>
                  </a:lnTo>
                  <a:lnTo>
                    <a:pt x="42" y="11"/>
                  </a:lnTo>
                  <a:lnTo>
                    <a:pt x="45" y="8"/>
                  </a:lnTo>
                  <a:lnTo>
                    <a:pt x="59" y="9"/>
                  </a:lnTo>
                  <a:lnTo>
                    <a:pt x="61" y="8"/>
                  </a:lnTo>
                  <a:lnTo>
                    <a:pt x="58" y="10"/>
                  </a:lnTo>
                  <a:lnTo>
                    <a:pt x="57" y="17"/>
                  </a:lnTo>
                  <a:lnTo>
                    <a:pt x="53" y="25"/>
                  </a:lnTo>
                  <a:lnTo>
                    <a:pt x="52" y="35"/>
                  </a:lnTo>
                  <a:lnTo>
                    <a:pt x="52" y="43"/>
                  </a:lnTo>
                  <a:lnTo>
                    <a:pt x="57" y="47"/>
                  </a:lnTo>
                  <a:lnTo>
                    <a:pt x="63" y="51"/>
                  </a:lnTo>
                  <a:lnTo>
                    <a:pt x="67" y="51"/>
                  </a:lnTo>
                  <a:lnTo>
                    <a:pt x="72" y="53"/>
                  </a:lnTo>
                  <a:lnTo>
                    <a:pt x="84" y="69"/>
                  </a:lnTo>
                  <a:lnTo>
                    <a:pt x="93" y="89"/>
                  </a:lnTo>
                  <a:lnTo>
                    <a:pt x="99" y="110"/>
                  </a:lnTo>
                  <a:lnTo>
                    <a:pt x="102" y="119"/>
                  </a:lnTo>
                  <a:lnTo>
                    <a:pt x="104" y="125"/>
                  </a:lnTo>
                  <a:lnTo>
                    <a:pt x="106" y="134"/>
                  </a:lnTo>
                  <a:lnTo>
                    <a:pt x="108" y="145"/>
                  </a:lnTo>
                  <a:lnTo>
                    <a:pt x="110" y="164"/>
                  </a:lnTo>
                  <a:lnTo>
                    <a:pt x="110" y="215"/>
                  </a:lnTo>
                  <a:lnTo>
                    <a:pt x="106" y="238"/>
                  </a:lnTo>
                  <a:lnTo>
                    <a:pt x="106" y="248"/>
                  </a:lnTo>
                  <a:lnTo>
                    <a:pt x="110" y="261"/>
                  </a:lnTo>
                  <a:lnTo>
                    <a:pt x="112" y="268"/>
                  </a:lnTo>
                  <a:lnTo>
                    <a:pt x="113" y="269"/>
                  </a:lnTo>
                  <a:lnTo>
                    <a:pt x="120" y="270"/>
                  </a:lnTo>
                  <a:lnTo>
                    <a:pt x="99" y="275"/>
                  </a:lnTo>
                  <a:lnTo>
                    <a:pt x="80" y="28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3" name="Freeform 53">
              <a:extLst>
                <a:ext uri="{FF2B5EF4-FFF2-40B4-BE49-F238E27FC236}">
                  <a16:creationId xmlns:a16="http://schemas.microsoft.com/office/drawing/2014/main" xmlns="" id="{7EED18D2-BDC6-4399-A0E0-5A9F5FE0651D}"/>
                </a:ext>
              </a:extLst>
            </p:cNvPr>
            <p:cNvSpPr>
              <a:spLocks noChangeAspect="1"/>
            </p:cNvSpPr>
            <p:nvPr/>
          </p:nvSpPr>
          <p:spPr bwMode="gray">
            <a:xfrm>
              <a:off x="5281917" y="4411448"/>
              <a:ext cx="222075" cy="320905"/>
            </a:xfrm>
            <a:custGeom>
              <a:avLst/>
              <a:gdLst/>
              <a:ahLst/>
              <a:cxnLst>
                <a:cxn ang="0">
                  <a:pos x="220" y="581"/>
                </a:cxn>
                <a:cxn ang="0">
                  <a:pos x="170" y="579"/>
                </a:cxn>
                <a:cxn ang="0">
                  <a:pos x="74" y="585"/>
                </a:cxn>
                <a:cxn ang="0">
                  <a:pos x="79" y="536"/>
                </a:cxn>
                <a:cxn ang="0">
                  <a:pos x="75" y="520"/>
                </a:cxn>
                <a:cxn ang="0">
                  <a:pos x="63" y="502"/>
                </a:cxn>
                <a:cxn ang="0">
                  <a:pos x="68" y="494"/>
                </a:cxn>
                <a:cxn ang="0">
                  <a:pos x="58" y="484"/>
                </a:cxn>
                <a:cxn ang="0">
                  <a:pos x="32" y="480"/>
                </a:cxn>
                <a:cxn ang="0">
                  <a:pos x="11" y="456"/>
                </a:cxn>
                <a:cxn ang="0">
                  <a:pos x="3" y="448"/>
                </a:cxn>
                <a:cxn ang="0">
                  <a:pos x="7" y="432"/>
                </a:cxn>
                <a:cxn ang="0">
                  <a:pos x="19" y="400"/>
                </a:cxn>
                <a:cxn ang="0">
                  <a:pos x="39" y="358"/>
                </a:cxn>
                <a:cxn ang="0">
                  <a:pos x="62" y="328"/>
                </a:cxn>
                <a:cxn ang="0">
                  <a:pos x="101" y="323"/>
                </a:cxn>
                <a:cxn ang="0">
                  <a:pos x="130" y="339"/>
                </a:cxn>
                <a:cxn ang="0">
                  <a:pos x="143" y="350"/>
                </a:cxn>
                <a:cxn ang="0">
                  <a:pos x="168" y="342"/>
                </a:cxn>
                <a:cxn ang="0">
                  <a:pos x="198" y="280"/>
                </a:cxn>
                <a:cxn ang="0">
                  <a:pos x="210" y="241"/>
                </a:cxn>
                <a:cxn ang="0">
                  <a:pos x="238" y="217"/>
                </a:cxn>
                <a:cxn ang="0">
                  <a:pos x="249" y="171"/>
                </a:cxn>
                <a:cxn ang="0">
                  <a:pos x="263" y="131"/>
                </a:cxn>
                <a:cxn ang="0">
                  <a:pos x="279" y="95"/>
                </a:cxn>
                <a:cxn ang="0">
                  <a:pos x="307" y="77"/>
                </a:cxn>
                <a:cxn ang="0">
                  <a:pos x="327" y="48"/>
                </a:cxn>
                <a:cxn ang="0">
                  <a:pos x="323" y="23"/>
                </a:cxn>
                <a:cxn ang="0">
                  <a:pos x="310" y="15"/>
                </a:cxn>
                <a:cxn ang="0">
                  <a:pos x="332" y="0"/>
                </a:cxn>
                <a:cxn ang="0">
                  <a:pos x="340" y="4"/>
                </a:cxn>
                <a:cxn ang="0">
                  <a:pos x="355" y="48"/>
                </a:cxn>
                <a:cxn ang="0">
                  <a:pos x="349" y="90"/>
                </a:cxn>
                <a:cxn ang="0">
                  <a:pos x="374" y="140"/>
                </a:cxn>
                <a:cxn ang="0">
                  <a:pos x="376" y="157"/>
                </a:cxn>
                <a:cxn ang="0">
                  <a:pos x="337" y="154"/>
                </a:cxn>
                <a:cxn ang="0">
                  <a:pos x="315" y="159"/>
                </a:cxn>
                <a:cxn ang="0">
                  <a:pos x="311" y="192"/>
                </a:cxn>
                <a:cxn ang="0">
                  <a:pos x="338" y="215"/>
                </a:cxn>
                <a:cxn ang="0">
                  <a:pos x="360" y="230"/>
                </a:cxn>
                <a:cxn ang="0">
                  <a:pos x="376" y="292"/>
                </a:cxn>
                <a:cxn ang="0">
                  <a:pos x="370" y="323"/>
                </a:cxn>
                <a:cxn ang="0">
                  <a:pos x="343" y="369"/>
                </a:cxn>
                <a:cxn ang="0">
                  <a:pos x="335" y="407"/>
                </a:cxn>
                <a:cxn ang="0">
                  <a:pos x="345" y="458"/>
                </a:cxn>
                <a:cxn ang="0">
                  <a:pos x="390" y="528"/>
                </a:cxn>
                <a:cxn ang="0">
                  <a:pos x="418" y="559"/>
                </a:cxn>
                <a:cxn ang="0">
                  <a:pos x="413" y="615"/>
                </a:cxn>
                <a:cxn ang="0">
                  <a:pos x="366" y="592"/>
                </a:cxn>
                <a:cxn ang="0">
                  <a:pos x="264" y="585"/>
                </a:cxn>
              </a:cxnLst>
              <a:rect l="0" t="0" r="r" b="b"/>
              <a:pathLst>
                <a:path w="420" h="615">
                  <a:moveTo>
                    <a:pt x="264" y="585"/>
                  </a:moveTo>
                  <a:lnTo>
                    <a:pt x="256" y="582"/>
                  </a:lnTo>
                  <a:lnTo>
                    <a:pt x="220" y="581"/>
                  </a:lnTo>
                  <a:lnTo>
                    <a:pt x="204" y="577"/>
                  </a:lnTo>
                  <a:lnTo>
                    <a:pt x="184" y="581"/>
                  </a:lnTo>
                  <a:lnTo>
                    <a:pt x="170" y="579"/>
                  </a:lnTo>
                  <a:lnTo>
                    <a:pt x="156" y="582"/>
                  </a:lnTo>
                  <a:lnTo>
                    <a:pt x="116" y="582"/>
                  </a:lnTo>
                  <a:lnTo>
                    <a:pt x="74" y="585"/>
                  </a:lnTo>
                  <a:lnTo>
                    <a:pt x="70" y="586"/>
                  </a:lnTo>
                  <a:lnTo>
                    <a:pt x="74" y="552"/>
                  </a:lnTo>
                  <a:lnTo>
                    <a:pt x="79" y="536"/>
                  </a:lnTo>
                  <a:lnTo>
                    <a:pt x="79" y="529"/>
                  </a:lnTo>
                  <a:lnTo>
                    <a:pt x="81" y="527"/>
                  </a:lnTo>
                  <a:lnTo>
                    <a:pt x="75" y="520"/>
                  </a:lnTo>
                  <a:lnTo>
                    <a:pt x="69" y="513"/>
                  </a:lnTo>
                  <a:lnTo>
                    <a:pt x="66" y="509"/>
                  </a:lnTo>
                  <a:lnTo>
                    <a:pt x="63" y="502"/>
                  </a:lnTo>
                  <a:lnTo>
                    <a:pt x="63" y="500"/>
                  </a:lnTo>
                  <a:lnTo>
                    <a:pt x="66" y="499"/>
                  </a:lnTo>
                  <a:lnTo>
                    <a:pt x="68" y="494"/>
                  </a:lnTo>
                  <a:lnTo>
                    <a:pt x="68" y="485"/>
                  </a:lnTo>
                  <a:lnTo>
                    <a:pt x="64" y="483"/>
                  </a:lnTo>
                  <a:lnTo>
                    <a:pt x="58" y="484"/>
                  </a:lnTo>
                  <a:lnTo>
                    <a:pt x="57" y="488"/>
                  </a:lnTo>
                  <a:lnTo>
                    <a:pt x="52" y="489"/>
                  </a:lnTo>
                  <a:lnTo>
                    <a:pt x="32" y="480"/>
                  </a:lnTo>
                  <a:lnTo>
                    <a:pt x="27" y="471"/>
                  </a:lnTo>
                  <a:lnTo>
                    <a:pt x="21" y="456"/>
                  </a:lnTo>
                  <a:lnTo>
                    <a:pt x="11" y="456"/>
                  </a:lnTo>
                  <a:lnTo>
                    <a:pt x="6" y="458"/>
                  </a:lnTo>
                  <a:lnTo>
                    <a:pt x="1" y="455"/>
                  </a:lnTo>
                  <a:lnTo>
                    <a:pt x="3" y="448"/>
                  </a:lnTo>
                  <a:lnTo>
                    <a:pt x="0" y="446"/>
                  </a:lnTo>
                  <a:lnTo>
                    <a:pt x="0" y="439"/>
                  </a:lnTo>
                  <a:lnTo>
                    <a:pt x="7" y="432"/>
                  </a:lnTo>
                  <a:lnTo>
                    <a:pt x="14" y="423"/>
                  </a:lnTo>
                  <a:lnTo>
                    <a:pt x="17" y="414"/>
                  </a:lnTo>
                  <a:lnTo>
                    <a:pt x="19" y="400"/>
                  </a:lnTo>
                  <a:lnTo>
                    <a:pt x="22" y="385"/>
                  </a:lnTo>
                  <a:lnTo>
                    <a:pt x="31" y="369"/>
                  </a:lnTo>
                  <a:lnTo>
                    <a:pt x="39" y="358"/>
                  </a:lnTo>
                  <a:lnTo>
                    <a:pt x="47" y="350"/>
                  </a:lnTo>
                  <a:lnTo>
                    <a:pt x="58" y="345"/>
                  </a:lnTo>
                  <a:lnTo>
                    <a:pt x="62" y="328"/>
                  </a:lnTo>
                  <a:lnTo>
                    <a:pt x="64" y="328"/>
                  </a:lnTo>
                  <a:lnTo>
                    <a:pt x="79" y="328"/>
                  </a:lnTo>
                  <a:lnTo>
                    <a:pt x="101" y="323"/>
                  </a:lnTo>
                  <a:lnTo>
                    <a:pt x="116" y="324"/>
                  </a:lnTo>
                  <a:lnTo>
                    <a:pt x="127" y="334"/>
                  </a:lnTo>
                  <a:lnTo>
                    <a:pt x="130" y="339"/>
                  </a:lnTo>
                  <a:lnTo>
                    <a:pt x="130" y="340"/>
                  </a:lnTo>
                  <a:lnTo>
                    <a:pt x="134" y="343"/>
                  </a:lnTo>
                  <a:lnTo>
                    <a:pt x="143" y="350"/>
                  </a:lnTo>
                  <a:lnTo>
                    <a:pt x="156" y="351"/>
                  </a:lnTo>
                  <a:lnTo>
                    <a:pt x="165" y="348"/>
                  </a:lnTo>
                  <a:lnTo>
                    <a:pt x="168" y="342"/>
                  </a:lnTo>
                  <a:lnTo>
                    <a:pt x="170" y="333"/>
                  </a:lnTo>
                  <a:lnTo>
                    <a:pt x="188" y="302"/>
                  </a:lnTo>
                  <a:lnTo>
                    <a:pt x="198" y="280"/>
                  </a:lnTo>
                  <a:lnTo>
                    <a:pt x="200" y="273"/>
                  </a:lnTo>
                  <a:lnTo>
                    <a:pt x="204" y="257"/>
                  </a:lnTo>
                  <a:lnTo>
                    <a:pt x="210" y="241"/>
                  </a:lnTo>
                  <a:lnTo>
                    <a:pt x="221" y="229"/>
                  </a:lnTo>
                  <a:lnTo>
                    <a:pt x="236" y="222"/>
                  </a:lnTo>
                  <a:lnTo>
                    <a:pt x="238" y="217"/>
                  </a:lnTo>
                  <a:lnTo>
                    <a:pt x="240" y="211"/>
                  </a:lnTo>
                  <a:lnTo>
                    <a:pt x="241" y="199"/>
                  </a:lnTo>
                  <a:lnTo>
                    <a:pt x="249" y="171"/>
                  </a:lnTo>
                  <a:lnTo>
                    <a:pt x="251" y="160"/>
                  </a:lnTo>
                  <a:lnTo>
                    <a:pt x="254" y="149"/>
                  </a:lnTo>
                  <a:lnTo>
                    <a:pt x="263" y="131"/>
                  </a:lnTo>
                  <a:lnTo>
                    <a:pt x="270" y="108"/>
                  </a:lnTo>
                  <a:lnTo>
                    <a:pt x="274" y="101"/>
                  </a:lnTo>
                  <a:lnTo>
                    <a:pt x="279" y="95"/>
                  </a:lnTo>
                  <a:lnTo>
                    <a:pt x="288" y="85"/>
                  </a:lnTo>
                  <a:lnTo>
                    <a:pt x="291" y="84"/>
                  </a:lnTo>
                  <a:lnTo>
                    <a:pt x="307" y="77"/>
                  </a:lnTo>
                  <a:lnTo>
                    <a:pt x="310" y="74"/>
                  </a:lnTo>
                  <a:lnTo>
                    <a:pt x="329" y="61"/>
                  </a:lnTo>
                  <a:lnTo>
                    <a:pt x="327" y="48"/>
                  </a:lnTo>
                  <a:lnTo>
                    <a:pt x="328" y="31"/>
                  </a:lnTo>
                  <a:lnTo>
                    <a:pt x="326" y="26"/>
                  </a:lnTo>
                  <a:lnTo>
                    <a:pt x="323" y="23"/>
                  </a:lnTo>
                  <a:lnTo>
                    <a:pt x="322" y="22"/>
                  </a:lnTo>
                  <a:lnTo>
                    <a:pt x="311" y="18"/>
                  </a:lnTo>
                  <a:lnTo>
                    <a:pt x="310" y="15"/>
                  </a:lnTo>
                  <a:lnTo>
                    <a:pt x="315" y="15"/>
                  </a:lnTo>
                  <a:lnTo>
                    <a:pt x="323" y="3"/>
                  </a:lnTo>
                  <a:lnTo>
                    <a:pt x="332" y="0"/>
                  </a:lnTo>
                  <a:lnTo>
                    <a:pt x="338" y="0"/>
                  </a:lnTo>
                  <a:lnTo>
                    <a:pt x="340" y="1"/>
                  </a:lnTo>
                  <a:lnTo>
                    <a:pt x="340" y="4"/>
                  </a:lnTo>
                  <a:lnTo>
                    <a:pt x="347" y="32"/>
                  </a:lnTo>
                  <a:lnTo>
                    <a:pt x="353" y="41"/>
                  </a:lnTo>
                  <a:lnTo>
                    <a:pt x="355" y="48"/>
                  </a:lnTo>
                  <a:lnTo>
                    <a:pt x="354" y="68"/>
                  </a:lnTo>
                  <a:lnTo>
                    <a:pt x="353" y="79"/>
                  </a:lnTo>
                  <a:lnTo>
                    <a:pt x="349" y="90"/>
                  </a:lnTo>
                  <a:lnTo>
                    <a:pt x="349" y="98"/>
                  </a:lnTo>
                  <a:lnTo>
                    <a:pt x="359" y="119"/>
                  </a:lnTo>
                  <a:lnTo>
                    <a:pt x="374" y="140"/>
                  </a:lnTo>
                  <a:lnTo>
                    <a:pt x="376" y="146"/>
                  </a:lnTo>
                  <a:lnTo>
                    <a:pt x="377" y="155"/>
                  </a:lnTo>
                  <a:lnTo>
                    <a:pt x="376" y="157"/>
                  </a:lnTo>
                  <a:lnTo>
                    <a:pt x="372" y="160"/>
                  </a:lnTo>
                  <a:lnTo>
                    <a:pt x="353" y="156"/>
                  </a:lnTo>
                  <a:lnTo>
                    <a:pt x="337" y="154"/>
                  </a:lnTo>
                  <a:lnTo>
                    <a:pt x="322" y="155"/>
                  </a:lnTo>
                  <a:lnTo>
                    <a:pt x="318" y="156"/>
                  </a:lnTo>
                  <a:lnTo>
                    <a:pt x="315" y="159"/>
                  </a:lnTo>
                  <a:lnTo>
                    <a:pt x="310" y="165"/>
                  </a:lnTo>
                  <a:lnTo>
                    <a:pt x="310" y="179"/>
                  </a:lnTo>
                  <a:lnTo>
                    <a:pt x="311" y="192"/>
                  </a:lnTo>
                  <a:lnTo>
                    <a:pt x="322" y="205"/>
                  </a:lnTo>
                  <a:lnTo>
                    <a:pt x="329" y="211"/>
                  </a:lnTo>
                  <a:lnTo>
                    <a:pt x="338" y="215"/>
                  </a:lnTo>
                  <a:lnTo>
                    <a:pt x="350" y="217"/>
                  </a:lnTo>
                  <a:lnTo>
                    <a:pt x="354" y="220"/>
                  </a:lnTo>
                  <a:lnTo>
                    <a:pt x="360" y="230"/>
                  </a:lnTo>
                  <a:lnTo>
                    <a:pt x="370" y="257"/>
                  </a:lnTo>
                  <a:lnTo>
                    <a:pt x="375" y="275"/>
                  </a:lnTo>
                  <a:lnTo>
                    <a:pt x="376" y="292"/>
                  </a:lnTo>
                  <a:lnTo>
                    <a:pt x="377" y="295"/>
                  </a:lnTo>
                  <a:lnTo>
                    <a:pt x="380" y="297"/>
                  </a:lnTo>
                  <a:lnTo>
                    <a:pt x="370" y="323"/>
                  </a:lnTo>
                  <a:lnTo>
                    <a:pt x="360" y="338"/>
                  </a:lnTo>
                  <a:lnTo>
                    <a:pt x="353" y="354"/>
                  </a:lnTo>
                  <a:lnTo>
                    <a:pt x="343" y="369"/>
                  </a:lnTo>
                  <a:lnTo>
                    <a:pt x="332" y="380"/>
                  </a:lnTo>
                  <a:lnTo>
                    <a:pt x="332" y="393"/>
                  </a:lnTo>
                  <a:lnTo>
                    <a:pt x="335" y="407"/>
                  </a:lnTo>
                  <a:lnTo>
                    <a:pt x="334" y="424"/>
                  </a:lnTo>
                  <a:lnTo>
                    <a:pt x="335" y="440"/>
                  </a:lnTo>
                  <a:lnTo>
                    <a:pt x="345" y="458"/>
                  </a:lnTo>
                  <a:lnTo>
                    <a:pt x="354" y="469"/>
                  </a:lnTo>
                  <a:lnTo>
                    <a:pt x="378" y="516"/>
                  </a:lnTo>
                  <a:lnTo>
                    <a:pt x="390" y="528"/>
                  </a:lnTo>
                  <a:lnTo>
                    <a:pt x="413" y="548"/>
                  </a:lnTo>
                  <a:lnTo>
                    <a:pt x="420" y="548"/>
                  </a:lnTo>
                  <a:lnTo>
                    <a:pt x="418" y="559"/>
                  </a:lnTo>
                  <a:lnTo>
                    <a:pt x="420" y="602"/>
                  </a:lnTo>
                  <a:lnTo>
                    <a:pt x="418" y="612"/>
                  </a:lnTo>
                  <a:lnTo>
                    <a:pt x="413" y="615"/>
                  </a:lnTo>
                  <a:lnTo>
                    <a:pt x="390" y="597"/>
                  </a:lnTo>
                  <a:lnTo>
                    <a:pt x="380" y="597"/>
                  </a:lnTo>
                  <a:lnTo>
                    <a:pt x="366" y="592"/>
                  </a:lnTo>
                  <a:lnTo>
                    <a:pt x="351" y="591"/>
                  </a:lnTo>
                  <a:lnTo>
                    <a:pt x="340" y="585"/>
                  </a:lnTo>
                  <a:lnTo>
                    <a:pt x="264" y="58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4" name="Freeform 54">
              <a:extLst>
                <a:ext uri="{FF2B5EF4-FFF2-40B4-BE49-F238E27FC236}">
                  <a16:creationId xmlns:a16="http://schemas.microsoft.com/office/drawing/2014/main" xmlns="" id="{6FB257A2-8DCA-4ACE-BA68-EC34F267DEB2}"/>
                </a:ext>
              </a:extLst>
            </p:cNvPr>
            <p:cNvSpPr>
              <a:spLocks noChangeAspect="1"/>
            </p:cNvSpPr>
            <p:nvPr/>
          </p:nvSpPr>
          <p:spPr bwMode="gray">
            <a:xfrm>
              <a:off x="5062970" y="4420795"/>
              <a:ext cx="87579" cy="177588"/>
            </a:xfrm>
            <a:custGeom>
              <a:avLst/>
              <a:gdLst/>
              <a:ahLst/>
              <a:cxnLst>
                <a:cxn ang="0">
                  <a:pos x="147" y="30"/>
                </a:cxn>
                <a:cxn ang="0">
                  <a:pos x="128" y="12"/>
                </a:cxn>
                <a:cxn ang="0">
                  <a:pos x="114" y="0"/>
                </a:cxn>
                <a:cxn ang="0">
                  <a:pos x="101" y="5"/>
                </a:cxn>
                <a:cxn ang="0">
                  <a:pos x="90" y="12"/>
                </a:cxn>
                <a:cxn ang="0">
                  <a:pos x="90" y="25"/>
                </a:cxn>
                <a:cxn ang="0">
                  <a:pos x="90" y="26"/>
                </a:cxn>
                <a:cxn ang="0">
                  <a:pos x="85" y="35"/>
                </a:cxn>
                <a:cxn ang="0">
                  <a:pos x="83" y="39"/>
                </a:cxn>
                <a:cxn ang="0">
                  <a:pos x="66" y="53"/>
                </a:cxn>
                <a:cxn ang="0">
                  <a:pos x="52" y="53"/>
                </a:cxn>
                <a:cxn ang="0">
                  <a:pos x="37" y="49"/>
                </a:cxn>
                <a:cxn ang="0">
                  <a:pos x="27" y="63"/>
                </a:cxn>
                <a:cxn ang="0">
                  <a:pos x="21" y="64"/>
                </a:cxn>
                <a:cxn ang="0">
                  <a:pos x="17" y="68"/>
                </a:cxn>
                <a:cxn ang="0">
                  <a:pos x="12" y="74"/>
                </a:cxn>
                <a:cxn ang="0">
                  <a:pos x="6" y="80"/>
                </a:cxn>
                <a:cxn ang="0">
                  <a:pos x="1" y="95"/>
                </a:cxn>
                <a:cxn ang="0">
                  <a:pos x="0" y="113"/>
                </a:cxn>
                <a:cxn ang="0">
                  <a:pos x="11" y="121"/>
                </a:cxn>
                <a:cxn ang="0">
                  <a:pos x="20" y="124"/>
                </a:cxn>
                <a:cxn ang="0">
                  <a:pos x="41" y="159"/>
                </a:cxn>
                <a:cxn ang="0">
                  <a:pos x="50" y="189"/>
                </a:cxn>
                <a:cxn ang="0">
                  <a:pos x="54" y="204"/>
                </a:cxn>
                <a:cxn ang="0">
                  <a:pos x="58" y="234"/>
                </a:cxn>
                <a:cxn ang="0">
                  <a:pos x="54" y="308"/>
                </a:cxn>
                <a:cxn ang="0">
                  <a:pos x="58" y="331"/>
                </a:cxn>
                <a:cxn ang="0">
                  <a:pos x="61" y="339"/>
                </a:cxn>
                <a:cxn ang="0">
                  <a:pos x="112" y="337"/>
                </a:cxn>
                <a:cxn ang="0">
                  <a:pos x="107" y="295"/>
                </a:cxn>
                <a:cxn ang="0">
                  <a:pos x="113" y="265"/>
                </a:cxn>
                <a:cxn ang="0">
                  <a:pos x="113" y="215"/>
                </a:cxn>
                <a:cxn ang="0">
                  <a:pos x="129" y="183"/>
                </a:cxn>
                <a:cxn ang="0">
                  <a:pos x="133" y="159"/>
                </a:cxn>
                <a:cxn ang="0">
                  <a:pos x="156" y="138"/>
                </a:cxn>
                <a:cxn ang="0">
                  <a:pos x="160" y="129"/>
                </a:cxn>
                <a:cxn ang="0">
                  <a:pos x="160" y="124"/>
                </a:cxn>
                <a:cxn ang="0">
                  <a:pos x="155" y="117"/>
                </a:cxn>
                <a:cxn ang="0">
                  <a:pos x="160" y="109"/>
                </a:cxn>
                <a:cxn ang="0">
                  <a:pos x="166" y="107"/>
                </a:cxn>
                <a:cxn ang="0">
                  <a:pos x="162" y="74"/>
                </a:cxn>
                <a:cxn ang="0">
                  <a:pos x="151" y="59"/>
                </a:cxn>
                <a:cxn ang="0">
                  <a:pos x="151" y="43"/>
                </a:cxn>
              </a:cxnLst>
              <a:rect l="0" t="0" r="r" b="b"/>
              <a:pathLst>
                <a:path w="166" h="340">
                  <a:moveTo>
                    <a:pt x="156" y="37"/>
                  </a:moveTo>
                  <a:lnTo>
                    <a:pt x="147" y="30"/>
                  </a:lnTo>
                  <a:lnTo>
                    <a:pt x="140" y="25"/>
                  </a:lnTo>
                  <a:lnTo>
                    <a:pt x="128" y="12"/>
                  </a:lnTo>
                  <a:lnTo>
                    <a:pt x="117" y="1"/>
                  </a:lnTo>
                  <a:lnTo>
                    <a:pt x="114" y="0"/>
                  </a:lnTo>
                  <a:lnTo>
                    <a:pt x="106" y="4"/>
                  </a:lnTo>
                  <a:lnTo>
                    <a:pt x="101" y="5"/>
                  </a:lnTo>
                  <a:lnTo>
                    <a:pt x="90" y="8"/>
                  </a:lnTo>
                  <a:lnTo>
                    <a:pt x="90" y="12"/>
                  </a:lnTo>
                  <a:lnTo>
                    <a:pt x="97" y="21"/>
                  </a:lnTo>
                  <a:lnTo>
                    <a:pt x="90" y="25"/>
                  </a:lnTo>
                  <a:lnTo>
                    <a:pt x="90" y="24"/>
                  </a:lnTo>
                  <a:lnTo>
                    <a:pt x="90" y="26"/>
                  </a:lnTo>
                  <a:lnTo>
                    <a:pt x="88" y="31"/>
                  </a:lnTo>
                  <a:lnTo>
                    <a:pt x="85" y="35"/>
                  </a:lnTo>
                  <a:lnTo>
                    <a:pt x="85" y="36"/>
                  </a:lnTo>
                  <a:lnTo>
                    <a:pt x="83" y="39"/>
                  </a:lnTo>
                  <a:lnTo>
                    <a:pt x="71" y="51"/>
                  </a:lnTo>
                  <a:lnTo>
                    <a:pt x="66" y="53"/>
                  </a:lnTo>
                  <a:lnTo>
                    <a:pt x="60" y="51"/>
                  </a:lnTo>
                  <a:lnTo>
                    <a:pt x="52" y="53"/>
                  </a:lnTo>
                  <a:lnTo>
                    <a:pt x="43" y="49"/>
                  </a:lnTo>
                  <a:lnTo>
                    <a:pt x="37" y="49"/>
                  </a:lnTo>
                  <a:lnTo>
                    <a:pt x="34" y="51"/>
                  </a:lnTo>
                  <a:lnTo>
                    <a:pt x="27" y="63"/>
                  </a:lnTo>
                  <a:lnTo>
                    <a:pt x="23" y="62"/>
                  </a:lnTo>
                  <a:lnTo>
                    <a:pt x="21" y="64"/>
                  </a:lnTo>
                  <a:lnTo>
                    <a:pt x="20" y="65"/>
                  </a:lnTo>
                  <a:lnTo>
                    <a:pt x="17" y="68"/>
                  </a:lnTo>
                  <a:lnTo>
                    <a:pt x="16" y="74"/>
                  </a:lnTo>
                  <a:lnTo>
                    <a:pt x="12" y="74"/>
                  </a:lnTo>
                  <a:lnTo>
                    <a:pt x="9" y="78"/>
                  </a:lnTo>
                  <a:lnTo>
                    <a:pt x="6" y="80"/>
                  </a:lnTo>
                  <a:lnTo>
                    <a:pt x="5" y="87"/>
                  </a:lnTo>
                  <a:lnTo>
                    <a:pt x="1" y="95"/>
                  </a:lnTo>
                  <a:lnTo>
                    <a:pt x="0" y="105"/>
                  </a:lnTo>
                  <a:lnTo>
                    <a:pt x="0" y="113"/>
                  </a:lnTo>
                  <a:lnTo>
                    <a:pt x="5" y="117"/>
                  </a:lnTo>
                  <a:lnTo>
                    <a:pt x="11" y="121"/>
                  </a:lnTo>
                  <a:lnTo>
                    <a:pt x="15" y="121"/>
                  </a:lnTo>
                  <a:lnTo>
                    <a:pt x="20" y="124"/>
                  </a:lnTo>
                  <a:lnTo>
                    <a:pt x="32" y="139"/>
                  </a:lnTo>
                  <a:lnTo>
                    <a:pt x="41" y="159"/>
                  </a:lnTo>
                  <a:lnTo>
                    <a:pt x="47" y="180"/>
                  </a:lnTo>
                  <a:lnTo>
                    <a:pt x="50" y="189"/>
                  </a:lnTo>
                  <a:lnTo>
                    <a:pt x="52" y="195"/>
                  </a:lnTo>
                  <a:lnTo>
                    <a:pt x="54" y="204"/>
                  </a:lnTo>
                  <a:lnTo>
                    <a:pt x="56" y="215"/>
                  </a:lnTo>
                  <a:lnTo>
                    <a:pt x="58" y="234"/>
                  </a:lnTo>
                  <a:lnTo>
                    <a:pt x="58" y="285"/>
                  </a:lnTo>
                  <a:lnTo>
                    <a:pt x="54" y="308"/>
                  </a:lnTo>
                  <a:lnTo>
                    <a:pt x="54" y="318"/>
                  </a:lnTo>
                  <a:lnTo>
                    <a:pt x="58" y="331"/>
                  </a:lnTo>
                  <a:lnTo>
                    <a:pt x="60" y="338"/>
                  </a:lnTo>
                  <a:lnTo>
                    <a:pt x="61" y="339"/>
                  </a:lnTo>
                  <a:lnTo>
                    <a:pt x="68" y="340"/>
                  </a:lnTo>
                  <a:lnTo>
                    <a:pt x="112" y="337"/>
                  </a:lnTo>
                  <a:lnTo>
                    <a:pt x="109" y="334"/>
                  </a:lnTo>
                  <a:lnTo>
                    <a:pt x="107" y="295"/>
                  </a:lnTo>
                  <a:lnTo>
                    <a:pt x="108" y="286"/>
                  </a:lnTo>
                  <a:lnTo>
                    <a:pt x="113" y="265"/>
                  </a:lnTo>
                  <a:lnTo>
                    <a:pt x="112" y="235"/>
                  </a:lnTo>
                  <a:lnTo>
                    <a:pt x="113" y="215"/>
                  </a:lnTo>
                  <a:lnTo>
                    <a:pt x="117" y="203"/>
                  </a:lnTo>
                  <a:lnTo>
                    <a:pt x="129" y="183"/>
                  </a:lnTo>
                  <a:lnTo>
                    <a:pt x="130" y="168"/>
                  </a:lnTo>
                  <a:lnTo>
                    <a:pt x="133" y="159"/>
                  </a:lnTo>
                  <a:lnTo>
                    <a:pt x="141" y="149"/>
                  </a:lnTo>
                  <a:lnTo>
                    <a:pt x="156" y="138"/>
                  </a:lnTo>
                  <a:lnTo>
                    <a:pt x="156" y="132"/>
                  </a:lnTo>
                  <a:lnTo>
                    <a:pt x="160" y="129"/>
                  </a:lnTo>
                  <a:lnTo>
                    <a:pt x="160" y="128"/>
                  </a:lnTo>
                  <a:lnTo>
                    <a:pt x="160" y="124"/>
                  </a:lnTo>
                  <a:lnTo>
                    <a:pt x="155" y="119"/>
                  </a:lnTo>
                  <a:lnTo>
                    <a:pt x="155" y="117"/>
                  </a:lnTo>
                  <a:lnTo>
                    <a:pt x="157" y="111"/>
                  </a:lnTo>
                  <a:lnTo>
                    <a:pt x="160" y="109"/>
                  </a:lnTo>
                  <a:lnTo>
                    <a:pt x="165" y="109"/>
                  </a:lnTo>
                  <a:lnTo>
                    <a:pt x="166" y="107"/>
                  </a:lnTo>
                  <a:lnTo>
                    <a:pt x="166" y="89"/>
                  </a:lnTo>
                  <a:lnTo>
                    <a:pt x="162" y="74"/>
                  </a:lnTo>
                  <a:lnTo>
                    <a:pt x="161" y="69"/>
                  </a:lnTo>
                  <a:lnTo>
                    <a:pt x="151" y="59"/>
                  </a:lnTo>
                  <a:lnTo>
                    <a:pt x="150" y="54"/>
                  </a:lnTo>
                  <a:lnTo>
                    <a:pt x="151" y="43"/>
                  </a:lnTo>
                  <a:lnTo>
                    <a:pt x="156" y="3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5" name="Freeform 55">
              <a:extLst>
                <a:ext uri="{FF2B5EF4-FFF2-40B4-BE49-F238E27FC236}">
                  <a16:creationId xmlns:a16="http://schemas.microsoft.com/office/drawing/2014/main" xmlns="" id="{9A3A1849-80EE-4C7A-BA56-AB2A922A308E}"/>
                </a:ext>
              </a:extLst>
            </p:cNvPr>
            <p:cNvSpPr>
              <a:spLocks noChangeAspect="1"/>
            </p:cNvSpPr>
            <p:nvPr/>
          </p:nvSpPr>
          <p:spPr bwMode="gray">
            <a:xfrm>
              <a:off x="5391390" y="4626424"/>
              <a:ext cx="550495" cy="532765"/>
            </a:xfrm>
            <a:custGeom>
              <a:avLst/>
              <a:gdLst/>
              <a:ahLst/>
              <a:cxnLst>
                <a:cxn ang="0">
                  <a:pos x="960" y="671"/>
                </a:cxn>
                <a:cxn ang="0">
                  <a:pos x="939" y="609"/>
                </a:cxn>
                <a:cxn ang="0">
                  <a:pos x="933" y="528"/>
                </a:cxn>
                <a:cxn ang="0">
                  <a:pos x="933" y="488"/>
                </a:cxn>
                <a:cxn ang="0">
                  <a:pos x="927" y="435"/>
                </a:cxn>
                <a:cxn ang="0">
                  <a:pos x="934" y="392"/>
                </a:cxn>
                <a:cxn ang="0">
                  <a:pos x="960" y="337"/>
                </a:cxn>
                <a:cxn ang="0">
                  <a:pos x="979" y="248"/>
                </a:cxn>
                <a:cxn ang="0">
                  <a:pos x="1015" y="202"/>
                </a:cxn>
                <a:cxn ang="0">
                  <a:pos x="1043" y="167"/>
                </a:cxn>
                <a:cxn ang="0">
                  <a:pos x="1020" y="143"/>
                </a:cxn>
                <a:cxn ang="0">
                  <a:pos x="1019" y="90"/>
                </a:cxn>
                <a:cxn ang="0">
                  <a:pos x="955" y="36"/>
                </a:cxn>
                <a:cxn ang="0">
                  <a:pos x="892" y="52"/>
                </a:cxn>
                <a:cxn ang="0">
                  <a:pos x="839" y="5"/>
                </a:cxn>
                <a:cxn ang="0">
                  <a:pos x="771" y="0"/>
                </a:cxn>
                <a:cxn ang="0">
                  <a:pos x="697" y="16"/>
                </a:cxn>
                <a:cxn ang="0">
                  <a:pos x="676" y="10"/>
                </a:cxn>
                <a:cxn ang="0">
                  <a:pos x="601" y="27"/>
                </a:cxn>
                <a:cxn ang="0">
                  <a:pos x="509" y="53"/>
                </a:cxn>
                <a:cxn ang="0">
                  <a:pos x="436" y="25"/>
                </a:cxn>
                <a:cxn ang="0">
                  <a:pos x="384" y="16"/>
                </a:cxn>
                <a:cxn ang="0">
                  <a:pos x="359" y="75"/>
                </a:cxn>
                <a:cxn ang="0">
                  <a:pos x="326" y="159"/>
                </a:cxn>
                <a:cxn ang="0">
                  <a:pos x="298" y="327"/>
                </a:cxn>
                <a:cxn ang="0">
                  <a:pos x="217" y="423"/>
                </a:cxn>
                <a:cxn ang="0">
                  <a:pos x="181" y="516"/>
                </a:cxn>
                <a:cxn ang="0">
                  <a:pos x="112" y="531"/>
                </a:cxn>
                <a:cxn ang="0">
                  <a:pos x="68" y="551"/>
                </a:cxn>
                <a:cxn ang="0">
                  <a:pos x="18" y="560"/>
                </a:cxn>
                <a:cxn ang="0">
                  <a:pos x="3" y="612"/>
                </a:cxn>
                <a:cxn ang="0">
                  <a:pos x="9" y="624"/>
                </a:cxn>
                <a:cxn ang="0">
                  <a:pos x="70" y="606"/>
                </a:cxn>
                <a:cxn ang="0">
                  <a:pos x="155" y="606"/>
                </a:cxn>
                <a:cxn ang="0">
                  <a:pos x="225" y="613"/>
                </a:cxn>
                <a:cxn ang="0">
                  <a:pos x="244" y="654"/>
                </a:cxn>
                <a:cxn ang="0">
                  <a:pos x="289" y="727"/>
                </a:cxn>
                <a:cxn ang="0">
                  <a:pos x="366" y="725"/>
                </a:cxn>
                <a:cxn ang="0">
                  <a:pos x="393" y="694"/>
                </a:cxn>
                <a:cxn ang="0">
                  <a:pos x="444" y="664"/>
                </a:cxn>
                <a:cxn ang="0">
                  <a:pos x="520" y="699"/>
                </a:cxn>
                <a:cxn ang="0">
                  <a:pos x="527" y="781"/>
                </a:cxn>
                <a:cxn ang="0">
                  <a:pos x="541" y="850"/>
                </a:cxn>
                <a:cxn ang="0">
                  <a:pos x="531" y="894"/>
                </a:cxn>
                <a:cxn ang="0">
                  <a:pos x="549" y="908"/>
                </a:cxn>
                <a:cxn ang="0">
                  <a:pos x="613" y="891"/>
                </a:cxn>
                <a:cxn ang="0">
                  <a:pos x="645" y="882"/>
                </a:cxn>
                <a:cxn ang="0">
                  <a:pos x="667" y="903"/>
                </a:cxn>
                <a:cxn ang="0">
                  <a:pos x="697" y="901"/>
                </a:cxn>
                <a:cxn ang="0">
                  <a:pos x="736" y="925"/>
                </a:cxn>
                <a:cxn ang="0">
                  <a:pos x="799" y="934"/>
                </a:cxn>
                <a:cxn ang="0">
                  <a:pos x="858" y="961"/>
                </a:cxn>
                <a:cxn ang="0">
                  <a:pos x="898" y="999"/>
                </a:cxn>
                <a:cxn ang="0">
                  <a:pos x="941" y="1010"/>
                </a:cxn>
                <a:cxn ang="0">
                  <a:pos x="959" y="1018"/>
                </a:cxn>
                <a:cxn ang="0">
                  <a:pos x="956" y="958"/>
                </a:cxn>
                <a:cxn ang="0">
                  <a:pos x="911" y="955"/>
                </a:cxn>
                <a:cxn ang="0">
                  <a:pos x="895" y="917"/>
                </a:cxn>
                <a:cxn ang="0">
                  <a:pos x="912" y="820"/>
                </a:cxn>
                <a:cxn ang="0">
                  <a:pos x="914" y="772"/>
                </a:cxn>
                <a:cxn ang="0">
                  <a:pos x="941" y="748"/>
                </a:cxn>
              </a:cxnLst>
              <a:rect l="0" t="0" r="r" b="b"/>
              <a:pathLst>
                <a:path w="1045" h="1018">
                  <a:moveTo>
                    <a:pt x="1003" y="735"/>
                  </a:moveTo>
                  <a:lnTo>
                    <a:pt x="995" y="700"/>
                  </a:lnTo>
                  <a:lnTo>
                    <a:pt x="986" y="688"/>
                  </a:lnTo>
                  <a:lnTo>
                    <a:pt x="972" y="684"/>
                  </a:lnTo>
                  <a:lnTo>
                    <a:pt x="960" y="671"/>
                  </a:lnTo>
                  <a:lnTo>
                    <a:pt x="952" y="662"/>
                  </a:lnTo>
                  <a:lnTo>
                    <a:pt x="945" y="646"/>
                  </a:lnTo>
                  <a:lnTo>
                    <a:pt x="940" y="639"/>
                  </a:lnTo>
                  <a:lnTo>
                    <a:pt x="936" y="622"/>
                  </a:lnTo>
                  <a:lnTo>
                    <a:pt x="939" y="609"/>
                  </a:lnTo>
                  <a:lnTo>
                    <a:pt x="939" y="597"/>
                  </a:lnTo>
                  <a:lnTo>
                    <a:pt x="933" y="585"/>
                  </a:lnTo>
                  <a:lnTo>
                    <a:pt x="927" y="566"/>
                  </a:lnTo>
                  <a:lnTo>
                    <a:pt x="928" y="551"/>
                  </a:lnTo>
                  <a:lnTo>
                    <a:pt x="933" y="528"/>
                  </a:lnTo>
                  <a:lnTo>
                    <a:pt x="932" y="517"/>
                  </a:lnTo>
                  <a:lnTo>
                    <a:pt x="928" y="520"/>
                  </a:lnTo>
                  <a:lnTo>
                    <a:pt x="927" y="515"/>
                  </a:lnTo>
                  <a:lnTo>
                    <a:pt x="928" y="503"/>
                  </a:lnTo>
                  <a:lnTo>
                    <a:pt x="933" y="488"/>
                  </a:lnTo>
                  <a:lnTo>
                    <a:pt x="934" y="478"/>
                  </a:lnTo>
                  <a:lnTo>
                    <a:pt x="938" y="471"/>
                  </a:lnTo>
                  <a:lnTo>
                    <a:pt x="935" y="447"/>
                  </a:lnTo>
                  <a:lnTo>
                    <a:pt x="933" y="441"/>
                  </a:lnTo>
                  <a:lnTo>
                    <a:pt x="927" y="435"/>
                  </a:lnTo>
                  <a:lnTo>
                    <a:pt x="922" y="428"/>
                  </a:lnTo>
                  <a:lnTo>
                    <a:pt x="920" y="424"/>
                  </a:lnTo>
                  <a:lnTo>
                    <a:pt x="920" y="417"/>
                  </a:lnTo>
                  <a:lnTo>
                    <a:pt x="930" y="403"/>
                  </a:lnTo>
                  <a:lnTo>
                    <a:pt x="934" y="392"/>
                  </a:lnTo>
                  <a:lnTo>
                    <a:pt x="941" y="379"/>
                  </a:lnTo>
                  <a:lnTo>
                    <a:pt x="949" y="367"/>
                  </a:lnTo>
                  <a:lnTo>
                    <a:pt x="956" y="360"/>
                  </a:lnTo>
                  <a:lnTo>
                    <a:pt x="959" y="358"/>
                  </a:lnTo>
                  <a:lnTo>
                    <a:pt x="960" y="337"/>
                  </a:lnTo>
                  <a:lnTo>
                    <a:pt x="962" y="309"/>
                  </a:lnTo>
                  <a:lnTo>
                    <a:pt x="962" y="295"/>
                  </a:lnTo>
                  <a:lnTo>
                    <a:pt x="970" y="264"/>
                  </a:lnTo>
                  <a:lnTo>
                    <a:pt x="976" y="253"/>
                  </a:lnTo>
                  <a:lnTo>
                    <a:pt x="979" y="248"/>
                  </a:lnTo>
                  <a:lnTo>
                    <a:pt x="992" y="234"/>
                  </a:lnTo>
                  <a:lnTo>
                    <a:pt x="1003" y="221"/>
                  </a:lnTo>
                  <a:lnTo>
                    <a:pt x="1009" y="215"/>
                  </a:lnTo>
                  <a:lnTo>
                    <a:pt x="1011" y="209"/>
                  </a:lnTo>
                  <a:lnTo>
                    <a:pt x="1015" y="202"/>
                  </a:lnTo>
                  <a:lnTo>
                    <a:pt x="1026" y="197"/>
                  </a:lnTo>
                  <a:lnTo>
                    <a:pt x="1032" y="192"/>
                  </a:lnTo>
                  <a:lnTo>
                    <a:pt x="1041" y="183"/>
                  </a:lnTo>
                  <a:lnTo>
                    <a:pt x="1045" y="175"/>
                  </a:lnTo>
                  <a:lnTo>
                    <a:pt x="1043" y="167"/>
                  </a:lnTo>
                  <a:lnTo>
                    <a:pt x="1041" y="162"/>
                  </a:lnTo>
                  <a:lnTo>
                    <a:pt x="1032" y="160"/>
                  </a:lnTo>
                  <a:lnTo>
                    <a:pt x="1027" y="156"/>
                  </a:lnTo>
                  <a:lnTo>
                    <a:pt x="1022" y="151"/>
                  </a:lnTo>
                  <a:lnTo>
                    <a:pt x="1020" y="143"/>
                  </a:lnTo>
                  <a:lnTo>
                    <a:pt x="1019" y="121"/>
                  </a:lnTo>
                  <a:lnTo>
                    <a:pt x="1022" y="103"/>
                  </a:lnTo>
                  <a:lnTo>
                    <a:pt x="1025" y="94"/>
                  </a:lnTo>
                  <a:lnTo>
                    <a:pt x="1025" y="90"/>
                  </a:lnTo>
                  <a:lnTo>
                    <a:pt x="1019" y="90"/>
                  </a:lnTo>
                  <a:lnTo>
                    <a:pt x="1013" y="85"/>
                  </a:lnTo>
                  <a:lnTo>
                    <a:pt x="1004" y="76"/>
                  </a:lnTo>
                  <a:lnTo>
                    <a:pt x="990" y="68"/>
                  </a:lnTo>
                  <a:lnTo>
                    <a:pt x="966" y="42"/>
                  </a:lnTo>
                  <a:lnTo>
                    <a:pt x="955" y="36"/>
                  </a:lnTo>
                  <a:lnTo>
                    <a:pt x="943" y="46"/>
                  </a:lnTo>
                  <a:lnTo>
                    <a:pt x="932" y="47"/>
                  </a:lnTo>
                  <a:lnTo>
                    <a:pt x="905" y="41"/>
                  </a:lnTo>
                  <a:lnTo>
                    <a:pt x="898" y="49"/>
                  </a:lnTo>
                  <a:lnTo>
                    <a:pt x="892" y="52"/>
                  </a:lnTo>
                  <a:lnTo>
                    <a:pt x="869" y="43"/>
                  </a:lnTo>
                  <a:lnTo>
                    <a:pt x="864" y="33"/>
                  </a:lnTo>
                  <a:lnTo>
                    <a:pt x="858" y="25"/>
                  </a:lnTo>
                  <a:lnTo>
                    <a:pt x="846" y="16"/>
                  </a:lnTo>
                  <a:lnTo>
                    <a:pt x="839" y="5"/>
                  </a:lnTo>
                  <a:lnTo>
                    <a:pt x="811" y="5"/>
                  </a:lnTo>
                  <a:lnTo>
                    <a:pt x="803" y="16"/>
                  </a:lnTo>
                  <a:lnTo>
                    <a:pt x="791" y="9"/>
                  </a:lnTo>
                  <a:lnTo>
                    <a:pt x="784" y="16"/>
                  </a:lnTo>
                  <a:lnTo>
                    <a:pt x="771" y="0"/>
                  </a:lnTo>
                  <a:lnTo>
                    <a:pt x="756" y="5"/>
                  </a:lnTo>
                  <a:lnTo>
                    <a:pt x="733" y="9"/>
                  </a:lnTo>
                  <a:lnTo>
                    <a:pt x="713" y="4"/>
                  </a:lnTo>
                  <a:lnTo>
                    <a:pt x="709" y="16"/>
                  </a:lnTo>
                  <a:lnTo>
                    <a:pt x="697" y="16"/>
                  </a:lnTo>
                  <a:lnTo>
                    <a:pt x="690" y="19"/>
                  </a:lnTo>
                  <a:lnTo>
                    <a:pt x="682" y="16"/>
                  </a:lnTo>
                  <a:lnTo>
                    <a:pt x="683" y="16"/>
                  </a:lnTo>
                  <a:lnTo>
                    <a:pt x="682" y="10"/>
                  </a:lnTo>
                  <a:lnTo>
                    <a:pt x="676" y="10"/>
                  </a:lnTo>
                  <a:lnTo>
                    <a:pt x="665" y="16"/>
                  </a:lnTo>
                  <a:lnTo>
                    <a:pt x="639" y="21"/>
                  </a:lnTo>
                  <a:lnTo>
                    <a:pt x="628" y="27"/>
                  </a:lnTo>
                  <a:lnTo>
                    <a:pt x="610" y="32"/>
                  </a:lnTo>
                  <a:lnTo>
                    <a:pt x="601" y="27"/>
                  </a:lnTo>
                  <a:lnTo>
                    <a:pt x="583" y="24"/>
                  </a:lnTo>
                  <a:lnTo>
                    <a:pt x="569" y="32"/>
                  </a:lnTo>
                  <a:lnTo>
                    <a:pt x="567" y="49"/>
                  </a:lnTo>
                  <a:lnTo>
                    <a:pt x="559" y="53"/>
                  </a:lnTo>
                  <a:lnTo>
                    <a:pt x="509" y="53"/>
                  </a:lnTo>
                  <a:lnTo>
                    <a:pt x="486" y="47"/>
                  </a:lnTo>
                  <a:lnTo>
                    <a:pt x="472" y="37"/>
                  </a:lnTo>
                  <a:lnTo>
                    <a:pt x="465" y="46"/>
                  </a:lnTo>
                  <a:lnTo>
                    <a:pt x="457" y="43"/>
                  </a:lnTo>
                  <a:lnTo>
                    <a:pt x="436" y="25"/>
                  </a:lnTo>
                  <a:lnTo>
                    <a:pt x="434" y="16"/>
                  </a:lnTo>
                  <a:lnTo>
                    <a:pt x="427" y="6"/>
                  </a:lnTo>
                  <a:lnTo>
                    <a:pt x="411" y="5"/>
                  </a:lnTo>
                  <a:lnTo>
                    <a:pt x="397" y="5"/>
                  </a:lnTo>
                  <a:lnTo>
                    <a:pt x="384" y="16"/>
                  </a:lnTo>
                  <a:lnTo>
                    <a:pt x="378" y="22"/>
                  </a:lnTo>
                  <a:lnTo>
                    <a:pt x="371" y="37"/>
                  </a:lnTo>
                  <a:lnTo>
                    <a:pt x="363" y="42"/>
                  </a:lnTo>
                  <a:lnTo>
                    <a:pt x="360" y="56"/>
                  </a:lnTo>
                  <a:lnTo>
                    <a:pt x="359" y="75"/>
                  </a:lnTo>
                  <a:lnTo>
                    <a:pt x="362" y="84"/>
                  </a:lnTo>
                  <a:lnTo>
                    <a:pt x="349" y="86"/>
                  </a:lnTo>
                  <a:lnTo>
                    <a:pt x="352" y="103"/>
                  </a:lnTo>
                  <a:lnTo>
                    <a:pt x="347" y="122"/>
                  </a:lnTo>
                  <a:lnTo>
                    <a:pt x="326" y="159"/>
                  </a:lnTo>
                  <a:lnTo>
                    <a:pt x="316" y="183"/>
                  </a:lnTo>
                  <a:lnTo>
                    <a:pt x="307" y="227"/>
                  </a:lnTo>
                  <a:lnTo>
                    <a:pt x="306" y="293"/>
                  </a:lnTo>
                  <a:lnTo>
                    <a:pt x="299" y="323"/>
                  </a:lnTo>
                  <a:lnTo>
                    <a:pt x="298" y="327"/>
                  </a:lnTo>
                  <a:lnTo>
                    <a:pt x="283" y="340"/>
                  </a:lnTo>
                  <a:lnTo>
                    <a:pt x="264" y="350"/>
                  </a:lnTo>
                  <a:lnTo>
                    <a:pt x="247" y="366"/>
                  </a:lnTo>
                  <a:lnTo>
                    <a:pt x="224" y="402"/>
                  </a:lnTo>
                  <a:lnTo>
                    <a:pt x="217" y="423"/>
                  </a:lnTo>
                  <a:lnTo>
                    <a:pt x="213" y="444"/>
                  </a:lnTo>
                  <a:lnTo>
                    <a:pt x="213" y="462"/>
                  </a:lnTo>
                  <a:lnTo>
                    <a:pt x="209" y="480"/>
                  </a:lnTo>
                  <a:lnTo>
                    <a:pt x="196" y="501"/>
                  </a:lnTo>
                  <a:lnTo>
                    <a:pt x="181" y="516"/>
                  </a:lnTo>
                  <a:lnTo>
                    <a:pt x="167" y="523"/>
                  </a:lnTo>
                  <a:lnTo>
                    <a:pt x="144" y="544"/>
                  </a:lnTo>
                  <a:lnTo>
                    <a:pt x="123" y="552"/>
                  </a:lnTo>
                  <a:lnTo>
                    <a:pt x="113" y="549"/>
                  </a:lnTo>
                  <a:lnTo>
                    <a:pt x="112" y="531"/>
                  </a:lnTo>
                  <a:lnTo>
                    <a:pt x="110" y="526"/>
                  </a:lnTo>
                  <a:lnTo>
                    <a:pt x="96" y="530"/>
                  </a:lnTo>
                  <a:lnTo>
                    <a:pt x="83" y="532"/>
                  </a:lnTo>
                  <a:lnTo>
                    <a:pt x="75" y="538"/>
                  </a:lnTo>
                  <a:lnTo>
                    <a:pt x="68" y="551"/>
                  </a:lnTo>
                  <a:lnTo>
                    <a:pt x="56" y="554"/>
                  </a:lnTo>
                  <a:lnTo>
                    <a:pt x="40" y="544"/>
                  </a:lnTo>
                  <a:lnTo>
                    <a:pt x="36" y="546"/>
                  </a:lnTo>
                  <a:lnTo>
                    <a:pt x="27" y="552"/>
                  </a:lnTo>
                  <a:lnTo>
                    <a:pt x="18" y="560"/>
                  </a:lnTo>
                  <a:lnTo>
                    <a:pt x="14" y="576"/>
                  </a:lnTo>
                  <a:lnTo>
                    <a:pt x="11" y="591"/>
                  </a:lnTo>
                  <a:lnTo>
                    <a:pt x="10" y="603"/>
                  </a:lnTo>
                  <a:lnTo>
                    <a:pt x="2" y="608"/>
                  </a:lnTo>
                  <a:lnTo>
                    <a:pt x="3" y="612"/>
                  </a:lnTo>
                  <a:lnTo>
                    <a:pt x="3" y="619"/>
                  </a:lnTo>
                  <a:lnTo>
                    <a:pt x="0" y="625"/>
                  </a:lnTo>
                  <a:lnTo>
                    <a:pt x="2" y="629"/>
                  </a:lnTo>
                  <a:lnTo>
                    <a:pt x="3" y="627"/>
                  </a:lnTo>
                  <a:lnTo>
                    <a:pt x="9" y="624"/>
                  </a:lnTo>
                  <a:lnTo>
                    <a:pt x="27" y="619"/>
                  </a:lnTo>
                  <a:lnTo>
                    <a:pt x="41" y="612"/>
                  </a:lnTo>
                  <a:lnTo>
                    <a:pt x="54" y="607"/>
                  </a:lnTo>
                  <a:lnTo>
                    <a:pt x="63" y="607"/>
                  </a:lnTo>
                  <a:lnTo>
                    <a:pt x="70" y="606"/>
                  </a:lnTo>
                  <a:lnTo>
                    <a:pt x="94" y="607"/>
                  </a:lnTo>
                  <a:lnTo>
                    <a:pt x="116" y="605"/>
                  </a:lnTo>
                  <a:lnTo>
                    <a:pt x="123" y="607"/>
                  </a:lnTo>
                  <a:lnTo>
                    <a:pt x="142" y="608"/>
                  </a:lnTo>
                  <a:lnTo>
                    <a:pt x="155" y="606"/>
                  </a:lnTo>
                  <a:lnTo>
                    <a:pt x="169" y="606"/>
                  </a:lnTo>
                  <a:lnTo>
                    <a:pt x="202" y="603"/>
                  </a:lnTo>
                  <a:lnTo>
                    <a:pt x="218" y="605"/>
                  </a:lnTo>
                  <a:lnTo>
                    <a:pt x="220" y="606"/>
                  </a:lnTo>
                  <a:lnTo>
                    <a:pt x="225" y="613"/>
                  </a:lnTo>
                  <a:lnTo>
                    <a:pt x="229" y="614"/>
                  </a:lnTo>
                  <a:lnTo>
                    <a:pt x="233" y="613"/>
                  </a:lnTo>
                  <a:lnTo>
                    <a:pt x="237" y="622"/>
                  </a:lnTo>
                  <a:lnTo>
                    <a:pt x="242" y="640"/>
                  </a:lnTo>
                  <a:lnTo>
                    <a:pt x="244" y="654"/>
                  </a:lnTo>
                  <a:lnTo>
                    <a:pt x="245" y="659"/>
                  </a:lnTo>
                  <a:lnTo>
                    <a:pt x="252" y="671"/>
                  </a:lnTo>
                  <a:lnTo>
                    <a:pt x="256" y="687"/>
                  </a:lnTo>
                  <a:lnTo>
                    <a:pt x="268" y="700"/>
                  </a:lnTo>
                  <a:lnTo>
                    <a:pt x="289" y="727"/>
                  </a:lnTo>
                  <a:lnTo>
                    <a:pt x="301" y="732"/>
                  </a:lnTo>
                  <a:lnTo>
                    <a:pt x="315" y="732"/>
                  </a:lnTo>
                  <a:lnTo>
                    <a:pt x="336" y="725"/>
                  </a:lnTo>
                  <a:lnTo>
                    <a:pt x="349" y="722"/>
                  </a:lnTo>
                  <a:lnTo>
                    <a:pt x="366" y="725"/>
                  </a:lnTo>
                  <a:lnTo>
                    <a:pt x="386" y="725"/>
                  </a:lnTo>
                  <a:lnTo>
                    <a:pt x="389" y="710"/>
                  </a:lnTo>
                  <a:lnTo>
                    <a:pt x="390" y="703"/>
                  </a:lnTo>
                  <a:lnTo>
                    <a:pt x="392" y="698"/>
                  </a:lnTo>
                  <a:lnTo>
                    <a:pt x="393" y="694"/>
                  </a:lnTo>
                  <a:lnTo>
                    <a:pt x="395" y="689"/>
                  </a:lnTo>
                  <a:lnTo>
                    <a:pt x="396" y="678"/>
                  </a:lnTo>
                  <a:lnTo>
                    <a:pt x="398" y="670"/>
                  </a:lnTo>
                  <a:lnTo>
                    <a:pt x="441" y="670"/>
                  </a:lnTo>
                  <a:lnTo>
                    <a:pt x="444" y="664"/>
                  </a:lnTo>
                  <a:lnTo>
                    <a:pt x="467" y="664"/>
                  </a:lnTo>
                  <a:lnTo>
                    <a:pt x="466" y="686"/>
                  </a:lnTo>
                  <a:lnTo>
                    <a:pt x="514" y="687"/>
                  </a:lnTo>
                  <a:lnTo>
                    <a:pt x="518" y="691"/>
                  </a:lnTo>
                  <a:lnTo>
                    <a:pt x="520" y="699"/>
                  </a:lnTo>
                  <a:lnTo>
                    <a:pt x="522" y="731"/>
                  </a:lnTo>
                  <a:lnTo>
                    <a:pt x="525" y="743"/>
                  </a:lnTo>
                  <a:lnTo>
                    <a:pt x="525" y="759"/>
                  </a:lnTo>
                  <a:lnTo>
                    <a:pt x="527" y="775"/>
                  </a:lnTo>
                  <a:lnTo>
                    <a:pt x="527" y="781"/>
                  </a:lnTo>
                  <a:lnTo>
                    <a:pt x="524" y="792"/>
                  </a:lnTo>
                  <a:lnTo>
                    <a:pt x="524" y="806"/>
                  </a:lnTo>
                  <a:lnTo>
                    <a:pt x="526" y="815"/>
                  </a:lnTo>
                  <a:lnTo>
                    <a:pt x="535" y="829"/>
                  </a:lnTo>
                  <a:lnTo>
                    <a:pt x="541" y="850"/>
                  </a:lnTo>
                  <a:lnTo>
                    <a:pt x="547" y="866"/>
                  </a:lnTo>
                  <a:lnTo>
                    <a:pt x="547" y="874"/>
                  </a:lnTo>
                  <a:lnTo>
                    <a:pt x="542" y="881"/>
                  </a:lnTo>
                  <a:lnTo>
                    <a:pt x="531" y="892"/>
                  </a:lnTo>
                  <a:lnTo>
                    <a:pt x="531" y="894"/>
                  </a:lnTo>
                  <a:lnTo>
                    <a:pt x="532" y="897"/>
                  </a:lnTo>
                  <a:lnTo>
                    <a:pt x="534" y="898"/>
                  </a:lnTo>
                  <a:lnTo>
                    <a:pt x="537" y="899"/>
                  </a:lnTo>
                  <a:lnTo>
                    <a:pt x="543" y="907"/>
                  </a:lnTo>
                  <a:lnTo>
                    <a:pt x="549" y="908"/>
                  </a:lnTo>
                  <a:lnTo>
                    <a:pt x="552" y="907"/>
                  </a:lnTo>
                  <a:lnTo>
                    <a:pt x="554" y="901"/>
                  </a:lnTo>
                  <a:lnTo>
                    <a:pt x="557" y="893"/>
                  </a:lnTo>
                  <a:lnTo>
                    <a:pt x="562" y="891"/>
                  </a:lnTo>
                  <a:lnTo>
                    <a:pt x="613" y="891"/>
                  </a:lnTo>
                  <a:lnTo>
                    <a:pt x="623" y="887"/>
                  </a:lnTo>
                  <a:lnTo>
                    <a:pt x="632" y="890"/>
                  </a:lnTo>
                  <a:lnTo>
                    <a:pt x="634" y="890"/>
                  </a:lnTo>
                  <a:lnTo>
                    <a:pt x="644" y="882"/>
                  </a:lnTo>
                  <a:lnTo>
                    <a:pt x="645" y="882"/>
                  </a:lnTo>
                  <a:lnTo>
                    <a:pt x="655" y="880"/>
                  </a:lnTo>
                  <a:lnTo>
                    <a:pt x="659" y="880"/>
                  </a:lnTo>
                  <a:lnTo>
                    <a:pt x="661" y="881"/>
                  </a:lnTo>
                  <a:lnTo>
                    <a:pt x="667" y="891"/>
                  </a:lnTo>
                  <a:lnTo>
                    <a:pt x="667" y="903"/>
                  </a:lnTo>
                  <a:lnTo>
                    <a:pt x="669" y="908"/>
                  </a:lnTo>
                  <a:lnTo>
                    <a:pt x="672" y="908"/>
                  </a:lnTo>
                  <a:lnTo>
                    <a:pt x="686" y="902"/>
                  </a:lnTo>
                  <a:lnTo>
                    <a:pt x="691" y="901"/>
                  </a:lnTo>
                  <a:lnTo>
                    <a:pt x="697" y="901"/>
                  </a:lnTo>
                  <a:lnTo>
                    <a:pt x="708" y="896"/>
                  </a:lnTo>
                  <a:lnTo>
                    <a:pt x="714" y="904"/>
                  </a:lnTo>
                  <a:lnTo>
                    <a:pt x="718" y="913"/>
                  </a:lnTo>
                  <a:lnTo>
                    <a:pt x="723" y="919"/>
                  </a:lnTo>
                  <a:lnTo>
                    <a:pt x="736" y="925"/>
                  </a:lnTo>
                  <a:lnTo>
                    <a:pt x="748" y="933"/>
                  </a:lnTo>
                  <a:lnTo>
                    <a:pt x="766" y="940"/>
                  </a:lnTo>
                  <a:lnTo>
                    <a:pt x="778" y="941"/>
                  </a:lnTo>
                  <a:lnTo>
                    <a:pt x="787" y="939"/>
                  </a:lnTo>
                  <a:lnTo>
                    <a:pt x="799" y="934"/>
                  </a:lnTo>
                  <a:lnTo>
                    <a:pt x="809" y="931"/>
                  </a:lnTo>
                  <a:lnTo>
                    <a:pt x="814" y="933"/>
                  </a:lnTo>
                  <a:lnTo>
                    <a:pt x="833" y="951"/>
                  </a:lnTo>
                  <a:lnTo>
                    <a:pt x="847" y="957"/>
                  </a:lnTo>
                  <a:lnTo>
                    <a:pt x="858" y="961"/>
                  </a:lnTo>
                  <a:lnTo>
                    <a:pt x="869" y="962"/>
                  </a:lnTo>
                  <a:lnTo>
                    <a:pt x="876" y="968"/>
                  </a:lnTo>
                  <a:lnTo>
                    <a:pt x="881" y="980"/>
                  </a:lnTo>
                  <a:lnTo>
                    <a:pt x="885" y="987"/>
                  </a:lnTo>
                  <a:lnTo>
                    <a:pt x="898" y="999"/>
                  </a:lnTo>
                  <a:lnTo>
                    <a:pt x="912" y="1007"/>
                  </a:lnTo>
                  <a:lnTo>
                    <a:pt x="922" y="1011"/>
                  </a:lnTo>
                  <a:lnTo>
                    <a:pt x="932" y="1012"/>
                  </a:lnTo>
                  <a:lnTo>
                    <a:pt x="935" y="1012"/>
                  </a:lnTo>
                  <a:lnTo>
                    <a:pt x="941" y="1010"/>
                  </a:lnTo>
                  <a:lnTo>
                    <a:pt x="945" y="1009"/>
                  </a:lnTo>
                  <a:lnTo>
                    <a:pt x="946" y="1010"/>
                  </a:lnTo>
                  <a:lnTo>
                    <a:pt x="951" y="1017"/>
                  </a:lnTo>
                  <a:lnTo>
                    <a:pt x="955" y="1018"/>
                  </a:lnTo>
                  <a:lnTo>
                    <a:pt x="959" y="1018"/>
                  </a:lnTo>
                  <a:lnTo>
                    <a:pt x="961" y="1016"/>
                  </a:lnTo>
                  <a:lnTo>
                    <a:pt x="961" y="1009"/>
                  </a:lnTo>
                  <a:lnTo>
                    <a:pt x="960" y="1001"/>
                  </a:lnTo>
                  <a:lnTo>
                    <a:pt x="959" y="966"/>
                  </a:lnTo>
                  <a:lnTo>
                    <a:pt x="956" y="958"/>
                  </a:lnTo>
                  <a:lnTo>
                    <a:pt x="950" y="957"/>
                  </a:lnTo>
                  <a:lnTo>
                    <a:pt x="941" y="962"/>
                  </a:lnTo>
                  <a:lnTo>
                    <a:pt x="930" y="960"/>
                  </a:lnTo>
                  <a:lnTo>
                    <a:pt x="918" y="960"/>
                  </a:lnTo>
                  <a:lnTo>
                    <a:pt x="911" y="955"/>
                  </a:lnTo>
                  <a:lnTo>
                    <a:pt x="901" y="942"/>
                  </a:lnTo>
                  <a:lnTo>
                    <a:pt x="895" y="936"/>
                  </a:lnTo>
                  <a:lnTo>
                    <a:pt x="893" y="934"/>
                  </a:lnTo>
                  <a:lnTo>
                    <a:pt x="892" y="924"/>
                  </a:lnTo>
                  <a:lnTo>
                    <a:pt x="895" y="917"/>
                  </a:lnTo>
                  <a:lnTo>
                    <a:pt x="897" y="905"/>
                  </a:lnTo>
                  <a:lnTo>
                    <a:pt x="912" y="866"/>
                  </a:lnTo>
                  <a:lnTo>
                    <a:pt x="913" y="859"/>
                  </a:lnTo>
                  <a:lnTo>
                    <a:pt x="914" y="834"/>
                  </a:lnTo>
                  <a:lnTo>
                    <a:pt x="912" y="820"/>
                  </a:lnTo>
                  <a:lnTo>
                    <a:pt x="905" y="801"/>
                  </a:lnTo>
                  <a:lnTo>
                    <a:pt x="905" y="791"/>
                  </a:lnTo>
                  <a:lnTo>
                    <a:pt x="907" y="788"/>
                  </a:lnTo>
                  <a:lnTo>
                    <a:pt x="909" y="779"/>
                  </a:lnTo>
                  <a:lnTo>
                    <a:pt x="914" y="772"/>
                  </a:lnTo>
                  <a:lnTo>
                    <a:pt x="922" y="758"/>
                  </a:lnTo>
                  <a:lnTo>
                    <a:pt x="924" y="756"/>
                  </a:lnTo>
                  <a:lnTo>
                    <a:pt x="929" y="752"/>
                  </a:lnTo>
                  <a:lnTo>
                    <a:pt x="932" y="752"/>
                  </a:lnTo>
                  <a:lnTo>
                    <a:pt x="941" y="748"/>
                  </a:lnTo>
                  <a:lnTo>
                    <a:pt x="1003" y="73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6" name="Freeform 56">
              <a:extLst>
                <a:ext uri="{FF2B5EF4-FFF2-40B4-BE49-F238E27FC236}">
                  <a16:creationId xmlns:a16="http://schemas.microsoft.com/office/drawing/2014/main" xmlns="" id="{91020AFD-2AF1-4EA2-BA88-D639137707E7}"/>
                </a:ext>
              </a:extLst>
            </p:cNvPr>
            <p:cNvSpPr>
              <a:spLocks noChangeAspect="1"/>
            </p:cNvSpPr>
            <p:nvPr/>
          </p:nvSpPr>
          <p:spPr bwMode="auto">
            <a:xfrm>
              <a:off x="2923547" y="6520700"/>
              <a:ext cx="62556" cy="71658"/>
            </a:xfrm>
            <a:custGeom>
              <a:avLst/>
              <a:gdLst/>
              <a:ahLst/>
              <a:cxnLst>
                <a:cxn ang="0">
                  <a:pos x="4" y="17"/>
                </a:cxn>
                <a:cxn ang="0">
                  <a:pos x="7" y="12"/>
                </a:cxn>
                <a:cxn ang="0">
                  <a:pos x="17" y="17"/>
                </a:cxn>
                <a:cxn ang="0">
                  <a:pos x="28" y="10"/>
                </a:cxn>
                <a:cxn ang="0">
                  <a:pos x="33" y="23"/>
                </a:cxn>
                <a:cxn ang="0">
                  <a:pos x="41" y="23"/>
                </a:cxn>
                <a:cxn ang="0">
                  <a:pos x="41" y="7"/>
                </a:cxn>
                <a:cxn ang="0">
                  <a:pos x="43" y="1"/>
                </a:cxn>
                <a:cxn ang="0">
                  <a:pos x="53" y="15"/>
                </a:cxn>
                <a:cxn ang="0">
                  <a:pos x="43" y="39"/>
                </a:cxn>
                <a:cxn ang="0">
                  <a:pos x="45" y="60"/>
                </a:cxn>
                <a:cxn ang="0">
                  <a:pos x="53" y="72"/>
                </a:cxn>
                <a:cxn ang="0">
                  <a:pos x="80" y="61"/>
                </a:cxn>
                <a:cxn ang="0">
                  <a:pos x="100" y="64"/>
                </a:cxn>
                <a:cxn ang="0">
                  <a:pos x="115" y="70"/>
                </a:cxn>
                <a:cxn ang="0">
                  <a:pos x="92" y="97"/>
                </a:cxn>
                <a:cxn ang="0">
                  <a:pos x="77" y="99"/>
                </a:cxn>
                <a:cxn ang="0">
                  <a:pos x="74" y="107"/>
                </a:cxn>
                <a:cxn ang="0">
                  <a:pos x="66" y="107"/>
                </a:cxn>
                <a:cxn ang="0">
                  <a:pos x="63" y="117"/>
                </a:cxn>
                <a:cxn ang="0">
                  <a:pos x="59" y="128"/>
                </a:cxn>
                <a:cxn ang="0">
                  <a:pos x="53" y="131"/>
                </a:cxn>
                <a:cxn ang="0">
                  <a:pos x="26" y="106"/>
                </a:cxn>
                <a:cxn ang="0">
                  <a:pos x="43" y="108"/>
                </a:cxn>
                <a:cxn ang="0">
                  <a:pos x="49" y="99"/>
                </a:cxn>
                <a:cxn ang="0">
                  <a:pos x="39" y="83"/>
                </a:cxn>
                <a:cxn ang="0">
                  <a:pos x="33" y="93"/>
                </a:cxn>
                <a:cxn ang="0">
                  <a:pos x="20" y="86"/>
                </a:cxn>
                <a:cxn ang="0">
                  <a:pos x="10" y="77"/>
                </a:cxn>
                <a:cxn ang="0">
                  <a:pos x="7" y="66"/>
                </a:cxn>
                <a:cxn ang="0">
                  <a:pos x="0" y="66"/>
                </a:cxn>
                <a:cxn ang="0">
                  <a:pos x="1" y="50"/>
                </a:cxn>
                <a:cxn ang="0">
                  <a:pos x="1" y="31"/>
                </a:cxn>
              </a:cxnLst>
              <a:rect l="0" t="0" r="r" b="b"/>
              <a:pathLst>
                <a:path w="115" h="134">
                  <a:moveTo>
                    <a:pt x="2" y="17"/>
                  </a:moveTo>
                  <a:lnTo>
                    <a:pt x="4" y="17"/>
                  </a:lnTo>
                  <a:lnTo>
                    <a:pt x="5" y="13"/>
                  </a:lnTo>
                  <a:lnTo>
                    <a:pt x="7" y="12"/>
                  </a:lnTo>
                  <a:lnTo>
                    <a:pt x="12" y="16"/>
                  </a:lnTo>
                  <a:lnTo>
                    <a:pt x="17" y="17"/>
                  </a:lnTo>
                  <a:lnTo>
                    <a:pt x="22" y="12"/>
                  </a:lnTo>
                  <a:lnTo>
                    <a:pt x="28" y="10"/>
                  </a:lnTo>
                  <a:lnTo>
                    <a:pt x="32" y="13"/>
                  </a:lnTo>
                  <a:lnTo>
                    <a:pt x="33" y="23"/>
                  </a:lnTo>
                  <a:lnTo>
                    <a:pt x="36" y="27"/>
                  </a:lnTo>
                  <a:lnTo>
                    <a:pt x="41" y="23"/>
                  </a:lnTo>
                  <a:lnTo>
                    <a:pt x="44" y="11"/>
                  </a:lnTo>
                  <a:lnTo>
                    <a:pt x="41" y="7"/>
                  </a:lnTo>
                  <a:lnTo>
                    <a:pt x="41" y="0"/>
                  </a:lnTo>
                  <a:lnTo>
                    <a:pt x="43" y="1"/>
                  </a:lnTo>
                  <a:lnTo>
                    <a:pt x="50" y="6"/>
                  </a:lnTo>
                  <a:lnTo>
                    <a:pt x="53" y="15"/>
                  </a:lnTo>
                  <a:lnTo>
                    <a:pt x="54" y="27"/>
                  </a:lnTo>
                  <a:lnTo>
                    <a:pt x="43" y="39"/>
                  </a:lnTo>
                  <a:lnTo>
                    <a:pt x="37" y="55"/>
                  </a:lnTo>
                  <a:lnTo>
                    <a:pt x="45" y="60"/>
                  </a:lnTo>
                  <a:lnTo>
                    <a:pt x="52" y="66"/>
                  </a:lnTo>
                  <a:lnTo>
                    <a:pt x="53" y="72"/>
                  </a:lnTo>
                  <a:lnTo>
                    <a:pt x="63" y="80"/>
                  </a:lnTo>
                  <a:lnTo>
                    <a:pt x="80" y="61"/>
                  </a:lnTo>
                  <a:lnTo>
                    <a:pt x="87" y="61"/>
                  </a:lnTo>
                  <a:lnTo>
                    <a:pt x="100" y="64"/>
                  </a:lnTo>
                  <a:lnTo>
                    <a:pt x="112" y="63"/>
                  </a:lnTo>
                  <a:lnTo>
                    <a:pt x="115" y="70"/>
                  </a:lnTo>
                  <a:lnTo>
                    <a:pt x="115" y="79"/>
                  </a:lnTo>
                  <a:lnTo>
                    <a:pt x="92" y="97"/>
                  </a:lnTo>
                  <a:lnTo>
                    <a:pt x="85" y="102"/>
                  </a:lnTo>
                  <a:lnTo>
                    <a:pt x="77" y="99"/>
                  </a:lnTo>
                  <a:lnTo>
                    <a:pt x="74" y="101"/>
                  </a:lnTo>
                  <a:lnTo>
                    <a:pt x="74" y="107"/>
                  </a:lnTo>
                  <a:lnTo>
                    <a:pt x="71" y="109"/>
                  </a:lnTo>
                  <a:lnTo>
                    <a:pt x="66" y="107"/>
                  </a:lnTo>
                  <a:lnTo>
                    <a:pt x="60" y="110"/>
                  </a:lnTo>
                  <a:lnTo>
                    <a:pt x="63" y="117"/>
                  </a:lnTo>
                  <a:lnTo>
                    <a:pt x="59" y="120"/>
                  </a:lnTo>
                  <a:lnTo>
                    <a:pt x="59" y="128"/>
                  </a:lnTo>
                  <a:lnTo>
                    <a:pt x="61" y="134"/>
                  </a:lnTo>
                  <a:lnTo>
                    <a:pt x="53" y="131"/>
                  </a:lnTo>
                  <a:lnTo>
                    <a:pt x="28" y="108"/>
                  </a:lnTo>
                  <a:lnTo>
                    <a:pt x="26" y="106"/>
                  </a:lnTo>
                  <a:lnTo>
                    <a:pt x="34" y="104"/>
                  </a:lnTo>
                  <a:lnTo>
                    <a:pt x="43" y="108"/>
                  </a:lnTo>
                  <a:lnTo>
                    <a:pt x="49" y="106"/>
                  </a:lnTo>
                  <a:lnTo>
                    <a:pt x="49" y="99"/>
                  </a:lnTo>
                  <a:lnTo>
                    <a:pt x="44" y="95"/>
                  </a:lnTo>
                  <a:lnTo>
                    <a:pt x="39" y="83"/>
                  </a:lnTo>
                  <a:lnTo>
                    <a:pt x="37" y="88"/>
                  </a:lnTo>
                  <a:lnTo>
                    <a:pt x="33" y="93"/>
                  </a:lnTo>
                  <a:lnTo>
                    <a:pt x="17" y="92"/>
                  </a:lnTo>
                  <a:lnTo>
                    <a:pt x="20" y="86"/>
                  </a:lnTo>
                  <a:lnTo>
                    <a:pt x="20" y="81"/>
                  </a:lnTo>
                  <a:lnTo>
                    <a:pt x="10" y="77"/>
                  </a:lnTo>
                  <a:lnTo>
                    <a:pt x="7" y="74"/>
                  </a:lnTo>
                  <a:lnTo>
                    <a:pt x="7" y="66"/>
                  </a:lnTo>
                  <a:lnTo>
                    <a:pt x="6" y="65"/>
                  </a:lnTo>
                  <a:lnTo>
                    <a:pt x="0" y="66"/>
                  </a:lnTo>
                  <a:lnTo>
                    <a:pt x="1" y="60"/>
                  </a:lnTo>
                  <a:lnTo>
                    <a:pt x="1" y="50"/>
                  </a:lnTo>
                  <a:lnTo>
                    <a:pt x="2" y="40"/>
                  </a:lnTo>
                  <a:lnTo>
                    <a:pt x="1" y="31"/>
                  </a:lnTo>
                  <a:lnTo>
                    <a:pt x="2" y="1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7" name="Freeform 57">
              <a:extLst>
                <a:ext uri="{FF2B5EF4-FFF2-40B4-BE49-F238E27FC236}">
                  <a16:creationId xmlns:a16="http://schemas.microsoft.com/office/drawing/2014/main" xmlns="" id="{8F20D00A-ACB6-4CE8-BEC9-FC6471FE02B8}"/>
                </a:ext>
              </a:extLst>
            </p:cNvPr>
            <p:cNvSpPr>
              <a:spLocks noChangeAspect="1"/>
            </p:cNvSpPr>
            <p:nvPr/>
          </p:nvSpPr>
          <p:spPr bwMode="auto">
            <a:xfrm>
              <a:off x="2932929" y="4430143"/>
              <a:ext cx="387849" cy="327136"/>
            </a:xfrm>
            <a:custGeom>
              <a:avLst/>
              <a:gdLst/>
              <a:ahLst/>
              <a:cxnLst>
                <a:cxn ang="0">
                  <a:pos x="84" y="47"/>
                </a:cxn>
                <a:cxn ang="0">
                  <a:pos x="97" y="77"/>
                </a:cxn>
                <a:cxn ang="0">
                  <a:pos x="73" y="133"/>
                </a:cxn>
                <a:cxn ang="0">
                  <a:pos x="98" y="176"/>
                </a:cxn>
                <a:cxn ang="0">
                  <a:pos x="126" y="148"/>
                </a:cxn>
                <a:cxn ang="0">
                  <a:pos x="108" y="74"/>
                </a:cxn>
                <a:cxn ang="0">
                  <a:pos x="196" y="42"/>
                </a:cxn>
                <a:cxn ang="0">
                  <a:pos x="169" y="27"/>
                </a:cxn>
                <a:cxn ang="0">
                  <a:pos x="191" y="2"/>
                </a:cxn>
                <a:cxn ang="0">
                  <a:pos x="243" y="46"/>
                </a:cxn>
                <a:cxn ang="0">
                  <a:pos x="285" y="88"/>
                </a:cxn>
                <a:cxn ang="0">
                  <a:pos x="366" y="88"/>
                </a:cxn>
                <a:cxn ang="0">
                  <a:pos x="411" y="106"/>
                </a:cxn>
                <a:cxn ang="0">
                  <a:pos x="495" y="99"/>
                </a:cxn>
                <a:cxn ang="0">
                  <a:pos x="499" y="88"/>
                </a:cxn>
                <a:cxn ang="0">
                  <a:pos x="621" y="86"/>
                </a:cxn>
                <a:cxn ang="0">
                  <a:pos x="573" y="95"/>
                </a:cxn>
                <a:cxn ang="0">
                  <a:pos x="593" y="117"/>
                </a:cxn>
                <a:cxn ang="0">
                  <a:pos x="663" y="150"/>
                </a:cxn>
                <a:cxn ang="0">
                  <a:pos x="689" y="197"/>
                </a:cxn>
                <a:cxn ang="0">
                  <a:pos x="695" y="211"/>
                </a:cxn>
                <a:cxn ang="0">
                  <a:pos x="737" y="209"/>
                </a:cxn>
                <a:cxn ang="0">
                  <a:pos x="728" y="231"/>
                </a:cxn>
                <a:cxn ang="0">
                  <a:pos x="689" y="252"/>
                </a:cxn>
                <a:cxn ang="0">
                  <a:pos x="702" y="279"/>
                </a:cxn>
                <a:cxn ang="0">
                  <a:pos x="673" y="321"/>
                </a:cxn>
                <a:cxn ang="0">
                  <a:pos x="674" y="359"/>
                </a:cxn>
                <a:cxn ang="0">
                  <a:pos x="699" y="401"/>
                </a:cxn>
                <a:cxn ang="0">
                  <a:pos x="646" y="432"/>
                </a:cxn>
                <a:cxn ang="0">
                  <a:pos x="568" y="459"/>
                </a:cxn>
                <a:cxn ang="0">
                  <a:pos x="474" y="437"/>
                </a:cxn>
                <a:cxn ang="0">
                  <a:pos x="497" y="467"/>
                </a:cxn>
                <a:cxn ang="0">
                  <a:pos x="501" y="524"/>
                </a:cxn>
                <a:cxn ang="0">
                  <a:pos x="546" y="550"/>
                </a:cxn>
                <a:cxn ang="0">
                  <a:pos x="518" y="565"/>
                </a:cxn>
                <a:cxn ang="0">
                  <a:pos x="486" y="593"/>
                </a:cxn>
                <a:cxn ang="0">
                  <a:pos x="452" y="607"/>
                </a:cxn>
                <a:cxn ang="0">
                  <a:pos x="402" y="631"/>
                </a:cxn>
                <a:cxn ang="0">
                  <a:pos x="361" y="612"/>
                </a:cxn>
                <a:cxn ang="0">
                  <a:pos x="321" y="532"/>
                </a:cxn>
                <a:cxn ang="0">
                  <a:pos x="328" y="492"/>
                </a:cxn>
                <a:cxn ang="0">
                  <a:pos x="315" y="459"/>
                </a:cxn>
                <a:cxn ang="0">
                  <a:pos x="299" y="419"/>
                </a:cxn>
                <a:cxn ang="0">
                  <a:pos x="314" y="357"/>
                </a:cxn>
                <a:cxn ang="0">
                  <a:pos x="314" y="330"/>
                </a:cxn>
                <a:cxn ang="0">
                  <a:pos x="253" y="337"/>
                </a:cxn>
                <a:cxn ang="0">
                  <a:pos x="217" y="338"/>
                </a:cxn>
                <a:cxn ang="0">
                  <a:pos x="169" y="289"/>
                </a:cxn>
                <a:cxn ang="0">
                  <a:pos x="90" y="287"/>
                </a:cxn>
                <a:cxn ang="0">
                  <a:pos x="52" y="229"/>
                </a:cxn>
                <a:cxn ang="0">
                  <a:pos x="31" y="196"/>
                </a:cxn>
                <a:cxn ang="0">
                  <a:pos x="14" y="140"/>
                </a:cxn>
                <a:cxn ang="0">
                  <a:pos x="79" y="29"/>
                </a:cxn>
              </a:cxnLst>
              <a:rect l="0" t="0" r="r" b="b"/>
              <a:pathLst>
                <a:path w="743" h="631">
                  <a:moveTo>
                    <a:pt x="109" y="21"/>
                  </a:moveTo>
                  <a:lnTo>
                    <a:pt x="99" y="29"/>
                  </a:lnTo>
                  <a:lnTo>
                    <a:pt x="88" y="31"/>
                  </a:lnTo>
                  <a:lnTo>
                    <a:pt x="82" y="35"/>
                  </a:lnTo>
                  <a:lnTo>
                    <a:pt x="82" y="39"/>
                  </a:lnTo>
                  <a:lnTo>
                    <a:pt x="84" y="47"/>
                  </a:lnTo>
                  <a:lnTo>
                    <a:pt x="87" y="56"/>
                  </a:lnTo>
                  <a:lnTo>
                    <a:pt x="94" y="66"/>
                  </a:lnTo>
                  <a:lnTo>
                    <a:pt x="95" y="69"/>
                  </a:lnTo>
                  <a:lnTo>
                    <a:pt x="93" y="72"/>
                  </a:lnTo>
                  <a:lnTo>
                    <a:pt x="93" y="73"/>
                  </a:lnTo>
                  <a:lnTo>
                    <a:pt x="97" y="77"/>
                  </a:lnTo>
                  <a:lnTo>
                    <a:pt x="97" y="83"/>
                  </a:lnTo>
                  <a:lnTo>
                    <a:pt x="93" y="95"/>
                  </a:lnTo>
                  <a:lnTo>
                    <a:pt x="78" y="109"/>
                  </a:lnTo>
                  <a:lnTo>
                    <a:pt x="76" y="111"/>
                  </a:lnTo>
                  <a:lnTo>
                    <a:pt x="73" y="118"/>
                  </a:lnTo>
                  <a:lnTo>
                    <a:pt x="73" y="133"/>
                  </a:lnTo>
                  <a:lnTo>
                    <a:pt x="74" y="140"/>
                  </a:lnTo>
                  <a:lnTo>
                    <a:pt x="78" y="145"/>
                  </a:lnTo>
                  <a:lnTo>
                    <a:pt x="87" y="152"/>
                  </a:lnTo>
                  <a:lnTo>
                    <a:pt x="93" y="165"/>
                  </a:lnTo>
                  <a:lnTo>
                    <a:pt x="95" y="174"/>
                  </a:lnTo>
                  <a:lnTo>
                    <a:pt x="98" y="176"/>
                  </a:lnTo>
                  <a:lnTo>
                    <a:pt x="105" y="176"/>
                  </a:lnTo>
                  <a:lnTo>
                    <a:pt x="113" y="174"/>
                  </a:lnTo>
                  <a:lnTo>
                    <a:pt x="119" y="169"/>
                  </a:lnTo>
                  <a:lnTo>
                    <a:pt x="125" y="161"/>
                  </a:lnTo>
                  <a:lnTo>
                    <a:pt x="126" y="159"/>
                  </a:lnTo>
                  <a:lnTo>
                    <a:pt x="126" y="148"/>
                  </a:lnTo>
                  <a:lnTo>
                    <a:pt x="125" y="134"/>
                  </a:lnTo>
                  <a:lnTo>
                    <a:pt x="115" y="117"/>
                  </a:lnTo>
                  <a:lnTo>
                    <a:pt x="109" y="110"/>
                  </a:lnTo>
                  <a:lnTo>
                    <a:pt x="104" y="101"/>
                  </a:lnTo>
                  <a:lnTo>
                    <a:pt x="104" y="77"/>
                  </a:lnTo>
                  <a:lnTo>
                    <a:pt x="108" y="74"/>
                  </a:lnTo>
                  <a:lnTo>
                    <a:pt x="110" y="70"/>
                  </a:lnTo>
                  <a:lnTo>
                    <a:pt x="111" y="68"/>
                  </a:lnTo>
                  <a:lnTo>
                    <a:pt x="120" y="66"/>
                  </a:lnTo>
                  <a:lnTo>
                    <a:pt x="140" y="53"/>
                  </a:lnTo>
                  <a:lnTo>
                    <a:pt x="173" y="43"/>
                  </a:lnTo>
                  <a:lnTo>
                    <a:pt x="196" y="42"/>
                  </a:lnTo>
                  <a:lnTo>
                    <a:pt x="196" y="36"/>
                  </a:lnTo>
                  <a:lnTo>
                    <a:pt x="195" y="32"/>
                  </a:lnTo>
                  <a:lnTo>
                    <a:pt x="190" y="30"/>
                  </a:lnTo>
                  <a:lnTo>
                    <a:pt x="174" y="29"/>
                  </a:lnTo>
                  <a:lnTo>
                    <a:pt x="172" y="27"/>
                  </a:lnTo>
                  <a:lnTo>
                    <a:pt x="169" y="27"/>
                  </a:lnTo>
                  <a:lnTo>
                    <a:pt x="168" y="25"/>
                  </a:lnTo>
                  <a:lnTo>
                    <a:pt x="169" y="18"/>
                  </a:lnTo>
                  <a:lnTo>
                    <a:pt x="175" y="5"/>
                  </a:lnTo>
                  <a:lnTo>
                    <a:pt x="181" y="0"/>
                  </a:lnTo>
                  <a:lnTo>
                    <a:pt x="186" y="0"/>
                  </a:lnTo>
                  <a:lnTo>
                    <a:pt x="191" y="2"/>
                  </a:lnTo>
                  <a:lnTo>
                    <a:pt x="192" y="4"/>
                  </a:lnTo>
                  <a:lnTo>
                    <a:pt x="201" y="29"/>
                  </a:lnTo>
                  <a:lnTo>
                    <a:pt x="201" y="29"/>
                  </a:lnTo>
                  <a:lnTo>
                    <a:pt x="207" y="40"/>
                  </a:lnTo>
                  <a:lnTo>
                    <a:pt x="223" y="42"/>
                  </a:lnTo>
                  <a:lnTo>
                    <a:pt x="243" y="46"/>
                  </a:lnTo>
                  <a:lnTo>
                    <a:pt x="246" y="46"/>
                  </a:lnTo>
                  <a:lnTo>
                    <a:pt x="260" y="50"/>
                  </a:lnTo>
                  <a:lnTo>
                    <a:pt x="271" y="56"/>
                  </a:lnTo>
                  <a:lnTo>
                    <a:pt x="276" y="61"/>
                  </a:lnTo>
                  <a:lnTo>
                    <a:pt x="280" y="77"/>
                  </a:lnTo>
                  <a:lnTo>
                    <a:pt x="285" y="88"/>
                  </a:lnTo>
                  <a:lnTo>
                    <a:pt x="286" y="90"/>
                  </a:lnTo>
                  <a:lnTo>
                    <a:pt x="292" y="95"/>
                  </a:lnTo>
                  <a:lnTo>
                    <a:pt x="303" y="95"/>
                  </a:lnTo>
                  <a:lnTo>
                    <a:pt x="329" y="90"/>
                  </a:lnTo>
                  <a:lnTo>
                    <a:pt x="340" y="91"/>
                  </a:lnTo>
                  <a:lnTo>
                    <a:pt x="366" y="88"/>
                  </a:lnTo>
                  <a:lnTo>
                    <a:pt x="395" y="88"/>
                  </a:lnTo>
                  <a:lnTo>
                    <a:pt x="398" y="89"/>
                  </a:lnTo>
                  <a:lnTo>
                    <a:pt x="401" y="91"/>
                  </a:lnTo>
                  <a:lnTo>
                    <a:pt x="405" y="97"/>
                  </a:lnTo>
                  <a:lnTo>
                    <a:pt x="405" y="101"/>
                  </a:lnTo>
                  <a:lnTo>
                    <a:pt x="411" y="106"/>
                  </a:lnTo>
                  <a:lnTo>
                    <a:pt x="422" y="112"/>
                  </a:lnTo>
                  <a:lnTo>
                    <a:pt x="432" y="115"/>
                  </a:lnTo>
                  <a:lnTo>
                    <a:pt x="450" y="115"/>
                  </a:lnTo>
                  <a:lnTo>
                    <a:pt x="476" y="110"/>
                  </a:lnTo>
                  <a:lnTo>
                    <a:pt x="484" y="106"/>
                  </a:lnTo>
                  <a:lnTo>
                    <a:pt x="495" y="99"/>
                  </a:lnTo>
                  <a:lnTo>
                    <a:pt x="512" y="99"/>
                  </a:lnTo>
                  <a:lnTo>
                    <a:pt x="523" y="96"/>
                  </a:lnTo>
                  <a:lnTo>
                    <a:pt x="527" y="94"/>
                  </a:lnTo>
                  <a:lnTo>
                    <a:pt x="525" y="91"/>
                  </a:lnTo>
                  <a:lnTo>
                    <a:pt x="506" y="90"/>
                  </a:lnTo>
                  <a:lnTo>
                    <a:pt x="499" y="88"/>
                  </a:lnTo>
                  <a:lnTo>
                    <a:pt x="499" y="88"/>
                  </a:lnTo>
                  <a:lnTo>
                    <a:pt x="506" y="84"/>
                  </a:lnTo>
                  <a:lnTo>
                    <a:pt x="520" y="83"/>
                  </a:lnTo>
                  <a:lnTo>
                    <a:pt x="608" y="83"/>
                  </a:lnTo>
                  <a:lnTo>
                    <a:pt x="620" y="86"/>
                  </a:lnTo>
                  <a:lnTo>
                    <a:pt x="621" y="86"/>
                  </a:lnTo>
                  <a:lnTo>
                    <a:pt x="619" y="88"/>
                  </a:lnTo>
                  <a:lnTo>
                    <a:pt x="606" y="90"/>
                  </a:lnTo>
                  <a:lnTo>
                    <a:pt x="605" y="93"/>
                  </a:lnTo>
                  <a:lnTo>
                    <a:pt x="600" y="95"/>
                  </a:lnTo>
                  <a:lnTo>
                    <a:pt x="587" y="93"/>
                  </a:lnTo>
                  <a:lnTo>
                    <a:pt x="573" y="95"/>
                  </a:lnTo>
                  <a:lnTo>
                    <a:pt x="570" y="99"/>
                  </a:lnTo>
                  <a:lnTo>
                    <a:pt x="571" y="102"/>
                  </a:lnTo>
                  <a:lnTo>
                    <a:pt x="579" y="106"/>
                  </a:lnTo>
                  <a:lnTo>
                    <a:pt x="583" y="107"/>
                  </a:lnTo>
                  <a:lnTo>
                    <a:pt x="590" y="111"/>
                  </a:lnTo>
                  <a:lnTo>
                    <a:pt x="593" y="117"/>
                  </a:lnTo>
                  <a:lnTo>
                    <a:pt x="599" y="122"/>
                  </a:lnTo>
                  <a:lnTo>
                    <a:pt x="600" y="129"/>
                  </a:lnTo>
                  <a:lnTo>
                    <a:pt x="604" y="134"/>
                  </a:lnTo>
                  <a:lnTo>
                    <a:pt x="621" y="132"/>
                  </a:lnTo>
                  <a:lnTo>
                    <a:pt x="638" y="136"/>
                  </a:lnTo>
                  <a:lnTo>
                    <a:pt x="663" y="150"/>
                  </a:lnTo>
                  <a:lnTo>
                    <a:pt x="670" y="152"/>
                  </a:lnTo>
                  <a:lnTo>
                    <a:pt x="678" y="159"/>
                  </a:lnTo>
                  <a:lnTo>
                    <a:pt x="686" y="172"/>
                  </a:lnTo>
                  <a:lnTo>
                    <a:pt x="687" y="177"/>
                  </a:lnTo>
                  <a:lnTo>
                    <a:pt x="689" y="193"/>
                  </a:lnTo>
                  <a:lnTo>
                    <a:pt x="689" y="197"/>
                  </a:lnTo>
                  <a:lnTo>
                    <a:pt x="686" y="199"/>
                  </a:lnTo>
                  <a:lnTo>
                    <a:pt x="676" y="203"/>
                  </a:lnTo>
                  <a:lnTo>
                    <a:pt x="676" y="206"/>
                  </a:lnTo>
                  <a:lnTo>
                    <a:pt x="679" y="207"/>
                  </a:lnTo>
                  <a:lnTo>
                    <a:pt x="689" y="208"/>
                  </a:lnTo>
                  <a:lnTo>
                    <a:pt x="695" y="211"/>
                  </a:lnTo>
                  <a:lnTo>
                    <a:pt x="701" y="211"/>
                  </a:lnTo>
                  <a:lnTo>
                    <a:pt x="705" y="209"/>
                  </a:lnTo>
                  <a:lnTo>
                    <a:pt x="712" y="202"/>
                  </a:lnTo>
                  <a:lnTo>
                    <a:pt x="721" y="201"/>
                  </a:lnTo>
                  <a:lnTo>
                    <a:pt x="727" y="203"/>
                  </a:lnTo>
                  <a:lnTo>
                    <a:pt x="737" y="209"/>
                  </a:lnTo>
                  <a:lnTo>
                    <a:pt x="741" y="214"/>
                  </a:lnTo>
                  <a:lnTo>
                    <a:pt x="743" y="217"/>
                  </a:lnTo>
                  <a:lnTo>
                    <a:pt x="743" y="225"/>
                  </a:lnTo>
                  <a:lnTo>
                    <a:pt x="739" y="228"/>
                  </a:lnTo>
                  <a:lnTo>
                    <a:pt x="734" y="228"/>
                  </a:lnTo>
                  <a:lnTo>
                    <a:pt x="728" y="231"/>
                  </a:lnTo>
                  <a:lnTo>
                    <a:pt x="724" y="234"/>
                  </a:lnTo>
                  <a:lnTo>
                    <a:pt x="708" y="241"/>
                  </a:lnTo>
                  <a:lnTo>
                    <a:pt x="705" y="245"/>
                  </a:lnTo>
                  <a:lnTo>
                    <a:pt x="702" y="247"/>
                  </a:lnTo>
                  <a:lnTo>
                    <a:pt x="691" y="250"/>
                  </a:lnTo>
                  <a:lnTo>
                    <a:pt x="689" y="252"/>
                  </a:lnTo>
                  <a:lnTo>
                    <a:pt x="686" y="258"/>
                  </a:lnTo>
                  <a:lnTo>
                    <a:pt x="686" y="267"/>
                  </a:lnTo>
                  <a:lnTo>
                    <a:pt x="689" y="279"/>
                  </a:lnTo>
                  <a:lnTo>
                    <a:pt x="694" y="281"/>
                  </a:lnTo>
                  <a:lnTo>
                    <a:pt x="700" y="279"/>
                  </a:lnTo>
                  <a:lnTo>
                    <a:pt x="702" y="279"/>
                  </a:lnTo>
                  <a:lnTo>
                    <a:pt x="707" y="284"/>
                  </a:lnTo>
                  <a:lnTo>
                    <a:pt x="702" y="290"/>
                  </a:lnTo>
                  <a:lnTo>
                    <a:pt x="691" y="298"/>
                  </a:lnTo>
                  <a:lnTo>
                    <a:pt x="674" y="304"/>
                  </a:lnTo>
                  <a:lnTo>
                    <a:pt x="673" y="306"/>
                  </a:lnTo>
                  <a:lnTo>
                    <a:pt x="673" y="321"/>
                  </a:lnTo>
                  <a:lnTo>
                    <a:pt x="669" y="327"/>
                  </a:lnTo>
                  <a:lnTo>
                    <a:pt x="663" y="336"/>
                  </a:lnTo>
                  <a:lnTo>
                    <a:pt x="662" y="337"/>
                  </a:lnTo>
                  <a:lnTo>
                    <a:pt x="662" y="341"/>
                  </a:lnTo>
                  <a:lnTo>
                    <a:pt x="662" y="343"/>
                  </a:lnTo>
                  <a:lnTo>
                    <a:pt x="674" y="359"/>
                  </a:lnTo>
                  <a:lnTo>
                    <a:pt x="685" y="370"/>
                  </a:lnTo>
                  <a:lnTo>
                    <a:pt x="689" y="378"/>
                  </a:lnTo>
                  <a:lnTo>
                    <a:pt x="695" y="384"/>
                  </a:lnTo>
                  <a:lnTo>
                    <a:pt x="699" y="386"/>
                  </a:lnTo>
                  <a:lnTo>
                    <a:pt x="699" y="389"/>
                  </a:lnTo>
                  <a:lnTo>
                    <a:pt x="699" y="401"/>
                  </a:lnTo>
                  <a:lnTo>
                    <a:pt x="687" y="414"/>
                  </a:lnTo>
                  <a:lnTo>
                    <a:pt x="680" y="421"/>
                  </a:lnTo>
                  <a:lnTo>
                    <a:pt x="676" y="423"/>
                  </a:lnTo>
                  <a:lnTo>
                    <a:pt x="660" y="424"/>
                  </a:lnTo>
                  <a:lnTo>
                    <a:pt x="654" y="428"/>
                  </a:lnTo>
                  <a:lnTo>
                    <a:pt x="646" y="432"/>
                  </a:lnTo>
                  <a:lnTo>
                    <a:pt x="640" y="440"/>
                  </a:lnTo>
                  <a:lnTo>
                    <a:pt x="635" y="443"/>
                  </a:lnTo>
                  <a:lnTo>
                    <a:pt x="606" y="445"/>
                  </a:lnTo>
                  <a:lnTo>
                    <a:pt x="590" y="449"/>
                  </a:lnTo>
                  <a:lnTo>
                    <a:pt x="572" y="455"/>
                  </a:lnTo>
                  <a:lnTo>
                    <a:pt x="568" y="459"/>
                  </a:lnTo>
                  <a:lnTo>
                    <a:pt x="567" y="460"/>
                  </a:lnTo>
                  <a:lnTo>
                    <a:pt x="542" y="459"/>
                  </a:lnTo>
                  <a:lnTo>
                    <a:pt x="524" y="454"/>
                  </a:lnTo>
                  <a:lnTo>
                    <a:pt x="503" y="441"/>
                  </a:lnTo>
                  <a:lnTo>
                    <a:pt x="481" y="439"/>
                  </a:lnTo>
                  <a:lnTo>
                    <a:pt x="474" y="437"/>
                  </a:lnTo>
                  <a:lnTo>
                    <a:pt x="470" y="437"/>
                  </a:lnTo>
                  <a:lnTo>
                    <a:pt x="469" y="437"/>
                  </a:lnTo>
                  <a:lnTo>
                    <a:pt x="470" y="446"/>
                  </a:lnTo>
                  <a:lnTo>
                    <a:pt x="474" y="455"/>
                  </a:lnTo>
                  <a:lnTo>
                    <a:pt x="485" y="460"/>
                  </a:lnTo>
                  <a:lnTo>
                    <a:pt x="497" y="467"/>
                  </a:lnTo>
                  <a:lnTo>
                    <a:pt x="499" y="470"/>
                  </a:lnTo>
                  <a:lnTo>
                    <a:pt x="498" y="482"/>
                  </a:lnTo>
                  <a:lnTo>
                    <a:pt x="495" y="495"/>
                  </a:lnTo>
                  <a:lnTo>
                    <a:pt x="495" y="502"/>
                  </a:lnTo>
                  <a:lnTo>
                    <a:pt x="496" y="507"/>
                  </a:lnTo>
                  <a:lnTo>
                    <a:pt x="501" y="524"/>
                  </a:lnTo>
                  <a:lnTo>
                    <a:pt x="502" y="532"/>
                  </a:lnTo>
                  <a:lnTo>
                    <a:pt x="503" y="538"/>
                  </a:lnTo>
                  <a:lnTo>
                    <a:pt x="518" y="541"/>
                  </a:lnTo>
                  <a:lnTo>
                    <a:pt x="522" y="542"/>
                  </a:lnTo>
                  <a:lnTo>
                    <a:pt x="546" y="541"/>
                  </a:lnTo>
                  <a:lnTo>
                    <a:pt x="546" y="550"/>
                  </a:lnTo>
                  <a:lnTo>
                    <a:pt x="546" y="551"/>
                  </a:lnTo>
                  <a:lnTo>
                    <a:pt x="544" y="554"/>
                  </a:lnTo>
                  <a:lnTo>
                    <a:pt x="533" y="556"/>
                  </a:lnTo>
                  <a:lnTo>
                    <a:pt x="525" y="559"/>
                  </a:lnTo>
                  <a:lnTo>
                    <a:pt x="524" y="562"/>
                  </a:lnTo>
                  <a:lnTo>
                    <a:pt x="518" y="565"/>
                  </a:lnTo>
                  <a:lnTo>
                    <a:pt x="511" y="565"/>
                  </a:lnTo>
                  <a:lnTo>
                    <a:pt x="506" y="573"/>
                  </a:lnTo>
                  <a:lnTo>
                    <a:pt x="499" y="588"/>
                  </a:lnTo>
                  <a:lnTo>
                    <a:pt x="496" y="591"/>
                  </a:lnTo>
                  <a:lnTo>
                    <a:pt x="491" y="593"/>
                  </a:lnTo>
                  <a:lnTo>
                    <a:pt x="486" y="593"/>
                  </a:lnTo>
                  <a:lnTo>
                    <a:pt x="480" y="596"/>
                  </a:lnTo>
                  <a:lnTo>
                    <a:pt x="477" y="597"/>
                  </a:lnTo>
                  <a:lnTo>
                    <a:pt x="475" y="602"/>
                  </a:lnTo>
                  <a:lnTo>
                    <a:pt x="466" y="602"/>
                  </a:lnTo>
                  <a:lnTo>
                    <a:pt x="454" y="607"/>
                  </a:lnTo>
                  <a:lnTo>
                    <a:pt x="452" y="607"/>
                  </a:lnTo>
                  <a:lnTo>
                    <a:pt x="444" y="611"/>
                  </a:lnTo>
                  <a:lnTo>
                    <a:pt x="436" y="615"/>
                  </a:lnTo>
                  <a:lnTo>
                    <a:pt x="431" y="618"/>
                  </a:lnTo>
                  <a:lnTo>
                    <a:pt x="423" y="626"/>
                  </a:lnTo>
                  <a:lnTo>
                    <a:pt x="421" y="627"/>
                  </a:lnTo>
                  <a:lnTo>
                    <a:pt x="402" y="631"/>
                  </a:lnTo>
                  <a:lnTo>
                    <a:pt x="385" y="631"/>
                  </a:lnTo>
                  <a:lnTo>
                    <a:pt x="383" y="629"/>
                  </a:lnTo>
                  <a:lnTo>
                    <a:pt x="380" y="629"/>
                  </a:lnTo>
                  <a:lnTo>
                    <a:pt x="368" y="621"/>
                  </a:lnTo>
                  <a:lnTo>
                    <a:pt x="364" y="617"/>
                  </a:lnTo>
                  <a:lnTo>
                    <a:pt x="361" y="612"/>
                  </a:lnTo>
                  <a:lnTo>
                    <a:pt x="358" y="607"/>
                  </a:lnTo>
                  <a:lnTo>
                    <a:pt x="353" y="600"/>
                  </a:lnTo>
                  <a:lnTo>
                    <a:pt x="348" y="591"/>
                  </a:lnTo>
                  <a:lnTo>
                    <a:pt x="346" y="580"/>
                  </a:lnTo>
                  <a:lnTo>
                    <a:pt x="330" y="543"/>
                  </a:lnTo>
                  <a:lnTo>
                    <a:pt x="321" y="532"/>
                  </a:lnTo>
                  <a:lnTo>
                    <a:pt x="304" y="519"/>
                  </a:lnTo>
                  <a:lnTo>
                    <a:pt x="304" y="515"/>
                  </a:lnTo>
                  <a:lnTo>
                    <a:pt x="316" y="504"/>
                  </a:lnTo>
                  <a:lnTo>
                    <a:pt x="321" y="497"/>
                  </a:lnTo>
                  <a:lnTo>
                    <a:pt x="324" y="495"/>
                  </a:lnTo>
                  <a:lnTo>
                    <a:pt x="328" y="492"/>
                  </a:lnTo>
                  <a:lnTo>
                    <a:pt x="330" y="491"/>
                  </a:lnTo>
                  <a:lnTo>
                    <a:pt x="331" y="488"/>
                  </a:lnTo>
                  <a:lnTo>
                    <a:pt x="330" y="481"/>
                  </a:lnTo>
                  <a:lnTo>
                    <a:pt x="328" y="476"/>
                  </a:lnTo>
                  <a:lnTo>
                    <a:pt x="323" y="467"/>
                  </a:lnTo>
                  <a:lnTo>
                    <a:pt x="315" y="459"/>
                  </a:lnTo>
                  <a:lnTo>
                    <a:pt x="308" y="454"/>
                  </a:lnTo>
                  <a:lnTo>
                    <a:pt x="307" y="451"/>
                  </a:lnTo>
                  <a:lnTo>
                    <a:pt x="305" y="441"/>
                  </a:lnTo>
                  <a:lnTo>
                    <a:pt x="303" y="435"/>
                  </a:lnTo>
                  <a:lnTo>
                    <a:pt x="303" y="427"/>
                  </a:lnTo>
                  <a:lnTo>
                    <a:pt x="299" y="419"/>
                  </a:lnTo>
                  <a:lnTo>
                    <a:pt x="299" y="407"/>
                  </a:lnTo>
                  <a:lnTo>
                    <a:pt x="303" y="401"/>
                  </a:lnTo>
                  <a:lnTo>
                    <a:pt x="305" y="391"/>
                  </a:lnTo>
                  <a:lnTo>
                    <a:pt x="305" y="380"/>
                  </a:lnTo>
                  <a:lnTo>
                    <a:pt x="314" y="370"/>
                  </a:lnTo>
                  <a:lnTo>
                    <a:pt x="314" y="357"/>
                  </a:lnTo>
                  <a:lnTo>
                    <a:pt x="316" y="352"/>
                  </a:lnTo>
                  <a:lnTo>
                    <a:pt x="323" y="346"/>
                  </a:lnTo>
                  <a:lnTo>
                    <a:pt x="323" y="341"/>
                  </a:lnTo>
                  <a:lnTo>
                    <a:pt x="320" y="332"/>
                  </a:lnTo>
                  <a:lnTo>
                    <a:pt x="318" y="330"/>
                  </a:lnTo>
                  <a:lnTo>
                    <a:pt x="314" y="330"/>
                  </a:lnTo>
                  <a:lnTo>
                    <a:pt x="304" y="330"/>
                  </a:lnTo>
                  <a:lnTo>
                    <a:pt x="285" y="338"/>
                  </a:lnTo>
                  <a:lnTo>
                    <a:pt x="273" y="341"/>
                  </a:lnTo>
                  <a:lnTo>
                    <a:pt x="266" y="341"/>
                  </a:lnTo>
                  <a:lnTo>
                    <a:pt x="257" y="338"/>
                  </a:lnTo>
                  <a:lnTo>
                    <a:pt x="253" y="337"/>
                  </a:lnTo>
                  <a:lnTo>
                    <a:pt x="248" y="335"/>
                  </a:lnTo>
                  <a:lnTo>
                    <a:pt x="242" y="333"/>
                  </a:lnTo>
                  <a:lnTo>
                    <a:pt x="234" y="336"/>
                  </a:lnTo>
                  <a:lnTo>
                    <a:pt x="232" y="338"/>
                  </a:lnTo>
                  <a:lnTo>
                    <a:pt x="226" y="338"/>
                  </a:lnTo>
                  <a:lnTo>
                    <a:pt x="217" y="338"/>
                  </a:lnTo>
                  <a:lnTo>
                    <a:pt x="213" y="336"/>
                  </a:lnTo>
                  <a:lnTo>
                    <a:pt x="212" y="336"/>
                  </a:lnTo>
                  <a:lnTo>
                    <a:pt x="184" y="295"/>
                  </a:lnTo>
                  <a:lnTo>
                    <a:pt x="183" y="293"/>
                  </a:lnTo>
                  <a:lnTo>
                    <a:pt x="180" y="290"/>
                  </a:lnTo>
                  <a:lnTo>
                    <a:pt x="169" y="289"/>
                  </a:lnTo>
                  <a:lnTo>
                    <a:pt x="163" y="285"/>
                  </a:lnTo>
                  <a:lnTo>
                    <a:pt x="151" y="281"/>
                  </a:lnTo>
                  <a:lnTo>
                    <a:pt x="133" y="282"/>
                  </a:lnTo>
                  <a:lnTo>
                    <a:pt x="115" y="287"/>
                  </a:lnTo>
                  <a:lnTo>
                    <a:pt x="105" y="288"/>
                  </a:lnTo>
                  <a:lnTo>
                    <a:pt x="90" y="287"/>
                  </a:lnTo>
                  <a:lnTo>
                    <a:pt x="73" y="279"/>
                  </a:lnTo>
                  <a:lnTo>
                    <a:pt x="70" y="272"/>
                  </a:lnTo>
                  <a:lnTo>
                    <a:pt x="66" y="271"/>
                  </a:lnTo>
                  <a:lnTo>
                    <a:pt x="54" y="265"/>
                  </a:lnTo>
                  <a:lnTo>
                    <a:pt x="52" y="262"/>
                  </a:lnTo>
                  <a:lnTo>
                    <a:pt x="52" y="229"/>
                  </a:lnTo>
                  <a:lnTo>
                    <a:pt x="50" y="220"/>
                  </a:lnTo>
                  <a:lnTo>
                    <a:pt x="47" y="214"/>
                  </a:lnTo>
                  <a:lnTo>
                    <a:pt x="43" y="211"/>
                  </a:lnTo>
                  <a:lnTo>
                    <a:pt x="41" y="208"/>
                  </a:lnTo>
                  <a:lnTo>
                    <a:pt x="34" y="199"/>
                  </a:lnTo>
                  <a:lnTo>
                    <a:pt x="31" y="196"/>
                  </a:lnTo>
                  <a:lnTo>
                    <a:pt x="28" y="176"/>
                  </a:lnTo>
                  <a:lnTo>
                    <a:pt x="25" y="170"/>
                  </a:lnTo>
                  <a:lnTo>
                    <a:pt x="24" y="168"/>
                  </a:lnTo>
                  <a:lnTo>
                    <a:pt x="0" y="169"/>
                  </a:lnTo>
                  <a:lnTo>
                    <a:pt x="6" y="155"/>
                  </a:lnTo>
                  <a:lnTo>
                    <a:pt x="14" y="140"/>
                  </a:lnTo>
                  <a:lnTo>
                    <a:pt x="27" y="95"/>
                  </a:lnTo>
                  <a:lnTo>
                    <a:pt x="40" y="73"/>
                  </a:lnTo>
                  <a:lnTo>
                    <a:pt x="65" y="50"/>
                  </a:lnTo>
                  <a:lnTo>
                    <a:pt x="68" y="45"/>
                  </a:lnTo>
                  <a:lnTo>
                    <a:pt x="73" y="35"/>
                  </a:lnTo>
                  <a:lnTo>
                    <a:pt x="79" y="29"/>
                  </a:lnTo>
                  <a:lnTo>
                    <a:pt x="94" y="23"/>
                  </a:lnTo>
                  <a:lnTo>
                    <a:pt x="109" y="2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8" name="Freeform 58">
              <a:extLst>
                <a:ext uri="{FF2B5EF4-FFF2-40B4-BE49-F238E27FC236}">
                  <a16:creationId xmlns:a16="http://schemas.microsoft.com/office/drawing/2014/main" xmlns="" id="{5E25BF4E-6A58-41F4-B5DC-AE619E7E91BF}"/>
                </a:ext>
              </a:extLst>
            </p:cNvPr>
            <p:cNvSpPr>
              <a:spLocks noChangeAspect="1"/>
            </p:cNvSpPr>
            <p:nvPr/>
          </p:nvSpPr>
          <p:spPr bwMode="auto">
            <a:xfrm>
              <a:off x="2713983" y="4741701"/>
              <a:ext cx="162646" cy="180704"/>
            </a:xfrm>
            <a:custGeom>
              <a:avLst/>
              <a:gdLst/>
              <a:ahLst/>
              <a:cxnLst>
                <a:cxn ang="0">
                  <a:pos x="112" y="2"/>
                </a:cxn>
                <a:cxn ang="0">
                  <a:pos x="147" y="18"/>
                </a:cxn>
                <a:cxn ang="0">
                  <a:pos x="189" y="41"/>
                </a:cxn>
                <a:cxn ang="0">
                  <a:pos x="194" y="57"/>
                </a:cxn>
                <a:cxn ang="0">
                  <a:pos x="209" y="62"/>
                </a:cxn>
                <a:cxn ang="0">
                  <a:pos x="222" y="60"/>
                </a:cxn>
                <a:cxn ang="0">
                  <a:pos x="253" y="62"/>
                </a:cxn>
                <a:cxn ang="0">
                  <a:pos x="259" y="54"/>
                </a:cxn>
                <a:cxn ang="0">
                  <a:pos x="271" y="56"/>
                </a:cxn>
                <a:cxn ang="0">
                  <a:pos x="284" y="65"/>
                </a:cxn>
                <a:cxn ang="0">
                  <a:pos x="304" y="76"/>
                </a:cxn>
                <a:cxn ang="0">
                  <a:pos x="291" y="78"/>
                </a:cxn>
                <a:cxn ang="0">
                  <a:pos x="295" y="89"/>
                </a:cxn>
                <a:cxn ang="0">
                  <a:pos x="302" y="103"/>
                </a:cxn>
                <a:cxn ang="0">
                  <a:pos x="311" y="125"/>
                </a:cxn>
                <a:cxn ang="0">
                  <a:pos x="302" y="126"/>
                </a:cxn>
                <a:cxn ang="0">
                  <a:pos x="280" y="165"/>
                </a:cxn>
                <a:cxn ang="0">
                  <a:pos x="260" y="186"/>
                </a:cxn>
                <a:cxn ang="0">
                  <a:pos x="241" y="207"/>
                </a:cxn>
                <a:cxn ang="0">
                  <a:pos x="216" y="221"/>
                </a:cxn>
                <a:cxn ang="0">
                  <a:pos x="162" y="239"/>
                </a:cxn>
                <a:cxn ang="0">
                  <a:pos x="152" y="247"/>
                </a:cxn>
                <a:cxn ang="0">
                  <a:pos x="146" y="266"/>
                </a:cxn>
                <a:cxn ang="0">
                  <a:pos x="140" y="269"/>
                </a:cxn>
                <a:cxn ang="0">
                  <a:pos x="134" y="265"/>
                </a:cxn>
                <a:cxn ang="0">
                  <a:pos x="120" y="286"/>
                </a:cxn>
                <a:cxn ang="0">
                  <a:pos x="118" y="320"/>
                </a:cxn>
                <a:cxn ang="0">
                  <a:pos x="114" y="329"/>
                </a:cxn>
                <a:cxn ang="0">
                  <a:pos x="97" y="340"/>
                </a:cxn>
                <a:cxn ang="0">
                  <a:pos x="78" y="344"/>
                </a:cxn>
                <a:cxn ang="0">
                  <a:pos x="71" y="330"/>
                </a:cxn>
                <a:cxn ang="0">
                  <a:pos x="60" y="321"/>
                </a:cxn>
                <a:cxn ang="0">
                  <a:pos x="46" y="318"/>
                </a:cxn>
                <a:cxn ang="0">
                  <a:pos x="33" y="314"/>
                </a:cxn>
                <a:cxn ang="0">
                  <a:pos x="21" y="320"/>
                </a:cxn>
                <a:cxn ang="0">
                  <a:pos x="17" y="304"/>
                </a:cxn>
                <a:cxn ang="0">
                  <a:pos x="15" y="297"/>
                </a:cxn>
                <a:cxn ang="0">
                  <a:pos x="28" y="290"/>
                </a:cxn>
                <a:cxn ang="0">
                  <a:pos x="32" y="276"/>
                </a:cxn>
                <a:cxn ang="0">
                  <a:pos x="28" y="264"/>
                </a:cxn>
                <a:cxn ang="0">
                  <a:pos x="27" y="261"/>
                </a:cxn>
                <a:cxn ang="0">
                  <a:pos x="40" y="254"/>
                </a:cxn>
                <a:cxn ang="0">
                  <a:pos x="53" y="243"/>
                </a:cxn>
                <a:cxn ang="0">
                  <a:pos x="59" y="213"/>
                </a:cxn>
                <a:cxn ang="0">
                  <a:pos x="53" y="205"/>
                </a:cxn>
                <a:cxn ang="0">
                  <a:pos x="45" y="197"/>
                </a:cxn>
                <a:cxn ang="0">
                  <a:pos x="30" y="217"/>
                </a:cxn>
                <a:cxn ang="0">
                  <a:pos x="21" y="210"/>
                </a:cxn>
                <a:cxn ang="0">
                  <a:pos x="2" y="199"/>
                </a:cxn>
                <a:cxn ang="0">
                  <a:pos x="0" y="164"/>
                </a:cxn>
                <a:cxn ang="0">
                  <a:pos x="1" y="130"/>
                </a:cxn>
                <a:cxn ang="0">
                  <a:pos x="17" y="120"/>
                </a:cxn>
                <a:cxn ang="0">
                  <a:pos x="26" y="97"/>
                </a:cxn>
                <a:cxn ang="0">
                  <a:pos x="40" y="72"/>
                </a:cxn>
                <a:cxn ang="0">
                  <a:pos x="44" y="60"/>
                </a:cxn>
                <a:cxn ang="0">
                  <a:pos x="42" y="33"/>
                </a:cxn>
                <a:cxn ang="0">
                  <a:pos x="66" y="27"/>
                </a:cxn>
                <a:cxn ang="0">
                  <a:pos x="71" y="24"/>
                </a:cxn>
                <a:cxn ang="0">
                  <a:pos x="88" y="9"/>
                </a:cxn>
                <a:cxn ang="0">
                  <a:pos x="103" y="7"/>
                </a:cxn>
                <a:cxn ang="0">
                  <a:pos x="109" y="0"/>
                </a:cxn>
              </a:cxnLst>
              <a:rect l="0" t="0" r="r" b="b"/>
              <a:pathLst>
                <a:path w="311" h="345">
                  <a:moveTo>
                    <a:pt x="109" y="0"/>
                  </a:moveTo>
                  <a:lnTo>
                    <a:pt x="112" y="2"/>
                  </a:lnTo>
                  <a:lnTo>
                    <a:pt x="115" y="5"/>
                  </a:lnTo>
                  <a:lnTo>
                    <a:pt x="147" y="18"/>
                  </a:lnTo>
                  <a:lnTo>
                    <a:pt x="177" y="33"/>
                  </a:lnTo>
                  <a:lnTo>
                    <a:pt x="189" y="41"/>
                  </a:lnTo>
                  <a:lnTo>
                    <a:pt x="191" y="46"/>
                  </a:lnTo>
                  <a:lnTo>
                    <a:pt x="194" y="57"/>
                  </a:lnTo>
                  <a:lnTo>
                    <a:pt x="196" y="61"/>
                  </a:lnTo>
                  <a:lnTo>
                    <a:pt x="209" y="62"/>
                  </a:lnTo>
                  <a:lnTo>
                    <a:pt x="217" y="60"/>
                  </a:lnTo>
                  <a:lnTo>
                    <a:pt x="222" y="60"/>
                  </a:lnTo>
                  <a:lnTo>
                    <a:pt x="243" y="62"/>
                  </a:lnTo>
                  <a:lnTo>
                    <a:pt x="253" y="62"/>
                  </a:lnTo>
                  <a:lnTo>
                    <a:pt x="254" y="60"/>
                  </a:lnTo>
                  <a:lnTo>
                    <a:pt x="259" y="54"/>
                  </a:lnTo>
                  <a:lnTo>
                    <a:pt x="264" y="54"/>
                  </a:lnTo>
                  <a:lnTo>
                    <a:pt x="271" y="56"/>
                  </a:lnTo>
                  <a:lnTo>
                    <a:pt x="277" y="62"/>
                  </a:lnTo>
                  <a:lnTo>
                    <a:pt x="284" y="65"/>
                  </a:lnTo>
                  <a:lnTo>
                    <a:pt x="298" y="76"/>
                  </a:lnTo>
                  <a:lnTo>
                    <a:pt x="304" y="76"/>
                  </a:lnTo>
                  <a:lnTo>
                    <a:pt x="302" y="78"/>
                  </a:lnTo>
                  <a:lnTo>
                    <a:pt x="291" y="78"/>
                  </a:lnTo>
                  <a:lnTo>
                    <a:pt x="290" y="87"/>
                  </a:lnTo>
                  <a:lnTo>
                    <a:pt x="295" y="89"/>
                  </a:lnTo>
                  <a:lnTo>
                    <a:pt x="297" y="92"/>
                  </a:lnTo>
                  <a:lnTo>
                    <a:pt x="302" y="103"/>
                  </a:lnTo>
                  <a:lnTo>
                    <a:pt x="303" y="108"/>
                  </a:lnTo>
                  <a:lnTo>
                    <a:pt x="311" y="125"/>
                  </a:lnTo>
                  <a:lnTo>
                    <a:pt x="311" y="126"/>
                  </a:lnTo>
                  <a:lnTo>
                    <a:pt x="302" y="126"/>
                  </a:lnTo>
                  <a:lnTo>
                    <a:pt x="295" y="141"/>
                  </a:lnTo>
                  <a:lnTo>
                    <a:pt x="280" y="165"/>
                  </a:lnTo>
                  <a:lnTo>
                    <a:pt x="268" y="180"/>
                  </a:lnTo>
                  <a:lnTo>
                    <a:pt x="260" y="186"/>
                  </a:lnTo>
                  <a:lnTo>
                    <a:pt x="250" y="195"/>
                  </a:lnTo>
                  <a:lnTo>
                    <a:pt x="241" y="207"/>
                  </a:lnTo>
                  <a:lnTo>
                    <a:pt x="232" y="213"/>
                  </a:lnTo>
                  <a:lnTo>
                    <a:pt x="216" y="221"/>
                  </a:lnTo>
                  <a:lnTo>
                    <a:pt x="180" y="232"/>
                  </a:lnTo>
                  <a:lnTo>
                    <a:pt x="162" y="239"/>
                  </a:lnTo>
                  <a:lnTo>
                    <a:pt x="155" y="244"/>
                  </a:lnTo>
                  <a:lnTo>
                    <a:pt x="152" y="247"/>
                  </a:lnTo>
                  <a:lnTo>
                    <a:pt x="147" y="256"/>
                  </a:lnTo>
                  <a:lnTo>
                    <a:pt x="146" y="266"/>
                  </a:lnTo>
                  <a:lnTo>
                    <a:pt x="142" y="269"/>
                  </a:lnTo>
                  <a:lnTo>
                    <a:pt x="140" y="269"/>
                  </a:lnTo>
                  <a:lnTo>
                    <a:pt x="136" y="265"/>
                  </a:lnTo>
                  <a:lnTo>
                    <a:pt x="134" y="265"/>
                  </a:lnTo>
                  <a:lnTo>
                    <a:pt x="134" y="266"/>
                  </a:lnTo>
                  <a:lnTo>
                    <a:pt x="120" y="286"/>
                  </a:lnTo>
                  <a:lnTo>
                    <a:pt x="118" y="299"/>
                  </a:lnTo>
                  <a:lnTo>
                    <a:pt x="118" y="320"/>
                  </a:lnTo>
                  <a:lnTo>
                    <a:pt x="115" y="328"/>
                  </a:lnTo>
                  <a:lnTo>
                    <a:pt x="114" y="329"/>
                  </a:lnTo>
                  <a:lnTo>
                    <a:pt x="104" y="333"/>
                  </a:lnTo>
                  <a:lnTo>
                    <a:pt x="97" y="340"/>
                  </a:lnTo>
                  <a:lnTo>
                    <a:pt x="86" y="345"/>
                  </a:lnTo>
                  <a:lnTo>
                    <a:pt x="78" y="344"/>
                  </a:lnTo>
                  <a:lnTo>
                    <a:pt x="73" y="336"/>
                  </a:lnTo>
                  <a:lnTo>
                    <a:pt x="71" y="330"/>
                  </a:lnTo>
                  <a:lnTo>
                    <a:pt x="66" y="321"/>
                  </a:lnTo>
                  <a:lnTo>
                    <a:pt x="60" y="321"/>
                  </a:lnTo>
                  <a:lnTo>
                    <a:pt x="50" y="321"/>
                  </a:lnTo>
                  <a:lnTo>
                    <a:pt x="46" y="318"/>
                  </a:lnTo>
                  <a:lnTo>
                    <a:pt x="43" y="314"/>
                  </a:lnTo>
                  <a:lnTo>
                    <a:pt x="33" y="314"/>
                  </a:lnTo>
                  <a:lnTo>
                    <a:pt x="26" y="319"/>
                  </a:lnTo>
                  <a:lnTo>
                    <a:pt x="21" y="320"/>
                  </a:lnTo>
                  <a:lnTo>
                    <a:pt x="18" y="318"/>
                  </a:lnTo>
                  <a:lnTo>
                    <a:pt x="17" y="304"/>
                  </a:lnTo>
                  <a:lnTo>
                    <a:pt x="15" y="299"/>
                  </a:lnTo>
                  <a:lnTo>
                    <a:pt x="15" y="297"/>
                  </a:lnTo>
                  <a:lnTo>
                    <a:pt x="18" y="292"/>
                  </a:lnTo>
                  <a:lnTo>
                    <a:pt x="28" y="290"/>
                  </a:lnTo>
                  <a:lnTo>
                    <a:pt x="33" y="285"/>
                  </a:lnTo>
                  <a:lnTo>
                    <a:pt x="32" y="276"/>
                  </a:lnTo>
                  <a:lnTo>
                    <a:pt x="30" y="274"/>
                  </a:lnTo>
                  <a:lnTo>
                    <a:pt x="28" y="264"/>
                  </a:lnTo>
                  <a:lnTo>
                    <a:pt x="27" y="264"/>
                  </a:lnTo>
                  <a:lnTo>
                    <a:pt x="27" y="261"/>
                  </a:lnTo>
                  <a:lnTo>
                    <a:pt x="30" y="258"/>
                  </a:lnTo>
                  <a:lnTo>
                    <a:pt x="40" y="254"/>
                  </a:lnTo>
                  <a:lnTo>
                    <a:pt x="46" y="250"/>
                  </a:lnTo>
                  <a:lnTo>
                    <a:pt x="53" y="243"/>
                  </a:lnTo>
                  <a:lnTo>
                    <a:pt x="55" y="237"/>
                  </a:lnTo>
                  <a:lnTo>
                    <a:pt x="59" y="213"/>
                  </a:lnTo>
                  <a:lnTo>
                    <a:pt x="56" y="207"/>
                  </a:lnTo>
                  <a:lnTo>
                    <a:pt x="53" y="205"/>
                  </a:lnTo>
                  <a:lnTo>
                    <a:pt x="51" y="191"/>
                  </a:lnTo>
                  <a:lnTo>
                    <a:pt x="45" y="197"/>
                  </a:lnTo>
                  <a:lnTo>
                    <a:pt x="37" y="210"/>
                  </a:lnTo>
                  <a:lnTo>
                    <a:pt x="30" y="217"/>
                  </a:lnTo>
                  <a:lnTo>
                    <a:pt x="26" y="215"/>
                  </a:lnTo>
                  <a:lnTo>
                    <a:pt x="21" y="210"/>
                  </a:lnTo>
                  <a:lnTo>
                    <a:pt x="11" y="206"/>
                  </a:lnTo>
                  <a:lnTo>
                    <a:pt x="2" y="199"/>
                  </a:lnTo>
                  <a:lnTo>
                    <a:pt x="0" y="173"/>
                  </a:lnTo>
                  <a:lnTo>
                    <a:pt x="0" y="164"/>
                  </a:lnTo>
                  <a:lnTo>
                    <a:pt x="2" y="156"/>
                  </a:lnTo>
                  <a:lnTo>
                    <a:pt x="1" y="130"/>
                  </a:lnTo>
                  <a:lnTo>
                    <a:pt x="3" y="126"/>
                  </a:lnTo>
                  <a:lnTo>
                    <a:pt x="17" y="120"/>
                  </a:lnTo>
                  <a:lnTo>
                    <a:pt x="24" y="111"/>
                  </a:lnTo>
                  <a:lnTo>
                    <a:pt x="26" y="97"/>
                  </a:lnTo>
                  <a:lnTo>
                    <a:pt x="28" y="89"/>
                  </a:lnTo>
                  <a:lnTo>
                    <a:pt x="40" y="72"/>
                  </a:lnTo>
                  <a:lnTo>
                    <a:pt x="44" y="66"/>
                  </a:lnTo>
                  <a:lnTo>
                    <a:pt x="44" y="60"/>
                  </a:lnTo>
                  <a:lnTo>
                    <a:pt x="42" y="46"/>
                  </a:lnTo>
                  <a:lnTo>
                    <a:pt x="42" y="33"/>
                  </a:lnTo>
                  <a:lnTo>
                    <a:pt x="46" y="27"/>
                  </a:lnTo>
                  <a:lnTo>
                    <a:pt x="66" y="27"/>
                  </a:lnTo>
                  <a:lnTo>
                    <a:pt x="67" y="27"/>
                  </a:lnTo>
                  <a:lnTo>
                    <a:pt x="71" y="24"/>
                  </a:lnTo>
                  <a:lnTo>
                    <a:pt x="82" y="13"/>
                  </a:lnTo>
                  <a:lnTo>
                    <a:pt x="88" y="9"/>
                  </a:lnTo>
                  <a:lnTo>
                    <a:pt x="97" y="8"/>
                  </a:lnTo>
                  <a:lnTo>
                    <a:pt x="103" y="7"/>
                  </a:lnTo>
                  <a:lnTo>
                    <a:pt x="108" y="2"/>
                  </a:lnTo>
                  <a:lnTo>
                    <a:pt x="109"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59" name="Freeform 59">
              <a:extLst>
                <a:ext uri="{FF2B5EF4-FFF2-40B4-BE49-F238E27FC236}">
                  <a16:creationId xmlns:a16="http://schemas.microsoft.com/office/drawing/2014/main" xmlns="" id="{45EAF304-BC7F-40F3-8314-7C066A676FF9}"/>
                </a:ext>
              </a:extLst>
            </p:cNvPr>
            <p:cNvSpPr>
              <a:spLocks noChangeAspect="1"/>
            </p:cNvSpPr>
            <p:nvPr/>
          </p:nvSpPr>
          <p:spPr bwMode="auto">
            <a:xfrm>
              <a:off x="3236328" y="5336778"/>
              <a:ext cx="240842" cy="255478"/>
            </a:xfrm>
            <a:custGeom>
              <a:avLst/>
              <a:gdLst/>
              <a:ahLst/>
              <a:cxnLst>
                <a:cxn ang="0">
                  <a:pos x="8" y="164"/>
                </a:cxn>
                <a:cxn ang="0">
                  <a:pos x="19" y="117"/>
                </a:cxn>
                <a:cxn ang="0">
                  <a:pos x="18" y="87"/>
                </a:cxn>
                <a:cxn ang="0">
                  <a:pos x="29" y="66"/>
                </a:cxn>
                <a:cxn ang="0">
                  <a:pos x="43" y="35"/>
                </a:cxn>
                <a:cxn ang="0">
                  <a:pos x="64" y="25"/>
                </a:cxn>
                <a:cxn ang="0">
                  <a:pos x="121" y="8"/>
                </a:cxn>
                <a:cxn ang="0">
                  <a:pos x="156" y="0"/>
                </a:cxn>
                <a:cxn ang="0">
                  <a:pos x="212" y="3"/>
                </a:cxn>
                <a:cxn ang="0">
                  <a:pos x="232" y="19"/>
                </a:cxn>
                <a:cxn ang="0">
                  <a:pos x="248" y="44"/>
                </a:cxn>
                <a:cxn ang="0">
                  <a:pos x="252" y="55"/>
                </a:cxn>
                <a:cxn ang="0">
                  <a:pos x="260" y="71"/>
                </a:cxn>
                <a:cxn ang="0">
                  <a:pos x="261" y="121"/>
                </a:cxn>
                <a:cxn ang="0">
                  <a:pos x="265" y="163"/>
                </a:cxn>
                <a:cxn ang="0">
                  <a:pos x="286" y="169"/>
                </a:cxn>
                <a:cxn ang="0">
                  <a:pos x="311" y="175"/>
                </a:cxn>
                <a:cxn ang="0">
                  <a:pos x="335" y="174"/>
                </a:cxn>
                <a:cxn ang="0">
                  <a:pos x="349" y="168"/>
                </a:cxn>
                <a:cxn ang="0">
                  <a:pos x="378" y="180"/>
                </a:cxn>
                <a:cxn ang="0">
                  <a:pos x="386" y="195"/>
                </a:cxn>
                <a:cxn ang="0">
                  <a:pos x="392" y="230"/>
                </a:cxn>
                <a:cxn ang="0">
                  <a:pos x="392" y="260"/>
                </a:cxn>
                <a:cxn ang="0">
                  <a:pos x="404" y="272"/>
                </a:cxn>
                <a:cxn ang="0">
                  <a:pos x="421" y="275"/>
                </a:cxn>
                <a:cxn ang="0">
                  <a:pos x="440" y="272"/>
                </a:cxn>
                <a:cxn ang="0">
                  <a:pos x="454" y="275"/>
                </a:cxn>
                <a:cxn ang="0">
                  <a:pos x="459" y="308"/>
                </a:cxn>
                <a:cxn ang="0">
                  <a:pos x="454" y="327"/>
                </a:cxn>
                <a:cxn ang="0">
                  <a:pos x="449" y="374"/>
                </a:cxn>
                <a:cxn ang="0">
                  <a:pos x="443" y="420"/>
                </a:cxn>
                <a:cxn ang="0">
                  <a:pos x="433" y="438"/>
                </a:cxn>
                <a:cxn ang="0">
                  <a:pos x="411" y="458"/>
                </a:cxn>
                <a:cxn ang="0">
                  <a:pos x="404" y="463"/>
                </a:cxn>
                <a:cxn ang="0">
                  <a:pos x="388" y="479"/>
                </a:cxn>
                <a:cxn ang="0">
                  <a:pos x="378" y="482"/>
                </a:cxn>
                <a:cxn ang="0">
                  <a:pos x="356" y="483"/>
                </a:cxn>
                <a:cxn ang="0">
                  <a:pos x="345" y="491"/>
                </a:cxn>
                <a:cxn ang="0">
                  <a:pos x="333" y="488"/>
                </a:cxn>
                <a:cxn ang="0">
                  <a:pos x="313" y="487"/>
                </a:cxn>
                <a:cxn ang="0">
                  <a:pos x="290" y="474"/>
                </a:cxn>
                <a:cxn ang="0">
                  <a:pos x="236" y="469"/>
                </a:cxn>
                <a:cxn ang="0">
                  <a:pos x="233" y="459"/>
                </a:cxn>
                <a:cxn ang="0">
                  <a:pos x="238" y="442"/>
                </a:cxn>
                <a:cxn ang="0">
                  <a:pos x="264" y="395"/>
                </a:cxn>
                <a:cxn ang="0">
                  <a:pos x="273" y="372"/>
                </a:cxn>
                <a:cxn ang="0">
                  <a:pos x="269" y="358"/>
                </a:cxn>
                <a:cxn ang="0">
                  <a:pos x="260" y="348"/>
                </a:cxn>
                <a:cxn ang="0">
                  <a:pos x="238" y="339"/>
                </a:cxn>
                <a:cxn ang="0">
                  <a:pos x="214" y="319"/>
                </a:cxn>
                <a:cxn ang="0">
                  <a:pos x="173" y="293"/>
                </a:cxn>
                <a:cxn ang="0">
                  <a:pos x="155" y="287"/>
                </a:cxn>
                <a:cxn ang="0">
                  <a:pos x="118" y="283"/>
                </a:cxn>
                <a:cxn ang="0">
                  <a:pos x="102" y="276"/>
                </a:cxn>
                <a:cxn ang="0">
                  <a:pos x="89" y="256"/>
                </a:cxn>
                <a:cxn ang="0">
                  <a:pos x="74" y="246"/>
                </a:cxn>
                <a:cxn ang="0">
                  <a:pos x="46" y="223"/>
                </a:cxn>
                <a:cxn ang="0">
                  <a:pos x="22" y="189"/>
                </a:cxn>
                <a:cxn ang="0">
                  <a:pos x="0" y="179"/>
                </a:cxn>
              </a:cxnLst>
              <a:rect l="0" t="0" r="r" b="b"/>
              <a:pathLst>
                <a:path w="459" h="491">
                  <a:moveTo>
                    <a:pt x="0" y="179"/>
                  </a:moveTo>
                  <a:lnTo>
                    <a:pt x="8" y="164"/>
                  </a:lnTo>
                  <a:lnTo>
                    <a:pt x="19" y="124"/>
                  </a:lnTo>
                  <a:lnTo>
                    <a:pt x="19" y="117"/>
                  </a:lnTo>
                  <a:lnTo>
                    <a:pt x="18" y="113"/>
                  </a:lnTo>
                  <a:lnTo>
                    <a:pt x="18" y="87"/>
                  </a:lnTo>
                  <a:lnTo>
                    <a:pt x="18" y="84"/>
                  </a:lnTo>
                  <a:lnTo>
                    <a:pt x="29" y="66"/>
                  </a:lnTo>
                  <a:lnTo>
                    <a:pt x="40" y="50"/>
                  </a:lnTo>
                  <a:lnTo>
                    <a:pt x="43" y="35"/>
                  </a:lnTo>
                  <a:lnTo>
                    <a:pt x="45" y="29"/>
                  </a:lnTo>
                  <a:lnTo>
                    <a:pt x="64" y="25"/>
                  </a:lnTo>
                  <a:lnTo>
                    <a:pt x="118" y="8"/>
                  </a:lnTo>
                  <a:lnTo>
                    <a:pt x="121" y="8"/>
                  </a:lnTo>
                  <a:lnTo>
                    <a:pt x="152" y="0"/>
                  </a:lnTo>
                  <a:lnTo>
                    <a:pt x="156" y="0"/>
                  </a:lnTo>
                  <a:lnTo>
                    <a:pt x="199" y="0"/>
                  </a:lnTo>
                  <a:lnTo>
                    <a:pt x="212" y="3"/>
                  </a:lnTo>
                  <a:lnTo>
                    <a:pt x="222" y="11"/>
                  </a:lnTo>
                  <a:lnTo>
                    <a:pt x="232" y="19"/>
                  </a:lnTo>
                  <a:lnTo>
                    <a:pt x="247" y="40"/>
                  </a:lnTo>
                  <a:lnTo>
                    <a:pt x="248" y="44"/>
                  </a:lnTo>
                  <a:lnTo>
                    <a:pt x="254" y="50"/>
                  </a:lnTo>
                  <a:lnTo>
                    <a:pt x="252" y="55"/>
                  </a:lnTo>
                  <a:lnTo>
                    <a:pt x="252" y="57"/>
                  </a:lnTo>
                  <a:lnTo>
                    <a:pt x="260" y="71"/>
                  </a:lnTo>
                  <a:lnTo>
                    <a:pt x="261" y="73"/>
                  </a:lnTo>
                  <a:lnTo>
                    <a:pt x="261" y="121"/>
                  </a:lnTo>
                  <a:lnTo>
                    <a:pt x="261" y="154"/>
                  </a:lnTo>
                  <a:lnTo>
                    <a:pt x="265" y="163"/>
                  </a:lnTo>
                  <a:lnTo>
                    <a:pt x="271" y="165"/>
                  </a:lnTo>
                  <a:lnTo>
                    <a:pt x="286" y="169"/>
                  </a:lnTo>
                  <a:lnTo>
                    <a:pt x="293" y="173"/>
                  </a:lnTo>
                  <a:lnTo>
                    <a:pt x="311" y="175"/>
                  </a:lnTo>
                  <a:lnTo>
                    <a:pt x="323" y="175"/>
                  </a:lnTo>
                  <a:lnTo>
                    <a:pt x="335" y="174"/>
                  </a:lnTo>
                  <a:lnTo>
                    <a:pt x="340" y="171"/>
                  </a:lnTo>
                  <a:lnTo>
                    <a:pt x="349" y="168"/>
                  </a:lnTo>
                  <a:lnTo>
                    <a:pt x="355" y="173"/>
                  </a:lnTo>
                  <a:lnTo>
                    <a:pt x="378" y="180"/>
                  </a:lnTo>
                  <a:lnTo>
                    <a:pt x="384" y="189"/>
                  </a:lnTo>
                  <a:lnTo>
                    <a:pt x="386" y="195"/>
                  </a:lnTo>
                  <a:lnTo>
                    <a:pt x="388" y="218"/>
                  </a:lnTo>
                  <a:lnTo>
                    <a:pt x="392" y="230"/>
                  </a:lnTo>
                  <a:lnTo>
                    <a:pt x="390" y="255"/>
                  </a:lnTo>
                  <a:lnTo>
                    <a:pt x="392" y="260"/>
                  </a:lnTo>
                  <a:lnTo>
                    <a:pt x="397" y="267"/>
                  </a:lnTo>
                  <a:lnTo>
                    <a:pt x="404" y="272"/>
                  </a:lnTo>
                  <a:lnTo>
                    <a:pt x="411" y="275"/>
                  </a:lnTo>
                  <a:lnTo>
                    <a:pt x="421" y="275"/>
                  </a:lnTo>
                  <a:lnTo>
                    <a:pt x="426" y="272"/>
                  </a:lnTo>
                  <a:lnTo>
                    <a:pt x="440" y="272"/>
                  </a:lnTo>
                  <a:lnTo>
                    <a:pt x="449" y="270"/>
                  </a:lnTo>
                  <a:lnTo>
                    <a:pt x="454" y="275"/>
                  </a:lnTo>
                  <a:lnTo>
                    <a:pt x="459" y="283"/>
                  </a:lnTo>
                  <a:lnTo>
                    <a:pt x="459" y="308"/>
                  </a:lnTo>
                  <a:lnTo>
                    <a:pt x="458" y="311"/>
                  </a:lnTo>
                  <a:lnTo>
                    <a:pt x="454" y="327"/>
                  </a:lnTo>
                  <a:lnTo>
                    <a:pt x="451" y="353"/>
                  </a:lnTo>
                  <a:lnTo>
                    <a:pt x="449" y="374"/>
                  </a:lnTo>
                  <a:lnTo>
                    <a:pt x="446" y="404"/>
                  </a:lnTo>
                  <a:lnTo>
                    <a:pt x="443" y="420"/>
                  </a:lnTo>
                  <a:lnTo>
                    <a:pt x="440" y="428"/>
                  </a:lnTo>
                  <a:lnTo>
                    <a:pt x="433" y="438"/>
                  </a:lnTo>
                  <a:lnTo>
                    <a:pt x="425" y="447"/>
                  </a:lnTo>
                  <a:lnTo>
                    <a:pt x="411" y="458"/>
                  </a:lnTo>
                  <a:lnTo>
                    <a:pt x="409" y="461"/>
                  </a:lnTo>
                  <a:lnTo>
                    <a:pt x="404" y="463"/>
                  </a:lnTo>
                  <a:lnTo>
                    <a:pt x="390" y="475"/>
                  </a:lnTo>
                  <a:lnTo>
                    <a:pt x="388" y="479"/>
                  </a:lnTo>
                  <a:lnTo>
                    <a:pt x="386" y="480"/>
                  </a:lnTo>
                  <a:lnTo>
                    <a:pt x="378" y="482"/>
                  </a:lnTo>
                  <a:lnTo>
                    <a:pt x="363" y="480"/>
                  </a:lnTo>
                  <a:lnTo>
                    <a:pt x="356" y="483"/>
                  </a:lnTo>
                  <a:lnTo>
                    <a:pt x="352" y="488"/>
                  </a:lnTo>
                  <a:lnTo>
                    <a:pt x="345" y="491"/>
                  </a:lnTo>
                  <a:lnTo>
                    <a:pt x="338" y="491"/>
                  </a:lnTo>
                  <a:lnTo>
                    <a:pt x="333" y="488"/>
                  </a:lnTo>
                  <a:lnTo>
                    <a:pt x="323" y="490"/>
                  </a:lnTo>
                  <a:lnTo>
                    <a:pt x="313" y="487"/>
                  </a:lnTo>
                  <a:lnTo>
                    <a:pt x="296" y="476"/>
                  </a:lnTo>
                  <a:lnTo>
                    <a:pt x="290" y="474"/>
                  </a:lnTo>
                  <a:lnTo>
                    <a:pt x="258" y="469"/>
                  </a:lnTo>
                  <a:lnTo>
                    <a:pt x="236" y="469"/>
                  </a:lnTo>
                  <a:lnTo>
                    <a:pt x="233" y="465"/>
                  </a:lnTo>
                  <a:lnTo>
                    <a:pt x="233" y="459"/>
                  </a:lnTo>
                  <a:lnTo>
                    <a:pt x="236" y="450"/>
                  </a:lnTo>
                  <a:lnTo>
                    <a:pt x="238" y="442"/>
                  </a:lnTo>
                  <a:lnTo>
                    <a:pt x="249" y="417"/>
                  </a:lnTo>
                  <a:lnTo>
                    <a:pt x="264" y="395"/>
                  </a:lnTo>
                  <a:lnTo>
                    <a:pt x="273" y="382"/>
                  </a:lnTo>
                  <a:lnTo>
                    <a:pt x="273" y="372"/>
                  </a:lnTo>
                  <a:lnTo>
                    <a:pt x="271" y="363"/>
                  </a:lnTo>
                  <a:lnTo>
                    <a:pt x="269" y="358"/>
                  </a:lnTo>
                  <a:lnTo>
                    <a:pt x="265" y="357"/>
                  </a:lnTo>
                  <a:lnTo>
                    <a:pt x="260" y="348"/>
                  </a:lnTo>
                  <a:lnTo>
                    <a:pt x="252" y="342"/>
                  </a:lnTo>
                  <a:lnTo>
                    <a:pt x="238" y="339"/>
                  </a:lnTo>
                  <a:lnTo>
                    <a:pt x="230" y="327"/>
                  </a:lnTo>
                  <a:lnTo>
                    <a:pt x="214" y="319"/>
                  </a:lnTo>
                  <a:lnTo>
                    <a:pt x="199" y="311"/>
                  </a:lnTo>
                  <a:lnTo>
                    <a:pt x="173" y="293"/>
                  </a:lnTo>
                  <a:lnTo>
                    <a:pt x="167" y="291"/>
                  </a:lnTo>
                  <a:lnTo>
                    <a:pt x="155" y="287"/>
                  </a:lnTo>
                  <a:lnTo>
                    <a:pt x="126" y="286"/>
                  </a:lnTo>
                  <a:lnTo>
                    <a:pt x="118" y="283"/>
                  </a:lnTo>
                  <a:lnTo>
                    <a:pt x="107" y="280"/>
                  </a:lnTo>
                  <a:lnTo>
                    <a:pt x="102" y="276"/>
                  </a:lnTo>
                  <a:lnTo>
                    <a:pt x="101" y="275"/>
                  </a:lnTo>
                  <a:lnTo>
                    <a:pt x="89" y="256"/>
                  </a:lnTo>
                  <a:lnTo>
                    <a:pt x="85" y="253"/>
                  </a:lnTo>
                  <a:lnTo>
                    <a:pt x="74" y="246"/>
                  </a:lnTo>
                  <a:lnTo>
                    <a:pt x="49" y="228"/>
                  </a:lnTo>
                  <a:lnTo>
                    <a:pt x="46" y="223"/>
                  </a:lnTo>
                  <a:lnTo>
                    <a:pt x="33" y="210"/>
                  </a:lnTo>
                  <a:lnTo>
                    <a:pt x="22" y="189"/>
                  </a:lnTo>
                  <a:lnTo>
                    <a:pt x="16" y="184"/>
                  </a:lnTo>
                  <a:lnTo>
                    <a:pt x="0" y="17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0" name="Freeform 60">
              <a:extLst>
                <a:ext uri="{FF2B5EF4-FFF2-40B4-BE49-F238E27FC236}">
                  <a16:creationId xmlns:a16="http://schemas.microsoft.com/office/drawing/2014/main" xmlns="" id="{D88DFDC5-FD0E-419F-8F58-E2D48A0E2F65}"/>
                </a:ext>
              </a:extLst>
            </p:cNvPr>
            <p:cNvSpPr>
              <a:spLocks noChangeAspect="1"/>
            </p:cNvSpPr>
            <p:nvPr/>
          </p:nvSpPr>
          <p:spPr bwMode="auto">
            <a:xfrm>
              <a:off x="2867246" y="5286928"/>
              <a:ext cx="243969" cy="1321008"/>
            </a:xfrm>
            <a:custGeom>
              <a:avLst/>
              <a:gdLst/>
              <a:ahLst/>
              <a:cxnLst>
                <a:cxn ang="0">
                  <a:pos x="375" y="93"/>
                </a:cxn>
                <a:cxn ang="0">
                  <a:pos x="368" y="149"/>
                </a:cxn>
                <a:cxn ang="0">
                  <a:pos x="398" y="209"/>
                </a:cxn>
                <a:cxn ang="0">
                  <a:pos x="429" y="311"/>
                </a:cxn>
                <a:cxn ang="0">
                  <a:pos x="436" y="385"/>
                </a:cxn>
                <a:cxn ang="0">
                  <a:pos x="387" y="508"/>
                </a:cxn>
                <a:cxn ang="0">
                  <a:pos x="329" y="628"/>
                </a:cxn>
                <a:cxn ang="0">
                  <a:pos x="300" y="766"/>
                </a:cxn>
                <a:cxn ang="0">
                  <a:pos x="284" y="863"/>
                </a:cxn>
                <a:cxn ang="0">
                  <a:pos x="298" y="1032"/>
                </a:cxn>
                <a:cxn ang="0">
                  <a:pos x="269" y="1148"/>
                </a:cxn>
                <a:cxn ang="0">
                  <a:pos x="242" y="1290"/>
                </a:cxn>
                <a:cxn ang="0">
                  <a:pos x="208" y="1440"/>
                </a:cxn>
                <a:cxn ang="0">
                  <a:pos x="190" y="1597"/>
                </a:cxn>
                <a:cxn ang="0">
                  <a:pos x="201" y="1739"/>
                </a:cxn>
                <a:cxn ang="0">
                  <a:pos x="214" y="1785"/>
                </a:cxn>
                <a:cxn ang="0">
                  <a:pos x="212" y="1915"/>
                </a:cxn>
                <a:cxn ang="0">
                  <a:pos x="171" y="2027"/>
                </a:cxn>
                <a:cxn ang="0">
                  <a:pos x="137" y="2139"/>
                </a:cxn>
                <a:cxn ang="0">
                  <a:pos x="129" y="2264"/>
                </a:cxn>
                <a:cxn ang="0">
                  <a:pos x="179" y="2283"/>
                </a:cxn>
                <a:cxn ang="0">
                  <a:pos x="306" y="2367"/>
                </a:cxn>
                <a:cxn ang="0">
                  <a:pos x="355" y="2386"/>
                </a:cxn>
                <a:cxn ang="0">
                  <a:pos x="268" y="2429"/>
                </a:cxn>
                <a:cxn ang="0">
                  <a:pos x="214" y="2525"/>
                </a:cxn>
                <a:cxn ang="0">
                  <a:pos x="208" y="2477"/>
                </a:cxn>
                <a:cxn ang="0">
                  <a:pos x="189" y="2413"/>
                </a:cxn>
                <a:cxn ang="0">
                  <a:pos x="171" y="2376"/>
                </a:cxn>
                <a:cxn ang="0">
                  <a:pos x="160" y="2345"/>
                </a:cxn>
                <a:cxn ang="0">
                  <a:pos x="125" y="2343"/>
                </a:cxn>
                <a:cxn ang="0">
                  <a:pos x="81" y="2285"/>
                </a:cxn>
                <a:cxn ang="0">
                  <a:pos x="79" y="2240"/>
                </a:cxn>
                <a:cxn ang="0">
                  <a:pos x="70" y="2173"/>
                </a:cxn>
                <a:cxn ang="0">
                  <a:pos x="93" y="2117"/>
                </a:cxn>
                <a:cxn ang="0">
                  <a:pos x="70" y="2076"/>
                </a:cxn>
                <a:cxn ang="0">
                  <a:pos x="59" y="2042"/>
                </a:cxn>
                <a:cxn ang="0">
                  <a:pos x="109" y="2032"/>
                </a:cxn>
                <a:cxn ang="0">
                  <a:pos x="63" y="1979"/>
                </a:cxn>
                <a:cxn ang="0">
                  <a:pos x="66" y="1920"/>
                </a:cxn>
                <a:cxn ang="0">
                  <a:pos x="15" y="1930"/>
                </a:cxn>
                <a:cxn ang="0">
                  <a:pos x="44" y="1871"/>
                </a:cxn>
                <a:cxn ang="0">
                  <a:pos x="72" y="1856"/>
                </a:cxn>
                <a:cxn ang="0">
                  <a:pos x="91" y="1888"/>
                </a:cxn>
                <a:cxn ang="0">
                  <a:pos x="118" y="1879"/>
                </a:cxn>
                <a:cxn ang="0">
                  <a:pos x="114" y="1849"/>
                </a:cxn>
                <a:cxn ang="0">
                  <a:pos x="117" y="1818"/>
                </a:cxn>
                <a:cxn ang="0">
                  <a:pos x="120" y="1806"/>
                </a:cxn>
                <a:cxn ang="0">
                  <a:pos x="149" y="1740"/>
                </a:cxn>
                <a:cxn ang="0">
                  <a:pos x="146" y="1691"/>
                </a:cxn>
                <a:cxn ang="0">
                  <a:pos x="158" y="1601"/>
                </a:cxn>
                <a:cxn ang="0">
                  <a:pos x="153" y="1558"/>
                </a:cxn>
                <a:cxn ang="0">
                  <a:pos x="141" y="1525"/>
                </a:cxn>
                <a:cxn ang="0">
                  <a:pos x="92" y="1504"/>
                </a:cxn>
                <a:cxn ang="0">
                  <a:pos x="115" y="1329"/>
                </a:cxn>
                <a:cxn ang="0">
                  <a:pos x="122" y="1219"/>
                </a:cxn>
                <a:cxn ang="0">
                  <a:pos x="166" y="1105"/>
                </a:cxn>
                <a:cxn ang="0">
                  <a:pos x="221" y="928"/>
                </a:cxn>
                <a:cxn ang="0">
                  <a:pos x="226" y="719"/>
                </a:cxn>
                <a:cxn ang="0">
                  <a:pos x="253" y="565"/>
                </a:cxn>
                <a:cxn ang="0">
                  <a:pos x="275" y="461"/>
                </a:cxn>
                <a:cxn ang="0">
                  <a:pos x="279" y="317"/>
                </a:cxn>
                <a:cxn ang="0">
                  <a:pos x="292" y="142"/>
                </a:cxn>
                <a:cxn ang="0">
                  <a:pos x="312" y="25"/>
                </a:cxn>
              </a:cxnLst>
              <a:rect l="0" t="0" r="r" b="b"/>
              <a:pathLst>
                <a:path w="463" h="2531">
                  <a:moveTo>
                    <a:pt x="325" y="0"/>
                  </a:moveTo>
                  <a:lnTo>
                    <a:pt x="328" y="0"/>
                  </a:lnTo>
                  <a:lnTo>
                    <a:pt x="339" y="14"/>
                  </a:lnTo>
                  <a:lnTo>
                    <a:pt x="343" y="18"/>
                  </a:lnTo>
                  <a:lnTo>
                    <a:pt x="350" y="27"/>
                  </a:lnTo>
                  <a:lnTo>
                    <a:pt x="350" y="37"/>
                  </a:lnTo>
                  <a:lnTo>
                    <a:pt x="354" y="69"/>
                  </a:lnTo>
                  <a:lnTo>
                    <a:pt x="357" y="78"/>
                  </a:lnTo>
                  <a:lnTo>
                    <a:pt x="362" y="83"/>
                  </a:lnTo>
                  <a:lnTo>
                    <a:pt x="375" y="93"/>
                  </a:lnTo>
                  <a:lnTo>
                    <a:pt x="382" y="100"/>
                  </a:lnTo>
                  <a:lnTo>
                    <a:pt x="383" y="110"/>
                  </a:lnTo>
                  <a:lnTo>
                    <a:pt x="379" y="115"/>
                  </a:lnTo>
                  <a:lnTo>
                    <a:pt x="378" y="121"/>
                  </a:lnTo>
                  <a:lnTo>
                    <a:pt x="382" y="127"/>
                  </a:lnTo>
                  <a:lnTo>
                    <a:pt x="382" y="131"/>
                  </a:lnTo>
                  <a:lnTo>
                    <a:pt x="379" y="132"/>
                  </a:lnTo>
                  <a:lnTo>
                    <a:pt x="372" y="136"/>
                  </a:lnTo>
                  <a:lnTo>
                    <a:pt x="371" y="137"/>
                  </a:lnTo>
                  <a:lnTo>
                    <a:pt x="368" y="149"/>
                  </a:lnTo>
                  <a:lnTo>
                    <a:pt x="368" y="155"/>
                  </a:lnTo>
                  <a:lnTo>
                    <a:pt x="376" y="159"/>
                  </a:lnTo>
                  <a:lnTo>
                    <a:pt x="379" y="164"/>
                  </a:lnTo>
                  <a:lnTo>
                    <a:pt x="379" y="172"/>
                  </a:lnTo>
                  <a:lnTo>
                    <a:pt x="379" y="180"/>
                  </a:lnTo>
                  <a:lnTo>
                    <a:pt x="382" y="183"/>
                  </a:lnTo>
                  <a:lnTo>
                    <a:pt x="387" y="185"/>
                  </a:lnTo>
                  <a:lnTo>
                    <a:pt x="394" y="192"/>
                  </a:lnTo>
                  <a:lnTo>
                    <a:pt x="395" y="196"/>
                  </a:lnTo>
                  <a:lnTo>
                    <a:pt x="398" y="209"/>
                  </a:lnTo>
                  <a:lnTo>
                    <a:pt x="398" y="218"/>
                  </a:lnTo>
                  <a:lnTo>
                    <a:pt x="404" y="228"/>
                  </a:lnTo>
                  <a:lnTo>
                    <a:pt x="407" y="250"/>
                  </a:lnTo>
                  <a:lnTo>
                    <a:pt x="407" y="268"/>
                  </a:lnTo>
                  <a:lnTo>
                    <a:pt x="411" y="290"/>
                  </a:lnTo>
                  <a:lnTo>
                    <a:pt x="411" y="294"/>
                  </a:lnTo>
                  <a:lnTo>
                    <a:pt x="415" y="306"/>
                  </a:lnTo>
                  <a:lnTo>
                    <a:pt x="415" y="308"/>
                  </a:lnTo>
                  <a:lnTo>
                    <a:pt x="422" y="311"/>
                  </a:lnTo>
                  <a:lnTo>
                    <a:pt x="429" y="311"/>
                  </a:lnTo>
                  <a:lnTo>
                    <a:pt x="441" y="311"/>
                  </a:lnTo>
                  <a:lnTo>
                    <a:pt x="447" y="309"/>
                  </a:lnTo>
                  <a:lnTo>
                    <a:pt x="457" y="309"/>
                  </a:lnTo>
                  <a:lnTo>
                    <a:pt x="457" y="311"/>
                  </a:lnTo>
                  <a:lnTo>
                    <a:pt x="458" y="311"/>
                  </a:lnTo>
                  <a:lnTo>
                    <a:pt x="458" y="314"/>
                  </a:lnTo>
                  <a:lnTo>
                    <a:pt x="463" y="319"/>
                  </a:lnTo>
                  <a:lnTo>
                    <a:pt x="463" y="331"/>
                  </a:lnTo>
                  <a:lnTo>
                    <a:pt x="454" y="378"/>
                  </a:lnTo>
                  <a:lnTo>
                    <a:pt x="436" y="385"/>
                  </a:lnTo>
                  <a:lnTo>
                    <a:pt x="388" y="407"/>
                  </a:lnTo>
                  <a:lnTo>
                    <a:pt x="387" y="414"/>
                  </a:lnTo>
                  <a:lnTo>
                    <a:pt x="387" y="422"/>
                  </a:lnTo>
                  <a:lnTo>
                    <a:pt x="389" y="432"/>
                  </a:lnTo>
                  <a:lnTo>
                    <a:pt x="389" y="441"/>
                  </a:lnTo>
                  <a:lnTo>
                    <a:pt x="383" y="449"/>
                  </a:lnTo>
                  <a:lnTo>
                    <a:pt x="382" y="451"/>
                  </a:lnTo>
                  <a:lnTo>
                    <a:pt x="382" y="467"/>
                  </a:lnTo>
                  <a:lnTo>
                    <a:pt x="387" y="482"/>
                  </a:lnTo>
                  <a:lnTo>
                    <a:pt x="387" y="508"/>
                  </a:lnTo>
                  <a:lnTo>
                    <a:pt x="389" y="519"/>
                  </a:lnTo>
                  <a:lnTo>
                    <a:pt x="393" y="534"/>
                  </a:lnTo>
                  <a:lnTo>
                    <a:pt x="395" y="548"/>
                  </a:lnTo>
                  <a:lnTo>
                    <a:pt x="394" y="551"/>
                  </a:lnTo>
                  <a:lnTo>
                    <a:pt x="389" y="554"/>
                  </a:lnTo>
                  <a:lnTo>
                    <a:pt x="379" y="558"/>
                  </a:lnTo>
                  <a:lnTo>
                    <a:pt x="364" y="573"/>
                  </a:lnTo>
                  <a:lnTo>
                    <a:pt x="361" y="575"/>
                  </a:lnTo>
                  <a:lnTo>
                    <a:pt x="354" y="600"/>
                  </a:lnTo>
                  <a:lnTo>
                    <a:pt x="329" y="628"/>
                  </a:lnTo>
                  <a:lnTo>
                    <a:pt x="323" y="654"/>
                  </a:lnTo>
                  <a:lnTo>
                    <a:pt x="318" y="675"/>
                  </a:lnTo>
                  <a:lnTo>
                    <a:pt x="317" y="682"/>
                  </a:lnTo>
                  <a:lnTo>
                    <a:pt x="311" y="696"/>
                  </a:lnTo>
                  <a:lnTo>
                    <a:pt x="308" y="704"/>
                  </a:lnTo>
                  <a:lnTo>
                    <a:pt x="307" y="729"/>
                  </a:lnTo>
                  <a:lnTo>
                    <a:pt x="308" y="739"/>
                  </a:lnTo>
                  <a:lnTo>
                    <a:pt x="308" y="749"/>
                  </a:lnTo>
                  <a:lnTo>
                    <a:pt x="305" y="762"/>
                  </a:lnTo>
                  <a:lnTo>
                    <a:pt x="300" y="766"/>
                  </a:lnTo>
                  <a:lnTo>
                    <a:pt x="300" y="769"/>
                  </a:lnTo>
                  <a:lnTo>
                    <a:pt x="298" y="776"/>
                  </a:lnTo>
                  <a:lnTo>
                    <a:pt x="292" y="782"/>
                  </a:lnTo>
                  <a:lnTo>
                    <a:pt x="289" y="796"/>
                  </a:lnTo>
                  <a:lnTo>
                    <a:pt x="281" y="811"/>
                  </a:lnTo>
                  <a:lnTo>
                    <a:pt x="280" y="814"/>
                  </a:lnTo>
                  <a:lnTo>
                    <a:pt x="276" y="825"/>
                  </a:lnTo>
                  <a:lnTo>
                    <a:pt x="274" y="841"/>
                  </a:lnTo>
                  <a:lnTo>
                    <a:pt x="274" y="854"/>
                  </a:lnTo>
                  <a:lnTo>
                    <a:pt x="284" y="863"/>
                  </a:lnTo>
                  <a:lnTo>
                    <a:pt x="284" y="892"/>
                  </a:lnTo>
                  <a:lnTo>
                    <a:pt x="296" y="925"/>
                  </a:lnTo>
                  <a:lnTo>
                    <a:pt x="297" y="935"/>
                  </a:lnTo>
                  <a:lnTo>
                    <a:pt x="296" y="947"/>
                  </a:lnTo>
                  <a:lnTo>
                    <a:pt x="303" y="955"/>
                  </a:lnTo>
                  <a:lnTo>
                    <a:pt x="306" y="960"/>
                  </a:lnTo>
                  <a:lnTo>
                    <a:pt x="309" y="979"/>
                  </a:lnTo>
                  <a:lnTo>
                    <a:pt x="311" y="997"/>
                  </a:lnTo>
                  <a:lnTo>
                    <a:pt x="311" y="1013"/>
                  </a:lnTo>
                  <a:lnTo>
                    <a:pt x="298" y="1032"/>
                  </a:lnTo>
                  <a:lnTo>
                    <a:pt x="292" y="1045"/>
                  </a:lnTo>
                  <a:lnTo>
                    <a:pt x="290" y="1052"/>
                  </a:lnTo>
                  <a:lnTo>
                    <a:pt x="286" y="1075"/>
                  </a:lnTo>
                  <a:lnTo>
                    <a:pt x="285" y="1078"/>
                  </a:lnTo>
                  <a:lnTo>
                    <a:pt x="274" y="1088"/>
                  </a:lnTo>
                  <a:lnTo>
                    <a:pt x="275" y="1117"/>
                  </a:lnTo>
                  <a:lnTo>
                    <a:pt x="278" y="1134"/>
                  </a:lnTo>
                  <a:lnTo>
                    <a:pt x="278" y="1142"/>
                  </a:lnTo>
                  <a:lnTo>
                    <a:pt x="275" y="1144"/>
                  </a:lnTo>
                  <a:lnTo>
                    <a:pt x="269" y="1148"/>
                  </a:lnTo>
                  <a:lnTo>
                    <a:pt x="266" y="1151"/>
                  </a:lnTo>
                  <a:lnTo>
                    <a:pt x="265" y="1159"/>
                  </a:lnTo>
                  <a:lnTo>
                    <a:pt x="263" y="1161"/>
                  </a:lnTo>
                  <a:lnTo>
                    <a:pt x="257" y="1161"/>
                  </a:lnTo>
                  <a:lnTo>
                    <a:pt x="253" y="1164"/>
                  </a:lnTo>
                  <a:lnTo>
                    <a:pt x="247" y="1172"/>
                  </a:lnTo>
                  <a:lnTo>
                    <a:pt x="242" y="1186"/>
                  </a:lnTo>
                  <a:lnTo>
                    <a:pt x="238" y="1225"/>
                  </a:lnTo>
                  <a:lnTo>
                    <a:pt x="238" y="1262"/>
                  </a:lnTo>
                  <a:lnTo>
                    <a:pt x="242" y="1290"/>
                  </a:lnTo>
                  <a:lnTo>
                    <a:pt x="247" y="1301"/>
                  </a:lnTo>
                  <a:lnTo>
                    <a:pt x="247" y="1314"/>
                  </a:lnTo>
                  <a:lnTo>
                    <a:pt x="243" y="1323"/>
                  </a:lnTo>
                  <a:lnTo>
                    <a:pt x="235" y="1332"/>
                  </a:lnTo>
                  <a:lnTo>
                    <a:pt x="230" y="1337"/>
                  </a:lnTo>
                  <a:lnTo>
                    <a:pt x="227" y="1343"/>
                  </a:lnTo>
                  <a:lnTo>
                    <a:pt x="225" y="1358"/>
                  </a:lnTo>
                  <a:lnTo>
                    <a:pt x="208" y="1419"/>
                  </a:lnTo>
                  <a:lnTo>
                    <a:pt x="206" y="1424"/>
                  </a:lnTo>
                  <a:lnTo>
                    <a:pt x="208" y="1440"/>
                  </a:lnTo>
                  <a:lnTo>
                    <a:pt x="199" y="1481"/>
                  </a:lnTo>
                  <a:lnTo>
                    <a:pt x="196" y="1510"/>
                  </a:lnTo>
                  <a:lnTo>
                    <a:pt x="200" y="1525"/>
                  </a:lnTo>
                  <a:lnTo>
                    <a:pt x="209" y="1533"/>
                  </a:lnTo>
                  <a:lnTo>
                    <a:pt x="210" y="1537"/>
                  </a:lnTo>
                  <a:lnTo>
                    <a:pt x="210" y="1549"/>
                  </a:lnTo>
                  <a:lnTo>
                    <a:pt x="209" y="1554"/>
                  </a:lnTo>
                  <a:lnTo>
                    <a:pt x="205" y="1563"/>
                  </a:lnTo>
                  <a:lnTo>
                    <a:pt x="195" y="1576"/>
                  </a:lnTo>
                  <a:lnTo>
                    <a:pt x="190" y="1597"/>
                  </a:lnTo>
                  <a:lnTo>
                    <a:pt x="190" y="1633"/>
                  </a:lnTo>
                  <a:lnTo>
                    <a:pt x="193" y="1639"/>
                  </a:lnTo>
                  <a:lnTo>
                    <a:pt x="196" y="1641"/>
                  </a:lnTo>
                  <a:lnTo>
                    <a:pt x="198" y="1646"/>
                  </a:lnTo>
                  <a:lnTo>
                    <a:pt x="196" y="1673"/>
                  </a:lnTo>
                  <a:lnTo>
                    <a:pt x="198" y="1678"/>
                  </a:lnTo>
                  <a:lnTo>
                    <a:pt x="203" y="1688"/>
                  </a:lnTo>
                  <a:lnTo>
                    <a:pt x="205" y="1703"/>
                  </a:lnTo>
                  <a:lnTo>
                    <a:pt x="201" y="1732"/>
                  </a:lnTo>
                  <a:lnTo>
                    <a:pt x="201" y="1739"/>
                  </a:lnTo>
                  <a:lnTo>
                    <a:pt x="209" y="1739"/>
                  </a:lnTo>
                  <a:lnTo>
                    <a:pt x="223" y="1742"/>
                  </a:lnTo>
                  <a:lnTo>
                    <a:pt x="231" y="1751"/>
                  </a:lnTo>
                  <a:lnTo>
                    <a:pt x="232" y="1759"/>
                  </a:lnTo>
                  <a:lnTo>
                    <a:pt x="230" y="1768"/>
                  </a:lnTo>
                  <a:lnTo>
                    <a:pt x="216" y="1769"/>
                  </a:lnTo>
                  <a:lnTo>
                    <a:pt x="200" y="1767"/>
                  </a:lnTo>
                  <a:lnTo>
                    <a:pt x="196" y="1769"/>
                  </a:lnTo>
                  <a:lnTo>
                    <a:pt x="200" y="1779"/>
                  </a:lnTo>
                  <a:lnTo>
                    <a:pt x="214" y="1785"/>
                  </a:lnTo>
                  <a:lnTo>
                    <a:pt x="223" y="1797"/>
                  </a:lnTo>
                  <a:lnTo>
                    <a:pt x="223" y="1807"/>
                  </a:lnTo>
                  <a:lnTo>
                    <a:pt x="219" y="1812"/>
                  </a:lnTo>
                  <a:lnTo>
                    <a:pt x="215" y="1817"/>
                  </a:lnTo>
                  <a:lnTo>
                    <a:pt x="214" y="1827"/>
                  </a:lnTo>
                  <a:lnTo>
                    <a:pt x="214" y="1853"/>
                  </a:lnTo>
                  <a:lnTo>
                    <a:pt x="212" y="1858"/>
                  </a:lnTo>
                  <a:lnTo>
                    <a:pt x="212" y="1871"/>
                  </a:lnTo>
                  <a:lnTo>
                    <a:pt x="214" y="1879"/>
                  </a:lnTo>
                  <a:lnTo>
                    <a:pt x="212" y="1915"/>
                  </a:lnTo>
                  <a:lnTo>
                    <a:pt x="206" y="1930"/>
                  </a:lnTo>
                  <a:lnTo>
                    <a:pt x="200" y="1945"/>
                  </a:lnTo>
                  <a:lnTo>
                    <a:pt x="199" y="1955"/>
                  </a:lnTo>
                  <a:lnTo>
                    <a:pt x="189" y="1973"/>
                  </a:lnTo>
                  <a:lnTo>
                    <a:pt x="176" y="1992"/>
                  </a:lnTo>
                  <a:lnTo>
                    <a:pt x="172" y="1998"/>
                  </a:lnTo>
                  <a:lnTo>
                    <a:pt x="171" y="2004"/>
                  </a:lnTo>
                  <a:lnTo>
                    <a:pt x="169" y="2019"/>
                  </a:lnTo>
                  <a:lnTo>
                    <a:pt x="171" y="2019"/>
                  </a:lnTo>
                  <a:lnTo>
                    <a:pt x="171" y="2027"/>
                  </a:lnTo>
                  <a:lnTo>
                    <a:pt x="173" y="2033"/>
                  </a:lnTo>
                  <a:lnTo>
                    <a:pt x="176" y="2044"/>
                  </a:lnTo>
                  <a:lnTo>
                    <a:pt x="176" y="2053"/>
                  </a:lnTo>
                  <a:lnTo>
                    <a:pt x="172" y="2055"/>
                  </a:lnTo>
                  <a:lnTo>
                    <a:pt x="171" y="2059"/>
                  </a:lnTo>
                  <a:lnTo>
                    <a:pt x="168" y="2080"/>
                  </a:lnTo>
                  <a:lnTo>
                    <a:pt x="165" y="2093"/>
                  </a:lnTo>
                  <a:lnTo>
                    <a:pt x="162" y="2098"/>
                  </a:lnTo>
                  <a:lnTo>
                    <a:pt x="151" y="2112"/>
                  </a:lnTo>
                  <a:lnTo>
                    <a:pt x="137" y="2139"/>
                  </a:lnTo>
                  <a:lnTo>
                    <a:pt x="133" y="2143"/>
                  </a:lnTo>
                  <a:lnTo>
                    <a:pt x="128" y="2154"/>
                  </a:lnTo>
                  <a:lnTo>
                    <a:pt x="120" y="2186"/>
                  </a:lnTo>
                  <a:lnTo>
                    <a:pt x="120" y="2198"/>
                  </a:lnTo>
                  <a:lnTo>
                    <a:pt x="119" y="2208"/>
                  </a:lnTo>
                  <a:lnTo>
                    <a:pt x="119" y="2238"/>
                  </a:lnTo>
                  <a:lnTo>
                    <a:pt x="120" y="2241"/>
                  </a:lnTo>
                  <a:lnTo>
                    <a:pt x="123" y="2256"/>
                  </a:lnTo>
                  <a:lnTo>
                    <a:pt x="125" y="2263"/>
                  </a:lnTo>
                  <a:lnTo>
                    <a:pt x="129" y="2264"/>
                  </a:lnTo>
                  <a:lnTo>
                    <a:pt x="133" y="2261"/>
                  </a:lnTo>
                  <a:lnTo>
                    <a:pt x="136" y="2253"/>
                  </a:lnTo>
                  <a:lnTo>
                    <a:pt x="144" y="2248"/>
                  </a:lnTo>
                  <a:lnTo>
                    <a:pt x="163" y="2252"/>
                  </a:lnTo>
                  <a:lnTo>
                    <a:pt x="168" y="2246"/>
                  </a:lnTo>
                  <a:lnTo>
                    <a:pt x="169" y="2246"/>
                  </a:lnTo>
                  <a:lnTo>
                    <a:pt x="173" y="2247"/>
                  </a:lnTo>
                  <a:lnTo>
                    <a:pt x="176" y="2249"/>
                  </a:lnTo>
                  <a:lnTo>
                    <a:pt x="178" y="2268"/>
                  </a:lnTo>
                  <a:lnTo>
                    <a:pt x="179" y="2283"/>
                  </a:lnTo>
                  <a:lnTo>
                    <a:pt x="178" y="2340"/>
                  </a:lnTo>
                  <a:lnTo>
                    <a:pt x="179" y="2345"/>
                  </a:lnTo>
                  <a:lnTo>
                    <a:pt x="185" y="2359"/>
                  </a:lnTo>
                  <a:lnTo>
                    <a:pt x="190" y="2364"/>
                  </a:lnTo>
                  <a:lnTo>
                    <a:pt x="204" y="2370"/>
                  </a:lnTo>
                  <a:lnTo>
                    <a:pt x="259" y="2370"/>
                  </a:lnTo>
                  <a:lnTo>
                    <a:pt x="264" y="2371"/>
                  </a:lnTo>
                  <a:lnTo>
                    <a:pt x="269" y="2371"/>
                  </a:lnTo>
                  <a:lnTo>
                    <a:pt x="289" y="2371"/>
                  </a:lnTo>
                  <a:lnTo>
                    <a:pt x="306" y="2367"/>
                  </a:lnTo>
                  <a:lnTo>
                    <a:pt x="317" y="2369"/>
                  </a:lnTo>
                  <a:lnTo>
                    <a:pt x="343" y="2377"/>
                  </a:lnTo>
                  <a:lnTo>
                    <a:pt x="375" y="2383"/>
                  </a:lnTo>
                  <a:lnTo>
                    <a:pt x="389" y="2391"/>
                  </a:lnTo>
                  <a:lnTo>
                    <a:pt x="394" y="2392"/>
                  </a:lnTo>
                  <a:lnTo>
                    <a:pt x="394" y="2396"/>
                  </a:lnTo>
                  <a:lnTo>
                    <a:pt x="391" y="2397"/>
                  </a:lnTo>
                  <a:lnTo>
                    <a:pt x="379" y="2393"/>
                  </a:lnTo>
                  <a:lnTo>
                    <a:pt x="368" y="2393"/>
                  </a:lnTo>
                  <a:lnTo>
                    <a:pt x="355" y="2386"/>
                  </a:lnTo>
                  <a:lnTo>
                    <a:pt x="348" y="2385"/>
                  </a:lnTo>
                  <a:lnTo>
                    <a:pt x="333" y="2392"/>
                  </a:lnTo>
                  <a:lnTo>
                    <a:pt x="330" y="2399"/>
                  </a:lnTo>
                  <a:lnTo>
                    <a:pt x="327" y="2405"/>
                  </a:lnTo>
                  <a:lnTo>
                    <a:pt x="311" y="2409"/>
                  </a:lnTo>
                  <a:lnTo>
                    <a:pt x="294" y="2419"/>
                  </a:lnTo>
                  <a:lnTo>
                    <a:pt x="290" y="2424"/>
                  </a:lnTo>
                  <a:lnTo>
                    <a:pt x="281" y="2426"/>
                  </a:lnTo>
                  <a:lnTo>
                    <a:pt x="275" y="2425"/>
                  </a:lnTo>
                  <a:lnTo>
                    <a:pt x="268" y="2429"/>
                  </a:lnTo>
                  <a:lnTo>
                    <a:pt x="259" y="2431"/>
                  </a:lnTo>
                  <a:lnTo>
                    <a:pt x="259" y="2455"/>
                  </a:lnTo>
                  <a:lnTo>
                    <a:pt x="253" y="2479"/>
                  </a:lnTo>
                  <a:lnTo>
                    <a:pt x="251" y="2512"/>
                  </a:lnTo>
                  <a:lnTo>
                    <a:pt x="249" y="2521"/>
                  </a:lnTo>
                  <a:lnTo>
                    <a:pt x="246" y="2527"/>
                  </a:lnTo>
                  <a:lnTo>
                    <a:pt x="243" y="2531"/>
                  </a:lnTo>
                  <a:lnTo>
                    <a:pt x="237" y="2531"/>
                  </a:lnTo>
                  <a:lnTo>
                    <a:pt x="222" y="2526"/>
                  </a:lnTo>
                  <a:lnTo>
                    <a:pt x="214" y="2525"/>
                  </a:lnTo>
                  <a:lnTo>
                    <a:pt x="194" y="2515"/>
                  </a:lnTo>
                  <a:lnTo>
                    <a:pt x="183" y="2505"/>
                  </a:lnTo>
                  <a:lnTo>
                    <a:pt x="178" y="2495"/>
                  </a:lnTo>
                  <a:lnTo>
                    <a:pt x="179" y="2485"/>
                  </a:lnTo>
                  <a:lnTo>
                    <a:pt x="188" y="2480"/>
                  </a:lnTo>
                  <a:lnTo>
                    <a:pt x="190" y="2488"/>
                  </a:lnTo>
                  <a:lnTo>
                    <a:pt x="189" y="2494"/>
                  </a:lnTo>
                  <a:lnTo>
                    <a:pt x="198" y="2490"/>
                  </a:lnTo>
                  <a:lnTo>
                    <a:pt x="201" y="2483"/>
                  </a:lnTo>
                  <a:lnTo>
                    <a:pt x="208" y="2477"/>
                  </a:lnTo>
                  <a:lnTo>
                    <a:pt x="220" y="2475"/>
                  </a:lnTo>
                  <a:lnTo>
                    <a:pt x="231" y="2468"/>
                  </a:lnTo>
                  <a:lnTo>
                    <a:pt x="238" y="2461"/>
                  </a:lnTo>
                  <a:lnTo>
                    <a:pt x="243" y="2450"/>
                  </a:lnTo>
                  <a:lnTo>
                    <a:pt x="244" y="2442"/>
                  </a:lnTo>
                  <a:lnTo>
                    <a:pt x="233" y="2436"/>
                  </a:lnTo>
                  <a:lnTo>
                    <a:pt x="227" y="2428"/>
                  </a:lnTo>
                  <a:lnTo>
                    <a:pt x="222" y="2417"/>
                  </a:lnTo>
                  <a:lnTo>
                    <a:pt x="211" y="2414"/>
                  </a:lnTo>
                  <a:lnTo>
                    <a:pt x="189" y="2413"/>
                  </a:lnTo>
                  <a:lnTo>
                    <a:pt x="176" y="2418"/>
                  </a:lnTo>
                  <a:lnTo>
                    <a:pt x="171" y="2424"/>
                  </a:lnTo>
                  <a:lnTo>
                    <a:pt x="171" y="2417"/>
                  </a:lnTo>
                  <a:lnTo>
                    <a:pt x="168" y="2412"/>
                  </a:lnTo>
                  <a:lnTo>
                    <a:pt x="153" y="2414"/>
                  </a:lnTo>
                  <a:lnTo>
                    <a:pt x="153" y="2409"/>
                  </a:lnTo>
                  <a:lnTo>
                    <a:pt x="156" y="2404"/>
                  </a:lnTo>
                  <a:lnTo>
                    <a:pt x="168" y="2398"/>
                  </a:lnTo>
                  <a:lnTo>
                    <a:pt x="171" y="2388"/>
                  </a:lnTo>
                  <a:lnTo>
                    <a:pt x="171" y="2376"/>
                  </a:lnTo>
                  <a:lnTo>
                    <a:pt x="160" y="2364"/>
                  </a:lnTo>
                  <a:lnTo>
                    <a:pt x="168" y="2360"/>
                  </a:lnTo>
                  <a:lnTo>
                    <a:pt x="169" y="2354"/>
                  </a:lnTo>
                  <a:lnTo>
                    <a:pt x="168" y="2345"/>
                  </a:lnTo>
                  <a:lnTo>
                    <a:pt x="160" y="2335"/>
                  </a:lnTo>
                  <a:lnTo>
                    <a:pt x="145" y="2322"/>
                  </a:lnTo>
                  <a:lnTo>
                    <a:pt x="134" y="2316"/>
                  </a:lnTo>
                  <a:lnTo>
                    <a:pt x="129" y="2316"/>
                  </a:lnTo>
                  <a:lnTo>
                    <a:pt x="160" y="2338"/>
                  </a:lnTo>
                  <a:lnTo>
                    <a:pt x="160" y="2345"/>
                  </a:lnTo>
                  <a:lnTo>
                    <a:pt x="153" y="2348"/>
                  </a:lnTo>
                  <a:lnTo>
                    <a:pt x="146" y="2344"/>
                  </a:lnTo>
                  <a:lnTo>
                    <a:pt x="137" y="2335"/>
                  </a:lnTo>
                  <a:lnTo>
                    <a:pt x="135" y="2338"/>
                  </a:lnTo>
                  <a:lnTo>
                    <a:pt x="141" y="2351"/>
                  </a:lnTo>
                  <a:lnTo>
                    <a:pt x="137" y="2361"/>
                  </a:lnTo>
                  <a:lnTo>
                    <a:pt x="133" y="2365"/>
                  </a:lnTo>
                  <a:lnTo>
                    <a:pt x="130" y="2360"/>
                  </a:lnTo>
                  <a:lnTo>
                    <a:pt x="126" y="2353"/>
                  </a:lnTo>
                  <a:lnTo>
                    <a:pt x="125" y="2343"/>
                  </a:lnTo>
                  <a:lnTo>
                    <a:pt x="119" y="2329"/>
                  </a:lnTo>
                  <a:lnTo>
                    <a:pt x="125" y="2344"/>
                  </a:lnTo>
                  <a:lnTo>
                    <a:pt x="126" y="2359"/>
                  </a:lnTo>
                  <a:lnTo>
                    <a:pt x="125" y="2371"/>
                  </a:lnTo>
                  <a:lnTo>
                    <a:pt x="119" y="2370"/>
                  </a:lnTo>
                  <a:lnTo>
                    <a:pt x="114" y="2367"/>
                  </a:lnTo>
                  <a:lnTo>
                    <a:pt x="110" y="2355"/>
                  </a:lnTo>
                  <a:lnTo>
                    <a:pt x="113" y="2332"/>
                  </a:lnTo>
                  <a:lnTo>
                    <a:pt x="106" y="2312"/>
                  </a:lnTo>
                  <a:lnTo>
                    <a:pt x="81" y="2285"/>
                  </a:lnTo>
                  <a:lnTo>
                    <a:pt x="79" y="2274"/>
                  </a:lnTo>
                  <a:lnTo>
                    <a:pt x="81" y="2267"/>
                  </a:lnTo>
                  <a:lnTo>
                    <a:pt x="92" y="2267"/>
                  </a:lnTo>
                  <a:lnTo>
                    <a:pt x="102" y="2263"/>
                  </a:lnTo>
                  <a:lnTo>
                    <a:pt x="101" y="2252"/>
                  </a:lnTo>
                  <a:lnTo>
                    <a:pt x="97" y="2249"/>
                  </a:lnTo>
                  <a:lnTo>
                    <a:pt x="94" y="2256"/>
                  </a:lnTo>
                  <a:lnTo>
                    <a:pt x="90" y="2256"/>
                  </a:lnTo>
                  <a:lnTo>
                    <a:pt x="83" y="2251"/>
                  </a:lnTo>
                  <a:lnTo>
                    <a:pt x="79" y="2240"/>
                  </a:lnTo>
                  <a:lnTo>
                    <a:pt x="82" y="2234"/>
                  </a:lnTo>
                  <a:lnTo>
                    <a:pt x="93" y="2237"/>
                  </a:lnTo>
                  <a:lnTo>
                    <a:pt x="92" y="2234"/>
                  </a:lnTo>
                  <a:lnTo>
                    <a:pt x="86" y="2227"/>
                  </a:lnTo>
                  <a:lnTo>
                    <a:pt x="74" y="2225"/>
                  </a:lnTo>
                  <a:lnTo>
                    <a:pt x="66" y="2221"/>
                  </a:lnTo>
                  <a:lnTo>
                    <a:pt x="60" y="2214"/>
                  </a:lnTo>
                  <a:lnTo>
                    <a:pt x="55" y="2204"/>
                  </a:lnTo>
                  <a:lnTo>
                    <a:pt x="69" y="2189"/>
                  </a:lnTo>
                  <a:lnTo>
                    <a:pt x="70" y="2173"/>
                  </a:lnTo>
                  <a:lnTo>
                    <a:pt x="72" y="2170"/>
                  </a:lnTo>
                  <a:lnTo>
                    <a:pt x="72" y="2164"/>
                  </a:lnTo>
                  <a:lnTo>
                    <a:pt x="87" y="2154"/>
                  </a:lnTo>
                  <a:lnTo>
                    <a:pt x="93" y="2156"/>
                  </a:lnTo>
                  <a:lnTo>
                    <a:pt x="97" y="2156"/>
                  </a:lnTo>
                  <a:lnTo>
                    <a:pt x="97" y="2154"/>
                  </a:lnTo>
                  <a:lnTo>
                    <a:pt x="92" y="2150"/>
                  </a:lnTo>
                  <a:lnTo>
                    <a:pt x="90" y="2144"/>
                  </a:lnTo>
                  <a:lnTo>
                    <a:pt x="97" y="2116"/>
                  </a:lnTo>
                  <a:lnTo>
                    <a:pt x="93" y="2117"/>
                  </a:lnTo>
                  <a:lnTo>
                    <a:pt x="85" y="2125"/>
                  </a:lnTo>
                  <a:lnTo>
                    <a:pt x="82" y="2134"/>
                  </a:lnTo>
                  <a:lnTo>
                    <a:pt x="77" y="2144"/>
                  </a:lnTo>
                  <a:lnTo>
                    <a:pt x="72" y="2141"/>
                  </a:lnTo>
                  <a:lnTo>
                    <a:pt x="70" y="2134"/>
                  </a:lnTo>
                  <a:lnTo>
                    <a:pt x="69" y="2119"/>
                  </a:lnTo>
                  <a:lnTo>
                    <a:pt x="69" y="2089"/>
                  </a:lnTo>
                  <a:lnTo>
                    <a:pt x="72" y="2082"/>
                  </a:lnTo>
                  <a:lnTo>
                    <a:pt x="77" y="2084"/>
                  </a:lnTo>
                  <a:lnTo>
                    <a:pt x="70" y="2076"/>
                  </a:lnTo>
                  <a:lnTo>
                    <a:pt x="72" y="2065"/>
                  </a:lnTo>
                  <a:lnTo>
                    <a:pt x="88" y="2064"/>
                  </a:lnTo>
                  <a:lnTo>
                    <a:pt x="98" y="2073"/>
                  </a:lnTo>
                  <a:lnTo>
                    <a:pt x="96" y="2064"/>
                  </a:lnTo>
                  <a:lnTo>
                    <a:pt x="93" y="2052"/>
                  </a:lnTo>
                  <a:lnTo>
                    <a:pt x="90" y="2057"/>
                  </a:lnTo>
                  <a:lnTo>
                    <a:pt x="69" y="2062"/>
                  </a:lnTo>
                  <a:lnTo>
                    <a:pt x="65" y="2058"/>
                  </a:lnTo>
                  <a:lnTo>
                    <a:pt x="63" y="2048"/>
                  </a:lnTo>
                  <a:lnTo>
                    <a:pt x="59" y="2042"/>
                  </a:lnTo>
                  <a:lnTo>
                    <a:pt x="59" y="2021"/>
                  </a:lnTo>
                  <a:lnTo>
                    <a:pt x="66" y="2022"/>
                  </a:lnTo>
                  <a:lnTo>
                    <a:pt x="72" y="2032"/>
                  </a:lnTo>
                  <a:lnTo>
                    <a:pt x="76" y="2042"/>
                  </a:lnTo>
                  <a:lnTo>
                    <a:pt x="75" y="2027"/>
                  </a:lnTo>
                  <a:lnTo>
                    <a:pt x="79" y="2025"/>
                  </a:lnTo>
                  <a:lnTo>
                    <a:pt x="99" y="2028"/>
                  </a:lnTo>
                  <a:lnTo>
                    <a:pt x="115" y="2041"/>
                  </a:lnTo>
                  <a:lnTo>
                    <a:pt x="122" y="2041"/>
                  </a:lnTo>
                  <a:lnTo>
                    <a:pt x="109" y="2032"/>
                  </a:lnTo>
                  <a:lnTo>
                    <a:pt x="102" y="2019"/>
                  </a:lnTo>
                  <a:lnTo>
                    <a:pt x="99" y="2005"/>
                  </a:lnTo>
                  <a:lnTo>
                    <a:pt x="97" y="1999"/>
                  </a:lnTo>
                  <a:lnTo>
                    <a:pt x="94" y="2006"/>
                  </a:lnTo>
                  <a:lnTo>
                    <a:pt x="81" y="2005"/>
                  </a:lnTo>
                  <a:lnTo>
                    <a:pt x="76" y="2000"/>
                  </a:lnTo>
                  <a:lnTo>
                    <a:pt x="77" y="1995"/>
                  </a:lnTo>
                  <a:lnTo>
                    <a:pt x="85" y="1989"/>
                  </a:lnTo>
                  <a:lnTo>
                    <a:pt x="76" y="1987"/>
                  </a:lnTo>
                  <a:lnTo>
                    <a:pt x="63" y="1979"/>
                  </a:lnTo>
                  <a:lnTo>
                    <a:pt x="60" y="1976"/>
                  </a:lnTo>
                  <a:lnTo>
                    <a:pt x="65" y="1966"/>
                  </a:lnTo>
                  <a:lnTo>
                    <a:pt x="76" y="1961"/>
                  </a:lnTo>
                  <a:lnTo>
                    <a:pt x="85" y="1958"/>
                  </a:lnTo>
                  <a:lnTo>
                    <a:pt x="77" y="1951"/>
                  </a:lnTo>
                  <a:lnTo>
                    <a:pt x="87" y="1941"/>
                  </a:lnTo>
                  <a:lnTo>
                    <a:pt x="83" y="1939"/>
                  </a:lnTo>
                  <a:lnTo>
                    <a:pt x="81" y="1931"/>
                  </a:lnTo>
                  <a:lnTo>
                    <a:pt x="74" y="1925"/>
                  </a:lnTo>
                  <a:lnTo>
                    <a:pt x="66" y="1920"/>
                  </a:lnTo>
                  <a:lnTo>
                    <a:pt x="59" y="1920"/>
                  </a:lnTo>
                  <a:lnTo>
                    <a:pt x="54" y="1926"/>
                  </a:lnTo>
                  <a:lnTo>
                    <a:pt x="48" y="1929"/>
                  </a:lnTo>
                  <a:lnTo>
                    <a:pt x="33" y="1922"/>
                  </a:lnTo>
                  <a:lnTo>
                    <a:pt x="28" y="1914"/>
                  </a:lnTo>
                  <a:lnTo>
                    <a:pt x="22" y="1909"/>
                  </a:lnTo>
                  <a:lnTo>
                    <a:pt x="13" y="1914"/>
                  </a:lnTo>
                  <a:lnTo>
                    <a:pt x="7" y="1919"/>
                  </a:lnTo>
                  <a:lnTo>
                    <a:pt x="12" y="1923"/>
                  </a:lnTo>
                  <a:lnTo>
                    <a:pt x="15" y="1930"/>
                  </a:lnTo>
                  <a:lnTo>
                    <a:pt x="12" y="1939"/>
                  </a:lnTo>
                  <a:lnTo>
                    <a:pt x="1" y="1937"/>
                  </a:lnTo>
                  <a:lnTo>
                    <a:pt x="0" y="1929"/>
                  </a:lnTo>
                  <a:lnTo>
                    <a:pt x="4" y="1908"/>
                  </a:lnTo>
                  <a:lnTo>
                    <a:pt x="12" y="1903"/>
                  </a:lnTo>
                  <a:lnTo>
                    <a:pt x="20" y="1896"/>
                  </a:lnTo>
                  <a:lnTo>
                    <a:pt x="27" y="1885"/>
                  </a:lnTo>
                  <a:lnTo>
                    <a:pt x="36" y="1883"/>
                  </a:lnTo>
                  <a:lnTo>
                    <a:pt x="44" y="1879"/>
                  </a:lnTo>
                  <a:lnTo>
                    <a:pt x="44" y="1871"/>
                  </a:lnTo>
                  <a:lnTo>
                    <a:pt x="42" y="1870"/>
                  </a:lnTo>
                  <a:lnTo>
                    <a:pt x="36" y="1871"/>
                  </a:lnTo>
                  <a:lnTo>
                    <a:pt x="32" y="1869"/>
                  </a:lnTo>
                  <a:lnTo>
                    <a:pt x="29" y="1865"/>
                  </a:lnTo>
                  <a:lnTo>
                    <a:pt x="29" y="1856"/>
                  </a:lnTo>
                  <a:lnTo>
                    <a:pt x="47" y="1853"/>
                  </a:lnTo>
                  <a:lnTo>
                    <a:pt x="55" y="1855"/>
                  </a:lnTo>
                  <a:lnTo>
                    <a:pt x="59" y="1859"/>
                  </a:lnTo>
                  <a:lnTo>
                    <a:pt x="66" y="1853"/>
                  </a:lnTo>
                  <a:lnTo>
                    <a:pt x="72" y="1856"/>
                  </a:lnTo>
                  <a:lnTo>
                    <a:pt x="79" y="1860"/>
                  </a:lnTo>
                  <a:lnTo>
                    <a:pt x="76" y="1867"/>
                  </a:lnTo>
                  <a:lnTo>
                    <a:pt x="77" y="1874"/>
                  </a:lnTo>
                  <a:lnTo>
                    <a:pt x="82" y="1869"/>
                  </a:lnTo>
                  <a:lnTo>
                    <a:pt x="82" y="1876"/>
                  </a:lnTo>
                  <a:lnTo>
                    <a:pt x="76" y="1883"/>
                  </a:lnTo>
                  <a:lnTo>
                    <a:pt x="74" y="1890"/>
                  </a:lnTo>
                  <a:lnTo>
                    <a:pt x="79" y="1897"/>
                  </a:lnTo>
                  <a:lnTo>
                    <a:pt x="86" y="1898"/>
                  </a:lnTo>
                  <a:lnTo>
                    <a:pt x="91" y="1888"/>
                  </a:lnTo>
                  <a:lnTo>
                    <a:pt x="96" y="1882"/>
                  </a:lnTo>
                  <a:lnTo>
                    <a:pt x="97" y="1888"/>
                  </a:lnTo>
                  <a:lnTo>
                    <a:pt x="94" y="1899"/>
                  </a:lnTo>
                  <a:lnTo>
                    <a:pt x="94" y="1906"/>
                  </a:lnTo>
                  <a:lnTo>
                    <a:pt x="99" y="1903"/>
                  </a:lnTo>
                  <a:lnTo>
                    <a:pt x="101" y="1896"/>
                  </a:lnTo>
                  <a:lnTo>
                    <a:pt x="104" y="1892"/>
                  </a:lnTo>
                  <a:lnTo>
                    <a:pt x="112" y="1886"/>
                  </a:lnTo>
                  <a:lnTo>
                    <a:pt x="118" y="1882"/>
                  </a:lnTo>
                  <a:lnTo>
                    <a:pt x="118" y="1879"/>
                  </a:lnTo>
                  <a:lnTo>
                    <a:pt x="120" y="1870"/>
                  </a:lnTo>
                  <a:lnTo>
                    <a:pt x="125" y="1859"/>
                  </a:lnTo>
                  <a:lnTo>
                    <a:pt x="125" y="1852"/>
                  </a:lnTo>
                  <a:lnTo>
                    <a:pt x="120" y="1855"/>
                  </a:lnTo>
                  <a:lnTo>
                    <a:pt x="117" y="1860"/>
                  </a:lnTo>
                  <a:lnTo>
                    <a:pt x="115" y="1866"/>
                  </a:lnTo>
                  <a:lnTo>
                    <a:pt x="108" y="1880"/>
                  </a:lnTo>
                  <a:lnTo>
                    <a:pt x="110" y="1855"/>
                  </a:lnTo>
                  <a:lnTo>
                    <a:pt x="113" y="1850"/>
                  </a:lnTo>
                  <a:lnTo>
                    <a:pt x="114" y="1849"/>
                  </a:lnTo>
                  <a:lnTo>
                    <a:pt x="128" y="1847"/>
                  </a:lnTo>
                  <a:lnTo>
                    <a:pt x="119" y="1844"/>
                  </a:lnTo>
                  <a:lnTo>
                    <a:pt x="119" y="1839"/>
                  </a:lnTo>
                  <a:lnTo>
                    <a:pt x="124" y="1834"/>
                  </a:lnTo>
                  <a:lnTo>
                    <a:pt x="131" y="1831"/>
                  </a:lnTo>
                  <a:lnTo>
                    <a:pt x="131" y="1827"/>
                  </a:lnTo>
                  <a:lnTo>
                    <a:pt x="124" y="1828"/>
                  </a:lnTo>
                  <a:lnTo>
                    <a:pt x="112" y="1833"/>
                  </a:lnTo>
                  <a:lnTo>
                    <a:pt x="113" y="1823"/>
                  </a:lnTo>
                  <a:lnTo>
                    <a:pt x="117" y="1818"/>
                  </a:lnTo>
                  <a:lnTo>
                    <a:pt x="122" y="1813"/>
                  </a:lnTo>
                  <a:lnTo>
                    <a:pt x="126" y="1812"/>
                  </a:lnTo>
                  <a:lnTo>
                    <a:pt x="134" y="1818"/>
                  </a:lnTo>
                  <a:lnTo>
                    <a:pt x="140" y="1821"/>
                  </a:lnTo>
                  <a:lnTo>
                    <a:pt x="144" y="1824"/>
                  </a:lnTo>
                  <a:lnTo>
                    <a:pt x="150" y="1823"/>
                  </a:lnTo>
                  <a:lnTo>
                    <a:pt x="150" y="1816"/>
                  </a:lnTo>
                  <a:lnTo>
                    <a:pt x="142" y="1816"/>
                  </a:lnTo>
                  <a:lnTo>
                    <a:pt x="129" y="1807"/>
                  </a:lnTo>
                  <a:lnTo>
                    <a:pt x="120" y="1806"/>
                  </a:lnTo>
                  <a:lnTo>
                    <a:pt x="122" y="1795"/>
                  </a:lnTo>
                  <a:lnTo>
                    <a:pt x="122" y="1789"/>
                  </a:lnTo>
                  <a:lnTo>
                    <a:pt x="126" y="1786"/>
                  </a:lnTo>
                  <a:lnTo>
                    <a:pt x="136" y="1786"/>
                  </a:lnTo>
                  <a:lnTo>
                    <a:pt x="145" y="1784"/>
                  </a:lnTo>
                  <a:lnTo>
                    <a:pt x="156" y="1773"/>
                  </a:lnTo>
                  <a:lnTo>
                    <a:pt x="157" y="1767"/>
                  </a:lnTo>
                  <a:lnTo>
                    <a:pt x="157" y="1750"/>
                  </a:lnTo>
                  <a:lnTo>
                    <a:pt x="153" y="1742"/>
                  </a:lnTo>
                  <a:lnTo>
                    <a:pt x="149" y="1740"/>
                  </a:lnTo>
                  <a:lnTo>
                    <a:pt x="136" y="1729"/>
                  </a:lnTo>
                  <a:lnTo>
                    <a:pt x="130" y="1726"/>
                  </a:lnTo>
                  <a:lnTo>
                    <a:pt x="126" y="1723"/>
                  </a:lnTo>
                  <a:lnTo>
                    <a:pt x="126" y="1720"/>
                  </a:lnTo>
                  <a:lnTo>
                    <a:pt x="128" y="1720"/>
                  </a:lnTo>
                  <a:lnTo>
                    <a:pt x="129" y="1718"/>
                  </a:lnTo>
                  <a:lnTo>
                    <a:pt x="135" y="1711"/>
                  </a:lnTo>
                  <a:lnTo>
                    <a:pt x="137" y="1704"/>
                  </a:lnTo>
                  <a:lnTo>
                    <a:pt x="141" y="1697"/>
                  </a:lnTo>
                  <a:lnTo>
                    <a:pt x="146" y="1691"/>
                  </a:lnTo>
                  <a:lnTo>
                    <a:pt x="144" y="1686"/>
                  </a:lnTo>
                  <a:lnTo>
                    <a:pt x="146" y="1680"/>
                  </a:lnTo>
                  <a:lnTo>
                    <a:pt x="140" y="1675"/>
                  </a:lnTo>
                  <a:lnTo>
                    <a:pt x="139" y="1667"/>
                  </a:lnTo>
                  <a:lnTo>
                    <a:pt x="140" y="1661"/>
                  </a:lnTo>
                  <a:lnTo>
                    <a:pt x="142" y="1656"/>
                  </a:lnTo>
                  <a:lnTo>
                    <a:pt x="149" y="1651"/>
                  </a:lnTo>
                  <a:lnTo>
                    <a:pt x="153" y="1633"/>
                  </a:lnTo>
                  <a:lnTo>
                    <a:pt x="151" y="1612"/>
                  </a:lnTo>
                  <a:lnTo>
                    <a:pt x="158" y="1601"/>
                  </a:lnTo>
                  <a:lnTo>
                    <a:pt x="166" y="1603"/>
                  </a:lnTo>
                  <a:lnTo>
                    <a:pt x="161" y="1597"/>
                  </a:lnTo>
                  <a:lnTo>
                    <a:pt x="155" y="1587"/>
                  </a:lnTo>
                  <a:lnTo>
                    <a:pt x="160" y="1578"/>
                  </a:lnTo>
                  <a:lnTo>
                    <a:pt x="167" y="1580"/>
                  </a:lnTo>
                  <a:lnTo>
                    <a:pt x="172" y="1594"/>
                  </a:lnTo>
                  <a:lnTo>
                    <a:pt x="172" y="1583"/>
                  </a:lnTo>
                  <a:lnTo>
                    <a:pt x="171" y="1562"/>
                  </a:lnTo>
                  <a:lnTo>
                    <a:pt x="162" y="1562"/>
                  </a:lnTo>
                  <a:lnTo>
                    <a:pt x="153" y="1558"/>
                  </a:lnTo>
                  <a:lnTo>
                    <a:pt x="156" y="1548"/>
                  </a:lnTo>
                  <a:lnTo>
                    <a:pt x="166" y="1541"/>
                  </a:lnTo>
                  <a:lnTo>
                    <a:pt x="172" y="1540"/>
                  </a:lnTo>
                  <a:lnTo>
                    <a:pt x="178" y="1533"/>
                  </a:lnTo>
                  <a:lnTo>
                    <a:pt x="178" y="1532"/>
                  </a:lnTo>
                  <a:lnTo>
                    <a:pt x="169" y="1536"/>
                  </a:lnTo>
                  <a:lnTo>
                    <a:pt x="163" y="1536"/>
                  </a:lnTo>
                  <a:lnTo>
                    <a:pt x="157" y="1533"/>
                  </a:lnTo>
                  <a:lnTo>
                    <a:pt x="151" y="1525"/>
                  </a:lnTo>
                  <a:lnTo>
                    <a:pt x="141" y="1525"/>
                  </a:lnTo>
                  <a:lnTo>
                    <a:pt x="135" y="1528"/>
                  </a:lnTo>
                  <a:lnTo>
                    <a:pt x="134" y="1535"/>
                  </a:lnTo>
                  <a:lnTo>
                    <a:pt x="130" y="1540"/>
                  </a:lnTo>
                  <a:lnTo>
                    <a:pt x="117" y="1543"/>
                  </a:lnTo>
                  <a:lnTo>
                    <a:pt x="103" y="1537"/>
                  </a:lnTo>
                  <a:lnTo>
                    <a:pt x="104" y="1531"/>
                  </a:lnTo>
                  <a:lnTo>
                    <a:pt x="101" y="1525"/>
                  </a:lnTo>
                  <a:lnTo>
                    <a:pt x="97" y="1524"/>
                  </a:lnTo>
                  <a:lnTo>
                    <a:pt x="93" y="1516"/>
                  </a:lnTo>
                  <a:lnTo>
                    <a:pt x="92" y="1504"/>
                  </a:lnTo>
                  <a:lnTo>
                    <a:pt x="93" y="1489"/>
                  </a:lnTo>
                  <a:lnTo>
                    <a:pt x="96" y="1466"/>
                  </a:lnTo>
                  <a:lnTo>
                    <a:pt x="101" y="1454"/>
                  </a:lnTo>
                  <a:lnTo>
                    <a:pt x="102" y="1407"/>
                  </a:lnTo>
                  <a:lnTo>
                    <a:pt x="112" y="1402"/>
                  </a:lnTo>
                  <a:lnTo>
                    <a:pt x="113" y="1396"/>
                  </a:lnTo>
                  <a:lnTo>
                    <a:pt x="118" y="1390"/>
                  </a:lnTo>
                  <a:lnTo>
                    <a:pt x="122" y="1379"/>
                  </a:lnTo>
                  <a:lnTo>
                    <a:pt x="120" y="1349"/>
                  </a:lnTo>
                  <a:lnTo>
                    <a:pt x="115" y="1329"/>
                  </a:lnTo>
                  <a:lnTo>
                    <a:pt x="108" y="1314"/>
                  </a:lnTo>
                  <a:lnTo>
                    <a:pt x="108" y="1311"/>
                  </a:lnTo>
                  <a:lnTo>
                    <a:pt x="109" y="1311"/>
                  </a:lnTo>
                  <a:lnTo>
                    <a:pt x="112" y="1285"/>
                  </a:lnTo>
                  <a:lnTo>
                    <a:pt x="109" y="1274"/>
                  </a:lnTo>
                  <a:lnTo>
                    <a:pt x="104" y="1261"/>
                  </a:lnTo>
                  <a:lnTo>
                    <a:pt x="106" y="1244"/>
                  </a:lnTo>
                  <a:lnTo>
                    <a:pt x="106" y="1225"/>
                  </a:lnTo>
                  <a:lnTo>
                    <a:pt x="113" y="1215"/>
                  </a:lnTo>
                  <a:lnTo>
                    <a:pt x="122" y="1219"/>
                  </a:lnTo>
                  <a:lnTo>
                    <a:pt x="130" y="1215"/>
                  </a:lnTo>
                  <a:lnTo>
                    <a:pt x="129" y="1182"/>
                  </a:lnTo>
                  <a:lnTo>
                    <a:pt x="134" y="1178"/>
                  </a:lnTo>
                  <a:lnTo>
                    <a:pt x="137" y="1182"/>
                  </a:lnTo>
                  <a:lnTo>
                    <a:pt x="141" y="1180"/>
                  </a:lnTo>
                  <a:lnTo>
                    <a:pt x="149" y="1161"/>
                  </a:lnTo>
                  <a:lnTo>
                    <a:pt x="152" y="1139"/>
                  </a:lnTo>
                  <a:lnTo>
                    <a:pt x="158" y="1132"/>
                  </a:lnTo>
                  <a:lnTo>
                    <a:pt x="162" y="1116"/>
                  </a:lnTo>
                  <a:lnTo>
                    <a:pt x="166" y="1105"/>
                  </a:lnTo>
                  <a:lnTo>
                    <a:pt x="182" y="1076"/>
                  </a:lnTo>
                  <a:lnTo>
                    <a:pt x="183" y="1068"/>
                  </a:lnTo>
                  <a:lnTo>
                    <a:pt x="194" y="1037"/>
                  </a:lnTo>
                  <a:lnTo>
                    <a:pt x="195" y="1025"/>
                  </a:lnTo>
                  <a:lnTo>
                    <a:pt x="196" y="1024"/>
                  </a:lnTo>
                  <a:lnTo>
                    <a:pt x="204" y="994"/>
                  </a:lnTo>
                  <a:lnTo>
                    <a:pt x="210" y="987"/>
                  </a:lnTo>
                  <a:lnTo>
                    <a:pt x="210" y="950"/>
                  </a:lnTo>
                  <a:lnTo>
                    <a:pt x="217" y="939"/>
                  </a:lnTo>
                  <a:lnTo>
                    <a:pt x="221" y="928"/>
                  </a:lnTo>
                  <a:lnTo>
                    <a:pt x="221" y="903"/>
                  </a:lnTo>
                  <a:lnTo>
                    <a:pt x="216" y="882"/>
                  </a:lnTo>
                  <a:lnTo>
                    <a:pt x="215" y="855"/>
                  </a:lnTo>
                  <a:lnTo>
                    <a:pt x="210" y="821"/>
                  </a:lnTo>
                  <a:lnTo>
                    <a:pt x="209" y="789"/>
                  </a:lnTo>
                  <a:lnTo>
                    <a:pt x="211" y="763"/>
                  </a:lnTo>
                  <a:lnTo>
                    <a:pt x="223" y="756"/>
                  </a:lnTo>
                  <a:lnTo>
                    <a:pt x="228" y="737"/>
                  </a:lnTo>
                  <a:lnTo>
                    <a:pt x="226" y="731"/>
                  </a:lnTo>
                  <a:lnTo>
                    <a:pt x="226" y="719"/>
                  </a:lnTo>
                  <a:lnTo>
                    <a:pt x="219" y="698"/>
                  </a:lnTo>
                  <a:lnTo>
                    <a:pt x="216" y="694"/>
                  </a:lnTo>
                  <a:lnTo>
                    <a:pt x="217" y="685"/>
                  </a:lnTo>
                  <a:lnTo>
                    <a:pt x="220" y="678"/>
                  </a:lnTo>
                  <a:lnTo>
                    <a:pt x="231" y="664"/>
                  </a:lnTo>
                  <a:lnTo>
                    <a:pt x="236" y="643"/>
                  </a:lnTo>
                  <a:lnTo>
                    <a:pt x="242" y="606"/>
                  </a:lnTo>
                  <a:lnTo>
                    <a:pt x="251" y="591"/>
                  </a:lnTo>
                  <a:lnTo>
                    <a:pt x="251" y="572"/>
                  </a:lnTo>
                  <a:lnTo>
                    <a:pt x="253" y="565"/>
                  </a:lnTo>
                  <a:lnTo>
                    <a:pt x="257" y="562"/>
                  </a:lnTo>
                  <a:lnTo>
                    <a:pt x="262" y="548"/>
                  </a:lnTo>
                  <a:lnTo>
                    <a:pt x="263" y="530"/>
                  </a:lnTo>
                  <a:lnTo>
                    <a:pt x="265" y="521"/>
                  </a:lnTo>
                  <a:lnTo>
                    <a:pt x="265" y="511"/>
                  </a:lnTo>
                  <a:lnTo>
                    <a:pt x="262" y="497"/>
                  </a:lnTo>
                  <a:lnTo>
                    <a:pt x="262" y="483"/>
                  </a:lnTo>
                  <a:lnTo>
                    <a:pt x="264" y="475"/>
                  </a:lnTo>
                  <a:lnTo>
                    <a:pt x="268" y="467"/>
                  </a:lnTo>
                  <a:lnTo>
                    <a:pt x="275" y="461"/>
                  </a:lnTo>
                  <a:lnTo>
                    <a:pt x="275" y="452"/>
                  </a:lnTo>
                  <a:lnTo>
                    <a:pt x="275" y="438"/>
                  </a:lnTo>
                  <a:lnTo>
                    <a:pt x="274" y="423"/>
                  </a:lnTo>
                  <a:lnTo>
                    <a:pt x="274" y="375"/>
                  </a:lnTo>
                  <a:lnTo>
                    <a:pt x="276" y="363"/>
                  </a:lnTo>
                  <a:lnTo>
                    <a:pt x="276" y="351"/>
                  </a:lnTo>
                  <a:lnTo>
                    <a:pt x="270" y="343"/>
                  </a:lnTo>
                  <a:lnTo>
                    <a:pt x="270" y="337"/>
                  </a:lnTo>
                  <a:lnTo>
                    <a:pt x="274" y="324"/>
                  </a:lnTo>
                  <a:lnTo>
                    <a:pt x="279" y="317"/>
                  </a:lnTo>
                  <a:lnTo>
                    <a:pt x="284" y="317"/>
                  </a:lnTo>
                  <a:lnTo>
                    <a:pt x="286" y="310"/>
                  </a:lnTo>
                  <a:lnTo>
                    <a:pt x="289" y="268"/>
                  </a:lnTo>
                  <a:lnTo>
                    <a:pt x="292" y="256"/>
                  </a:lnTo>
                  <a:lnTo>
                    <a:pt x="292" y="244"/>
                  </a:lnTo>
                  <a:lnTo>
                    <a:pt x="296" y="233"/>
                  </a:lnTo>
                  <a:lnTo>
                    <a:pt x="297" y="224"/>
                  </a:lnTo>
                  <a:lnTo>
                    <a:pt x="296" y="222"/>
                  </a:lnTo>
                  <a:lnTo>
                    <a:pt x="290" y="195"/>
                  </a:lnTo>
                  <a:lnTo>
                    <a:pt x="292" y="142"/>
                  </a:lnTo>
                  <a:lnTo>
                    <a:pt x="290" y="132"/>
                  </a:lnTo>
                  <a:lnTo>
                    <a:pt x="287" y="122"/>
                  </a:lnTo>
                  <a:lnTo>
                    <a:pt x="285" y="95"/>
                  </a:lnTo>
                  <a:lnTo>
                    <a:pt x="279" y="57"/>
                  </a:lnTo>
                  <a:lnTo>
                    <a:pt x="274" y="39"/>
                  </a:lnTo>
                  <a:lnTo>
                    <a:pt x="284" y="30"/>
                  </a:lnTo>
                  <a:lnTo>
                    <a:pt x="286" y="30"/>
                  </a:lnTo>
                  <a:lnTo>
                    <a:pt x="303" y="29"/>
                  </a:lnTo>
                  <a:lnTo>
                    <a:pt x="311" y="26"/>
                  </a:lnTo>
                  <a:lnTo>
                    <a:pt x="312" y="25"/>
                  </a:lnTo>
                  <a:lnTo>
                    <a:pt x="313" y="16"/>
                  </a:lnTo>
                  <a:lnTo>
                    <a:pt x="318" y="7"/>
                  </a:lnTo>
                  <a:lnTo>
                    <a:pt x="323" y="2"/>
                  </a:lnTo>
                  <a:lnTo>
                    <a:pt x="325" y="0"/>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1" name="Freeform 61">
              <a:extLst>
                <a:ext uri="{FF2B5EF4-FFF2-40B4-BE49-F238E27FC236}">
                  <a16:creationId xmlns:a16="http://schemas.microsoft.com/office/drawing/2014/main" xmlns="" id="{4FB5132C-5DDE-4FAB-83A0-4E8F09AD9EE2}"/>
                </a:ext>
              </a:extLst>
            </p:cNvPr>
            <p:cNvSpPr>
              <a:spLocks noChangeAspect="1"/>
            </p:cNvSpPr>
            <p:nvPr/>
          </p:nvSpPr>
          <p:spPr bwMode="auto">
            <a:xfrm>
              <a:off x="2989230" y="6542509"/>
              <a:ext cx="81323" cy="121508"/>
            </a:xfrm>
            <a:custGeom>
              <a:avLst/>
              <a:gdLst/>
              <a:ahLst/>
              <a:cxnLst>
                <a:cxn ang="0">
                  <a:pos x="141" y="225"/>
                </a:cxn>
                <a:cxn ang="0">
                  <a:pos x="135" y="231"/>
                </a:cxn>
                <a:cxn ang="0">
                  <a:pos x="115" y="225"/>
                </a:cxn>
                <a:cxn ang="0">
                  <a:pos x="77" y="221"/>
                </a:cxn>
                <a:cxn ang="0">
                  <a:pos x="61" y="225"/>
                </a:cxn>
                <a:cxn ang="0">
                  <a:pos x="35" y="220"/>
                </a:cxn>
                <a:cxn ang="0">
                  <a:pos x="30" y="215"/>
                </a:cxn>
                <a:cxn ang="0">
                  <a:pos x="23" y="213"/>
                </a:cxn>
                <a:cxn ang="0">
                  <a:pos x="30" y="205"/>
                </a:cxn>
                <a:cxn ang="0">
                  <a:pos x="12" y="205"/>
                </a:cxn>
                <a:cxn ang="0">
                  <a:pos x="5" y="202"/>
                </a:cxn>
                <a:cxn ang="0">
                  <a:pos x="0" y="189"/>
                </a:cxn>
                <a:cxn ang="0">
                  <a:pos x="16" y="181"/>
                </a:cxn>
                <a:cxn ang="0">
                  <a:pos x="29" y="176"/>
                </a:cxn>
                <a:cxn ang="0">
                  <a:pos x="36" y="176"/>
                </a:cxn>
                <a:cxn ang="0">
                  <a:pos x="23" y="160"/>
                </a:cxn>
                <a:cxn ang="0">
                  <a:pos x="38" y="165"/>
                </a:cxn>
                <a:cxn ang="0">
                  <a:pos x="64" y="184"/>
                </a:cxn>
                <a:cxn ang="0">
                  <a:pos x="73" y="178"/>
                </a:cxn>
                <a:cxn ang="0">
                  <a:pos x="62" y="171"/>
                </a:cxn>
                <a:cxn ang="0">
                  <a:pos x="81" y="178"/>
                </a:cxn>
                <a:cxn ang="0">
                  <a:pos x="92" y="170"/>
                </a:cxn>
                <a:cxn ang="0">
                  <a:pos x="100" y="176"/>
                </a:cxn>
                <a:cxn ang="0">
                  <a:pos x="106" y="167"/>
                </a:cxn>
                <a:cxn ang="0">
                  <a:pos x="72" y="151"/>
                </a:cxn>
                <a:cxn ang="0">
                  <a:pos x="70" y="113"/>
                </a:cxn>
                <a:cxn ang="0">
                  <a:pos x="82" y="108"/>
                </a:cxn>
                <a:cxn ang="0">
                  <a:pos x="111" y="89"/>
                </a:cxn>
                <a:cxn ang="0">
                  <a:pos x="99" y="79"/>
                </a:cxn>
                <a:cxn ang="0">
                  <a:pos x="66" y="90"/>
                </a:cxn>
                <a:cxn ang="0">
                  <a:pos x="49" y="73"/>
                </a:cxn>
                <a:cxn ang="0">
                  <a:pos x="50" y="51"/>
                </a:cxn>
                <a:cxn ang="0">
                  <a:pos x="60" y="53"/>
                </a:cxn>
                <a:cxn ang="0">
                  <a:pos x="68" y="43"/>
                </a:cxn>
                <a:cxn ang="0">
                  <a:pos x="62" y="30"/>
                </a:cxn>
                <a:cxn ang="0">
                  <a:pos x="67" y="25"/>
                </a:cxn>
                <a:cxn ang="0">
                  <a:pos x="78" y="29"/>
                </a:cxn>
                <a:cxn ang="0">
                  <a:pos x="94" y="5"/>
                </a:cxn>
                <a:cxn ang="0">
                  <a:pos x="115" y="16"/>
                </a:cxn>
                <a:cxn ang="0">
                  <a:pos x="135" y="15"/>
                </a:cxn>
                <a:cxn ang="0">
                  <a:pos x="148" y="17"/>
                </a:cxn>
                <a:cxn ang="0">
                  <a:pos x="152" y="213"/>
                </a:cxn>
              </a:cxnLst>
              <a:rect l="0" t="0" r="r" b="b"/>
              <a:pathLst>
                <a:path w="152" h="235">
                  <a:moveTo>
                    <a:pt x="152" y="225"/>
                  </a:moveTo>
                  <a:lnTo>
                    <a:pt x="141" y="225"/>
                  </a:lnTo>
                  <a:lnTo>
                    <a:pt x="143" y="231"/>
                  </a:lnTo>
                  <a:lnTo>
                    <a:pt x="135" y="231"/>
                  </a:lnTo>
                  <a:lnTo>
                    <a:pt x="129" y="235"/>
                  </a:lnTo>
                  <a:lnTo>
                    <a:pt x="115" y="225"/>
                  </a:lnTo>
                  <a:lnTo>
                    <a:pt x="99" y="221"/>
                  </a:lnTo>
                  <a:lnTo>
                    <a:pt x="77" y="221"/>
                  </a:lnTo>
                  <a:lnTo>
                    <a:pt x="75" y="225"/>
                  </a:lnTo>
                  <a:lnTo>
                    <a:pt x="61" y="225"/>
                  </a:lnTo>
                  <a:lnTo>
                    <a:pt x="41" y="216"/>
                  </a:lnTo>
                  <a:lnTo>
                    <a:pt x="35" y="220"/>
                  </a:lnTo>
                  <a:lnTo>
                    <a:pt x="25" y="219"/>
                  </a:lnTo>
                  <a:lnTo>
                    <a:pt x="30" y="215"/>
                  </a:lnTo>
                  <a:lnTo>
                    <a:pt x="30" y="213"/>
                  </a:lnTo>
                  <a:lnTo>
                    <a:pt x="23" y="213"/>
                  </a:lnTo>
                  <a:lnTo>
                    <a:pt x="24" y="209"/>
                  </a:lnTo>
                  <a:lnTo>
                    <a:pt x="30" y="205"/>
                  </a:lnTo>
                  <a:lnTo>
                    <a:pt x="16" y="202"/>
                  </a:lnTo>
                  <a:lnTo>
                    <a:pt x="12" y="205"/>
                  </a:lnTo>
                  <a:lnTo>
                    <a:pt x="3" y="205"/>
                  </a:lnTo>
                  <a:lnTo>
                    <a:pt x="5" y="202"/>
                  </a:lnTo>
                  <a:lnTo>
                    <a:pt x="5" y="194"/>
                  </a:lnTo>
                  <a:lnTo>
                    <a:pt x="0" y="189"/>
                  </a:lnTo>
                  <a:lnTo>
                    <a:pt x="16" y="186"/>
                  </a:lnTo>
                  <a:lnTo>
                    <a:pt x="16" y="181"/>
                  </a:lnTo>
                  <a:lnTo>
                    <a:pt x="24" y="181"/>
                  </a:lnTo>
                  <a:lnTo>
                    <a:pt x="29" y="176"/>
                  </a:lnTo>
                  <a:lnTo>
                    <a:pt x="34" y="177"/>
                  </a:lnTo>
                  <a:lnTo>
                    <a:pt x="36" y="176"/>
                  </a:lnTo>
                  <a:lnTo>
                    <a:pt x="34" y="167"/>
                  </a:lnTo>
                  <a:lnTo>
                    <a:pt x="23" y="160"/>
                  </a:lnTo>
                  <a:lnTo>
                    <a:pt x="23" y="151"/>
                  </a:lnTo>
                  <a:lnTo>
                    <a:pt x="38" y="165"/>
                  </a:lnTo>
                  <a:lnTo>
                    <a:pt x="59" y="177"/>
                  </a:lnTo>
                  <a:lnTo>
                    <a:pt x="64" y="184"/>
                  </a:lnTo>
                  <a:lnTo>
                    <a:pt x="67" y="181"/>
                  </a:lnTo>
                  <a:lnTo>
                    <a:pt x="73" y="178"/>
                  </a:lnTo>
                  <a:lnTo>
                    <a:pt x="64" y="176"/>
                  </a:lnTo>
                  <a:lnTo>
                    <a:pt x="62" y="171"/>
                  </a:lnTo>
                  <a:lnTo>
                    <a:pt x="68" y="165"/>
                  </a:lnTo>
                  <a:lnTo>
                    <a:pt x="81" y="178"/>
                  </a:lnTo>
                  <a:lnTo>
                    <a:pt x="82" y="167"/>
                  </a:lnTo>
                  <a:lnTo>
                    <a:pt x="92" y="170"/>
                  </a:lnTo>
                  <a:lnTo>
                    <a:pt x="99" y="181"/>
                  </a:lnTo>
                  <a:lnTo>
                    <a:pt x="100" y="176"/>
                  </a:lnTo>
                  <a:lnTo>
                    <a:pt x="110" y="176"/>
                  </a:lnTo>
                  <a:lnTo>
                    <a:pt x="106" y="167"/>
                  </a:lnTo>
                  <a:lnTo>
                    <a:pt x="75" y="156"/>
                  </a:lnTo>
                  <a:lnTo>
                    <a:pt x="72" y="151"/>
                  </a:lnTo>
                  <a:lnTo>
                    <a:pt x="67" y="121"/>
                  </a:lnTo>
                  <a:lnTo>
                    <a:pt x="70" y="113"/>
                  </a:lnTo>
                  <a:lnTo>
                    <a:pt x="79" y="113"/>
                  </a:lnTo>
                  <a:lnTo>
                    <a:pt x="82" y="108"/>
                  </a:lnTo>
                  <a:lnTo>
                    <a:pt x="109" y="101"/>
                  </a:lnTo>
                  <a:lnTo>
                    <a:pt x="111" y="89"/>
                  </a:lnTo>
                  <a:lnTo>
                    <a:pt x="106" y="80"/>
                  </a:lnTo>
                  <a:lnTo>
                    <a:pt x="99" y="79"/>
                  </a:lnTo>
                  <a:lnTo>
                    <a:pt x="87" y="80"/>
                  </a:lnTo>
                  <a:lnTo>
                    <a:pt x="66" y="90"/>
                  </a:lnTo>
                  <a:lnTo>
                    <a:pt x="52" y="80"/>
                  </a:lnTo>
                  <a:lnTo>
                    <a:pt x="49" y="73"/>
                  </a:lnTo>
                  <a:lnTo>
                    <a:pt x="50" y="62"/>
                  </a:lnTo>
                  <a:lnTo>
                    <a:pt x="50" y="51"/>
                  </a:lnTo>
                  <a:lnTo>
                    <a:pt x="55" y="48"/>
                  </a:lnTo>
                  <a:lnTo>
                    <a:pt x="60" y="53"/>
                  </a:lnTo>
                  <a:lnTo>
                    <a:pt x="66" y="52"/>
                  </a:lnTo>
                  <a:lnTo>
                    <a:pt x="68" y="43"/>
                  </a:lnTo>
                  <a:lnTo>
                    <a:pt x="64" y="36"/>
                  </a:lnTo>
                  <a:lnTo>
                    <a:pt x="62" y="30"/>
                  </a:lnTo>
                  <a:lnTo>
                    <a:pt x="52" y="27"/>
                  </a:lnTo>
                  <a:lnTo>
                    <a:pt x="67" y="25"/>
                  </a:lnTo>
                  <a:lnTo>
                    <a:pt x="75" y="31"/>
                  </a:lnTo>
                  <a:lnTo>
                    <a:pt x="78" y="29"/>
                  </a:lnTo>
                  <a:lnTo>
                    <a:pt x="88" y="25"/>
                  </a:lnTo>
                  <a:lnTo>
                    <a:pt x="94" y="5"/>
                  </a:lnTo>
                  <a:lnTo>
                    <a:pt x="106" y="0"/>
                  </a:lnTo>
                  <a:lnTo>
                    <a:pt x="115" y="16"/>
                  </a:lnTo>
                  <a:lnTo>
                    <a:pt x="124" y="17"/>
                  </a:lnTo>
                  <a:lnTo>
                    <a:pt x="135" y="15"/>
                  </a:lnTo>
                  <a:lnTo>
                    <a:pt x="143" y="8"/>
                  </a:lnTo>
                  <a:lnTo>
                    <a:pt x="148" y="17"/>
                  </a:lnTo>
                  <a:lnTo>
                    <a:pt x="151" y="209"/>
                  </a:lnTo>
                  <a:lnTo>
                    <a:pt x="152" y="213"/>
                  </a:lnTo>
                  <a:lnTo>
                    <a:pt x="152" y="22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2" name="Freeform 62">
              <a:extLst>
                <a:ext uri="{FF2B5EF4-FFF2-40B4-BE49-F238E27FC236}">
                  <a16:creationId xmlns:a16="http://schemas.microsoft.com/office/drawing/2014/main" xmlns="" id="{8B0CEA32-41AD-4D81-A62F-00FF62113E1B}"/>
                </a:ext>
              </a:extLst>
            </p:cNvPr>
            <p:cNvSpPr>
              <a:spLocks noChangeAspect="1"/>
            </p:cNvSpPr>
            <p:nvPr/>
          </p:nvSpPr>
          <p:spPr bwMode="auto">
            <a:xfrm>
              <a:off x="3592898" y="4766626"/>
              <a:ext cx="15639" cy="12462"/>
            </a:xfrm>
            <a:custGeom>
              <a:avLst/>
              <a:gdLst/>
              <a:ahLst/>
              <a:cxnLst>
                <a:cxn ang="0">
                  <a:pos x="7" y="0"/>
                </a:cxn>
                <a:cxn ang="0">
                  <a:pos x="0" y="9"/>
                </a:cxn>
                <a:cxn ang="0">
                  <a:pos x="0" y="15"/>
                </a:cxn>
                <a:cxn ang="0">
                  <a:pos x="6" y="22"/>
                </a:cxn>
                <a:cxn ang="0">
                  <a:pos x="16" y="23"/>
                </a:cxn>
                <a:cxn ang="0">
                  <a:pos x="23" y="27"/>
                </a:cxn>
                <a:cxn ang="0">
                  <a:pos x="31" y="26"/>
                </a:cxn>
                <a:cxn ang="0">
                  <a:pos x="32" y="19"/>
                </a:cxn>
                <a:cxn ang="0">
                  <a:pos x="26" y="14"/>
                </a:cxn>
                <a:cxn ang="0">
                  <a:pos x="19" y="12"/>
                </a:cxn>
                <a:cxn ang="0">
                  <a:pos x="11" y="7"/>
                </a:cxn>
                <a:cxn ang="0">
                  <a:pos x="7" y="0"/>
                </a:cxn>
              </a:cxnLst>
              <a:rect l="0" t="0" r="r" b="b"/>
              <a:pathLst>
                <a:path w="32" h="27">
                  <a:moveTo>
                    <a:pt x="7" y="0"/>
                  </a:moveTo>
                  <a:lnTo>
                    <a:pt x="0" y="9"/>
                  </a:lnTo>
                  <a:lnTo>
                    <a:pt x="0" y="15"/>
                  </a:lnTo>
                  <a:lnTo>
                    <a:pt x="6" y="22"/>
                  </a:lnTo>
                  <a:lnTo>
                    <a:pt x="16" y="23"/>
                  </a:lnTo>
                  <a:lnTo>
                    <a:pt x="23" y="27"/>
                  </a:lnTo>
                  <a:lnTo>
                    <a:pt x="31" y="26"/>
                  </a:lnTo>
                  <a:lnTo>
                    <a:pt x="32" y="19"/>
                  </a:lnTo>
                  <a:lnTo>
                    <a:pt x="26" y="14"/>
                  </a:lnTo>
                  <a:lnTo>
                    <a:pt x="19" y="12"/>
                  </a:lnTo>
                  <a:lnTo>
                    <a:pt x="11" y="7"/>
                  </a:lnTo>
                  <a:lnTo>
                    <a:pt x="7"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3" name="Freeform 63">
              <a:extLst>
                <a:ext uri="{FF2B5EF4-FFF2-40B4-BE49-F238E27FC236}">
                  <a16:creationId xmlns:a16="http://schemas.microsoft.com/office/drawing/2014/main" xmlns="" id="{C1D47E74-A41D-4E82-A943-6AC5EC80172E}"/>
                </a:ext>
              </a:extLst>
            </p:cNvPr>
            <p:cNvSpPr>
              <a:spLocks noChangeAspect="1"/>
            </p:cNvSpPr>
            <p:nvPr/>
          </p:nvSpPr>
          <p:spPr bwMode="auto">
            <a:xfrm>
              <a:off x="3611664" y="4779088"/>
              <a:ext cx="12511" cy="6231"/>
            </a:xfrm>
            <a:custGeom>
              <a:avLst/>
              <a:gdLst/>
              <a:ahLst/>
              <a:cxnLst>
                <a:cxn ang="0">
                  <a:pos x="17" y="8"/>
                </a:cxn>
                <a:cxn ang="0">
                  <a:pos x="11" y="12"/>
                </a:cxn>
                <a:cxn ang="0">
                  <a:pos x="1" y="12"/>
                </a:cxn>
                <a:cxn ang="0">
                  <a:pos x="0" y="11"/>
                </a:cxn>
                <a:cxn ang="0">
                  <a:pos x="0" y="8"/>
                </a:cxn>
                <a:cxn ang="0">
                  <a:pos x="1" y="6"/>
                </a:cxn>
                <a:cxn ang="0">
                  <a:pos x="2" y="6"/>
                </a:cxn>
                <a:cxn ang="0">
                  <a:pos x="8" y="1"/>
                </a:cxn>
                <a:cxn ang="0">
                  <a:pos x="11" y="0"/>
                </a:cxn>
                <a:cxn ang="0">
                  <a:pos x="14" y="0"/>
                </a:cxn>
                <a:cxn ang="0">
                  <a:pos x="18" y="1"/>
                </a:cxn>
                <a:cxn ang="0">
                  <a:pos x="18" y="6"/>
                </a:cxn>
                <a:cxn ang="0">
                  <a:pos x="17" y="8"/>
                </a:cxn>
              </a:cxnLst>
              <a:rect l="0" t="0" r="r" b="b"/>
              <a:pathLst>
                <a:path w="18" h="12">
                  <a:moveTo>
                    <a:pt x="17" y="8"/>
                  </a:moveTo>
                  <a:lnTo>
                    <a:pt x="11" y="12"/>
                  </a:lnTo>
                  <a:lnTo>
                    <a:pt x="1" y="12"/>
                  </a:lnTo>
                  <a:lnTo>
                    <a:pt x="0" y="11"/>
                  </a:lnTo>
                  <a:lnTo>
                    <a:pt x="0" y="8"/>
                  </a:lnTo>
                  <a:lnTo>
                    <a:pt x="1" y="6"/>
                  </a:lnTo>
                  <a:lnTo>
                    <a:pt x="2" y="6"/>
                  </a:lnTo>
                  <a:lnTo>
                    <a:pt x="8" y="1"/>
                  </a:lnTo>
                  <a:lnTo>
                    <a:pt x="11" y="0"/>
                  </a:lnTo>
                  <a:lnTo>
                    <a:pt x="14" y="0"/>
                  </a:lnTo>
                  <a:lnTo>
                    <a:pt x="18" y="1"/>
                  </a:lnTo>
                  <a:lnTo>
                    <a:pt x="18" y="6"/>
                  </a:lnTo>
                  <a:lnTo>
                    <a:pt x="17" y="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4" name="Freeform 64">
              <a:extLst>
                <a:ext uri="{FF2B5EF4-FFF2-40B4-BE49-F238E27FC236}">
                  <a16:creationId xmlns:a16="http://schemas.microsoft.com/office/drawing/2014/main" xmlns="" id="{D2906F5E-295A-4BAC-829D-A8253FFA554F}"/>
                </a:ext>
              </a:extLst>
            </p:cNvPr>
            <p:cNvSpPr>
              <a:spLocks noChangeAspect="1"/>
            </p:cNvSpPr>
            <p:nvPr/>
          </p:nvSpPr>
          <p:spPr bwMode="auto">
            <a:xfrm>
              <a:off x="3589770" y="4785319"/>
              <a:ext cx="59428" cy="43618"/>
            </a:xfrm>
            <a:custGeom>
              <a:avLst/>
              <a:gdLst/>
              <a:ahLst/>
              <a:cxnLst>
                <a:cxn ang="0">
                  <a:pos x="116" y="9"/>
                </a:cxn>
                <a:cxn ang="0">
                  <a:pos x="116" y="33"/>
                </a:cxn>
                <a:cxn ang="0">
                  <a:pos x="116" y="38"/>
                </a:cxn>
                <a:cxn ang="0">
                  <a:pos x="96" y="64"/>
                </a:cxn>
                <a:cxn ang="0">
                  <a:pos x="82" y="75"/>
                </a:cxn>
                <a:cxn ang="0">
                  <a:pos x="70" y="80"/>
                </a:cxn>
                <a:cxn ang="0">
                  <a:pos x="42" y="87"/>
                </a:cxn>
                <a:cxn ang="0">
                  <a:pos x="37" y="86"/>
                </a:cxn>
                <a:cxn ang="0">
                  <a:pos x="16" y="86"/>
                </a:cxn>
                <a:cxn ang="0">
                  <a:pos x="7" y="82"/>
                </a:cxn>
                <a:cxn ang="0">
                  <a:pos x="4" y="77"/>
                </a:cxn>
                <a:cxn ang="0">
                  <a:pos x="4" y="64"/>
                </a:cxn>
                <a:cxn ang="0">
                  <a:pos x="3" y="54"/>
                </a:cxn>
                <a:cxn ang="0">
                  <a:pos x="3" y="48"/>
                </a:cxn>
                <a:cxn ang="0">
                  <a:pos x="0" y="39"/>
                </a:cxn>
                <a:cxn ang="0">
                  <a:pos x="0" y="16"/>
                </a:cxn>
                <a:cxn ang="0">
                  <a:pos x="4" y="11"/>
                </a:cxn>
                <a:cxn ang="0">
                  <a:pos x="14" y="7"/>
                </a:cxn>
                <a:cxn ang="0">
                  <a:pos x="15" y="4"/>
                </a:cxn>
                <a:cxn ang="0">
                  <a:pos x="25" y="1"/>
                </a:cxn>
                <a:cxn ang="0">
                  <a:pos x="37" y="1"/>
                </a:cxn>
                <a:cxn ang="0">
                  <a:pos x="43" y="1"/>
                </a:cxn>
                <a:cxn ang="0">
                  <a:pos x="55" y="5"/>
                </a:cxn>
                <a:cxn ang="0">
                  <a:pos x="63" y="5"/>
                </a:cxn>
                <a:cxn ang="0">
                  <a:pos x="76" y="1"/>
                </a:cxn>
                <a:cxn ang="0">
                  <a:pos x="95" y="0"/>
                </a:cxn>
                <a:cxn ang="0">
                  <a:pos x="107" y="1"/>
                </a:cxn>
                <a:cxn ang="0">
                  <a:pos x="111" y="4"/>
                </a:cxn>
                <a:cxn ang="0">
                  <a:pos x="114" y="7"/>
                </a:cxn>
                <a:cxn ang="0">
                  <a:pos x="114" y="9"/>
                </a:cxn>
                <a:cxn ang="0">
                  <a:pos x="116" y="9"/>
                </a:cxn>
              </a:cxnLst>
              <a:rect l="0" t="0" r="r" b="b"/>
              <a:pathLst>
                <a:path w="116" h="87">
                  <a:moveTo>
                    <a:pt x="116" y="9"/>
                  </a:moveTo>
                  <a:lnTo>
                    <a:pt x="116" y="33"/>
                  </a:lnTo>
                  <a:lnTo>
                    <a:pt x="116" y="38"/>
                  </a:lnTo>
                  <a:lnTo>
                    <a:pt x="96" y="64"/>
                  </a:lnTo>
                  <a:lnTo>
                    <a:pt x="82" y="75"/>
                  </a:lnTo>
                  <a:lnTo>
                    <a:pt x="70" y="80"/>
                  </a:lnTo>
                  <a:lnTo>
                    <a:pt x="42" y="87"/>
                  </a:lnTo>
                  <a:lnTo>
                    <a:pt x="37" y="86"/>
                  </a:lnTo>
                  <a:lnTo>
                    <a:pt x="16" y="86"/>
                  </a:lnTo>
                  <a:lnTo>
                    <a:pt x="7" y="82"/>
                  </a:lnTo>
                  <a:lnTo>
                    <a:pt x="4" y="77"/>
                  </a:lnTo>
                  <a:lnTo>
                    <a:pt x="4" y="64"/>
                  </a:lnTo>
                  <a:lnTo>
                    <a:pt x="3" y="54"/>
                  </a:lnTo>
                  <a:lnTo>
                    <a:pt x="3" y="48"/>
                  </a:lnTo>
                  <a:lnTo>
                    <a:pt x="0" y="39"/>
                  </a:lnTo>
                  <a:lnTo>
                    <a:pt x="0" y="16"/>
                  </a:lnTo>
                  <a:lnTo>
                    <a:pt x="4" y="11"/>
                  </a:lnTo>
                  <a:lnTo>
                    <a:pt x="14" y="7"/>
                  </a:lnTo>
                  <a:lnTo>
                    <a:pt x="15" y="4"/>
                  </a:lnTo>
                  <a:lnTo>
                    <a:pt x="25" y="1"/>
                  </a:lnTo>
                  <a:lnTo>
                    <a:pt x="37" y="1"/>
                  </a:lnTo>
                  <a:lnTo>
                    <a:pt x="43" y="1"/>
                  </a:lnTo>
                  <a:lnTo>
                    <a:pt x="55" y="5"/>
                  </a:lnTo>
                  <a:lnTo>
                    <a:pt x="63" y="5"/>
                  </a:lnTo>
                  <a:lnTo>
                    <a:pt x="76" y="1"/>
                  </a:lnTo>
                  <a:lnTo>
                    <a:pt x="95" y="0"/>
                  </a:lnTo>
                  <a:lnTo>
                    <a:pt x="107" y="1"/>
                  </a:lnTo>
                  <a:lnTo>
                    <a:pt x="111" y="4"/>
                  </a:lnTo>
                  <a:lnTo>
                    <a:pt x="114" y="7"/>
                  </a:lnTo>
                  <a:lnTo>
                    <a:pt x="114" y="9"/>
                  </a:lnTo>
                  <a:lnTo>
                    <a:pt x="116" y="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5" name="Freeform 65">
              <a:extLst>
                <a:ext uri="{FF2B5EF4-FFF2-40B4-BE49-F238E27FC236}">
                  <a16:creationId xmlns:a16="http://schemas.microsoft.com/office/drawing/2014/main" xmlns="" id="{9A31AAE4-6E19-4064-9977-133BBCA13EB1}"/>
                </a:ext>
              </a:extLst>
            </p:cNvPr>
            <p:cNvSpPr>
              <a:spLocks noChangeAspect="1"/>
            </p:cNvSpPr>
            <p:nvPr/>
          </p:nvSpPr>
          <p:spPr bwMode="auto">
            <a:xfrm>
              <a:off x="3571004" y="4779088"/>
              <a:ext cx="18767" cy="21809"/>
            </a:xfrm>
            <a:custGeom>
              <a:avLst/>
              <a:gdLst/>
              <a:ahLst/>
              <a:cxnLst>
                <a:cxn ang="0">
                  <a:pos x="31" y="16"/>
                </a:cxn>
                <a:cxn ang="0">
                  <a:pos x="31" y="18"/>
                </a:cxn>
                <a:cxn ang="0">
                  <a:pos x="24" y="25"/>
                </a:cxn>
                <a:cxn ang="0">
                  <a:pos x="24" y="27"/>
                </a:cxn>
                <a:cxn ang="0">
                  <a:pos x="13" y="38"/>
                </a:cxn>
                <a:cxn ang="0">
                  <a:pos x="5" y="38"/>
                </a:cxn>
                <a:cxn ang="0">
                  <a:pos x="5" y="34"/>
                </a:cxn>
                <a:cxn ang="0">
                  <a:pos x="0" y="30"/>
                </a:cxn>
                <a:cxn ang="0">
                  <a:pos x="0" y="27"/>
                </a:cxn>
                <a:cxn ang="0">
                  <a:pos x="2" y="22"/>
                </a:cxn>
                <a:cxn ang="0">
                  <a:pos x="9" y="15"/>
                </a:cxn>
                <a:cxn ang="0">
                  <a:pos x="10" y="10"/>
                </a:cxn>
                <a:cxn ang="0">
                  <a:pos x="11" y="6"/>
                </a:cxn>
                <a:cxn ang="0">
                  <a:pos x="15" y="5"/>
                </a:cxn>
                <a:cxn ang="0">
                  <a:pos x="24" y="3"/>
                </a:cxn>
                <a:cxn ang="0">
                  <a:pos x="24" y="2"/>
                </a:cxn>
                <a:cxn ang="0">
                  <a:pos x="31" y="0"/>
                </a:cxn>
                <a:cxn ang="0">
                  <a:pos x="31" y="3"/>
                </a:cxn>
                <a:cxn ang="0">
                  <a:pos x="24" y="6"/>
                </a:cxn>
                <a:cxn ang="0">
                  <a:pos x="20" y="10"/>
                </a:cxn>
                <a:cxn ang="0">
                  <a:pos x="20" y="13"/>
                </a:cxn>
                <a:cxn ang="0">
                  <a:pos x="30" y="11"/>
                </a:cxn>
                <a:cxn ang="0">
                  <a:pos x="30" y="15"/>
                </a:cxn>
                <a:cxn ang="0">
                  <a:pos x="31" y="16"/>
                </a:cxn>
              </a:cxnLst>
              <a:rect l="0" t="0" r="r" b="b"/>
              <a:pathLst>
                <a:path w="31" h="38">
                  <a:moveTo>
                    <a:pt x="31" y="16"/>
                  </a:moveTo>
                  <a:lnTo>
                    <a:pt x="31" y="18"/>
                  </a:lnTo>
                  <a:lnTo>
                    <a:pt x="24" y="25"/>
                  </a:lnTo>
                  <a:lnTo>
                    <a:pt x="24" y="27"/>
                  </a:lnTo>
                  <a:lnTo>
                    <a:pt x="13" y="38"/>
                  </a:lnTo>
                  <a:lnTo>
                    <a:pt x="5" y="38"/>
                  </a:lnTo>
                  <a:lnTo>
                    <a:pt x="5" y="34"/>
                  </a:lnTo>
                  <a:lnTo>
                    <a:pt x="0" y="30"/>
                  </a:lnTo>
                  <a:lnTo>
                    <a:pt x="0" y="27"/>
                  </a:lnTo>
                  <a:lnTo>
                    <a:pt x="2" y="22"/>
                  </a:lnTo>
                  <a:lnTo>
                    <a:pt x="9" y="15"/>
                  </a:lnTo>
                  <a:lnTo>
                    <a:pt x="10" y="10"/>
                  </a:lnTo>
                  <a:lnTo>
                    <a:pt x="11" y="6"/>
                  </a:lnTo>
                  <a:lnTo>
                    <a:pt x="15" y="5"/>
                  </a:lnTo>
                  <a:lnTo>
                    <a:pt x="24" y="3"/>
                  </a:lnTo>
                  <a:lnTo>
                    <a:pt x="24" y="2"/>
                  </a:lnTo>
                  <a:lnTo>
                    <a:pt x="31" y="0"/>
                  </a:lnTo>
                  <a:lnTo>
                    <a:pt x="31" y="3"/>
                  </a:lnTo>
                  <a:lnTo>
                    <a:pt x="24" y="6"/>
                  </a:lnTo>
                  <a:lnTo>
                    <a:pt x="20" y="10"/>
                  </a:lnTo>
                  <a:lnTo>
                    <a:pt x="20" y="13"/>
                  </a:lnTo>
                  <a:lnTo>
                    <a:pt x="30" y="11"/>
                  </a:lnTo>
                  <a:lnTo>
                    <a:pt x="30" y="15"/>
                  </a:lnTo>
                  <a:lnTo>
                    <a:pt x="31" y="1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6" name="Freeform 66">
              <a:extLst>
                <a:ext uri="{FF2B5EF4-FFF2-40B4-BE49-F238E27FC236}">
                  <a16:creationId xmlns:a16="http://schemas.microsoft.com/office/drawing/2014/main" xmlns="" id="{E62BB733-F0B1-4187-BEE0-130C5A2337CB}"/>
                </a:ext>
              </a:extLst>
            </p:cNvPr>
            <p:cNvSpPr>
              <a:spLocks noChangeAspect="1"/>
            </p:cNvSpPr>
            <p:nvPr/>
          </p:nvSpPr>
          <p:spPr bwMode="auto">
            <a:xfrm>
              <a:off x="3602281" y="4766626"/>
              <a:ext cx="3128" cy="3116"/>
            </a:xfrm>
            <a:custGeom>
              <a:avLst/>
              <a:gdLst/>
              <a:ahLst/>
              <a:cxnLst>
                <a:cxn ang="0">
                  <a:pos x="5" y="0"/>
                </a:cxn>
                <a:cxn ang="0">
                  <a:pos x="6" y="5"/>
                </a:cxn>
                <a:cxn ang="0">
                  <a:pos x="5" y="7"/>
                </a:cxn>
                <a:cxn ang="0">
                  <a:pos x="3" y="7"/>
                </a:cxn>
                <a:cxn ang="0">
                  <a:pos x="0" y="7"/>
                </a:cxn>
                <a:cxn ang="0">
                  <a:pos x="0" y="3"/>
                </a:cxn>
                <a:cxn ang="0">
                  <a:pos x="1" y="1"/>
                </a:cxn>
                <a:cxn ang="0">
                  <a:pos x="5" y="0"/>
                </a:cxn>
              </a:cxnLst>
              <a:rect l="0" t="0" r="r" b="b"/>
              <a:pathLst>
                <a:path w="6" h="7">
                  <a:moveTo>
                    <a:pt x="5" y="0"/>
                  </a:moveTo>
                  <a:lnTo>
                    <a:pt x="6" y="5"/>
                  </a:lnTo>
                  <a:lnTo>
                    <a:pt x="5" y="7"/>
                  </a:lnTo>
                  <a:lnTo>
                    <a:pt x="3" y="7"/>
                  </a:lnTo>
                  <a:lnTo>
                    <a:pt x="0" y="7"/>
                  </a:lnTo>
                  <a:lnTo>
                    <a:pt x="0" y="3"/>
                  </a:lnTo>
                  <a:lnTo>
                    <a:pt x="1" y="1"/>
                  </a:lnTo>
                  <a:lnTo>
                    <a:pt x="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7" name="Freeform 67">
              <a:extLst>
                <a:ext uri="{FF2B5EF4-FFF2-40B4-BE49-F238E27FC236}">
                  <a16:creationId xmlns:a16="http://schemas.microsoft.com/office/drawing/2014/main" xmlns="" id="{B242CCC8-DAD5-4C48-8F66-FFEB1C3F4A97}"/>
                </a:ext>
              </a:extLst>
            </p:cNvPr>
            <p:cNvSpPr>
              <a:spLocks noChangeAspect="1"/>
            </p:cNvSpPr>
            <p:nvPr/>
          </p:nvSpPr>
          <p:spPr bwMode="auto">
            <a:xfrm>
              <a:off x="3589770" y="4779088"/>
              <a:ext cx="6256" cy="3116"/>
            </a:xfrm>
            <a:custGeom>
              <a:avLst/>
              <a:gdLst/>
              <a:ahLst/>
              <a:cxnLst>
                <a:cxn ang="0">
                  <a:pos x="7" y="0"/>
                </a:cxn>
                <a:cxn ang="0">
                  <a:pos x="8" y="2"/>
                </a:cxn>
                <a:cxn ang="0">
                  <a:pos x="8" y="6"/>
                </a:cxn>
                <a:cxn ang="0">
                  <a:pos x="3" y="6"/>
                </a:cxn>
                <a:cxn ang="0">
                  <a:pos x="0" y="1"/>
                </a:cxn>
                <a:cxn ang="0">
                  <a:pos x="7" y="0"/>
                </a:cxn>
              </a:cxnLst>
              <a:rect l="0" t="0" r="r" b="b"/>
              <a:pathLst>
                <a:path w="8" h="6">
                  <a:moveTo>
                    <a:pt x="7" y="0"/>
                  </a:moveTo>
                  <a:lnTo>
                    <a:pt x="8" y="2"/>
                  </a:lnTo>
                  <a:lnTo>
                    <a:pt x="8" y="6"/>
                  </a:lnTo>
                  <a:lnTo>
                    <a:pt x="3" y="6"/>
                  </a:lnTo>
                  <a:lnTo>
                    <a:pt x="0" y="1"/>
                  </a:lnTo>
                  <a:lnTo>
                    <a:pt x="7"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8" name="Freeform 68">
              <a:extLst>
                <a:ext uri="{FF2B5EF4-FFF2-40B4-BE49-F238E27FC236}">
                  <a16:creationId xmlns:a16="http://schemas.microsoft.com/office/drawing/2014/main" xmlns="" id="{03401A06-9247-47A3-8450-0225AC02CF4B}"/>
                </a:ext>
              </a:extLst>
            </p:cNvPr>
            <p:cNvSpPr>
              <a:spLocks noChangeAspect="1"/>
            </p:cNvSpPr>
            <p:nvPr/>
          </p:nvSpPr>
          <p:spPr bwMode="auto">
            <a:xfrm>
              <a:off x="2917291" y="4629540"/>
              <a:ext cx="1119757" cy="1171460"/>
            </a:xfrm>
            <a:custGeom>
              <a:avLst/>
              <a:gdLst/>
              <a:ahLst/>
              <a:cxnLst>
                <a:cxn ang="0">
                  <a:pos x="598" y="69"/>
                </a:cxn>
                <a:cxn ang="0">
                  <a:pos x="523" y="81"/>
                </a:cxn>
                <a:cxn ang="0">
                  <a:pos x="572" y="165"/>
                </a:cxn>
                <a:cxn ang="0">
                  <a:pos x="503" y="211"/>
                </a:cxn>
                <a:cxn ang="0">
                  <a:pos x="408" y="243"/>
                </a:cxn>
                <a:cxn ang="0">
                  <a:pos x="317" y="186"/>
                </a:cxn>
                <a:cxn ang="0">
                  <a:pos x="225" y="231"/>
                </a:cxn>
                <a:cxn ang="0">
                  <a:pos x="210" y="254"/>
                </a:cxn>
                <a:cxn ang="0">
                  <a:pos x="220" y="460"/>
                </a:cxn>
                <a:cxn ang="0">
                  <a:pos x="83" y="554"/>
                </a:cxn>
                <a:cxn ang="0">
                  <a:pos x="0" y="698"/>
                </a:cxn>
                <a:cxn ang="0">
                  <a:pos x="82" y="806"/>
                </a:cxn>
                <a:cxn ang="0">
                  <a:pos x="180" y="853"/>
                </a:cxn>
                <a:cxn ang="0">
                  <a:pos x="303" y="883"/>
                </a:cxn>
                <a:cxn ang="0">
                  <a:pos x="468" y="840"/>
                </a:cxn>
                <a:cxn ang="0">
                  <a:pos x="573" y="973"/>
                </a:cxn>
                <a:cxn ang="0">
                  <a:pos x="720" y="1039"/>
                </a:cxn>
                <a:cxn ang="0">
                  <a:pos x="749" y="1181"/>
                </a:cxn>
                <a:cxn ang="0">
                  <a:pos x="863" y="1243"/>
                </a:cxn>
                <a:cxn ang="0">
                  <a:pos x="872" y="1398"/>
                </a:cxn>
                <a:cxn ang="0">
                  <a:pos x="901" y="1526"/>
                </a:cxn>
                <a:cxn ang="0">
                  <a:pos x="1000" y="1613"/>
                </a:cxn>
                <a:cxn ang="0">
                  <a:pos x="1059" y="1706"/>
                </a:cxn>
                <a:cxn ang="0">
                  <a:pos x="1054" y="1841"/>
                </a:cxn>
                <a:cxn ang="0">
                  <a:pos x="904" y="2000"/>
                </a:cxn>
                <a:cxn ang="0">
                  <a:pos x="973" y="2055"/>
                </a:cxn>
                <a:cxn ang="0">
                  <a:pos x="1052" y="2092"/>
                </a:cxn>
                <a:cxn ang="0">
                  <a:pos x="1126" y="2180"/>
                </a:cxn>
                <a:cxn ang="0">
                  <a:pos x="1156" y="2196"/>
                </a:cxn>
                <a:cxn ang="0">
                  <a:pos x="1275" y="2045"/>
                </a:cxn>
                <a:cxn ang="0">
                  <a:pos x="1377" y="1895"/>
                </a:cxn>
                <a:cxn ang="0">
                  <a:pos x="1376" y="1762"/>
                </a:cxn>
                <a:cxn ang="0">
                  <a:pos x="1474" y="1650"/>
                </a:cxn>
                <a:cxn ang="0">
                  <a:pos x="1598" y="1588"/>
                </a:cxn>
                <a:cxn ang="0">
                  <a:pos x="1657" y="1570"/>
                </a:cxn>
                <a:cxn ang="0">
                  <a:pos x="1787" y="1512"/>
                </a:cxn>
                <a:cxn ang="0">
                  <a:pos x="1868" y="1305"/>
                </a:cxn>
                <a:cxn ang="0">
                  <a:pos x="1901" y="1102"/>
                </a:cxn>
                <a:cxn ang="0">
                  <a:pos x="1975" y="947"/>
                </a:cxn>
                <a:cxn ang="0">
                  <a:pos x="2115" y="776"/>
                </a:cxn>
                <a:cxn ang="0">
                  <a:pos x="2040" y="565"/>
                </a:cxn>
                <a:cxn ang="0">
                  <a:pos x="1896" y="463"/>
                </a:cxn>
                <a:cxn ang="0">
                  <a:pos x="1659" y="413"/>
                </a:cxn>
                <a:cxn ang="0">
                  <a:pos x="1605" y="404"/>
                </a:cxn>
                <a:cxn ang="0">
                  <a:pos x="1561" y="364"/>
                </a:cxn>
                <a:cxn ang="0">
                  <a:pos x="1403" y="342"/>
                </a:cxn>
                <a:cxn ang="0">
                  <a:pos x="1344" y="419"/>
                </a:cxn>
                <a:cxn ang="0">
                  <a:pos x="1277" y="387"/>
                </a:cxn>
                <a:cxn ang="0">
                  <a:pos x="1238" y="381"/>
                </a:cxn>
                <a:cxn ang="0">
                  <a:pos x="1261" y="339"/>
                </a:cxn>
                <a:cxn ang="0">
                  <a:pos x="1231" y="308"/>
                </a:cxn>
                <a:cxn ang="0">
                  <a:pos x="1312" y="195"/>
                </a:cxn>
                <a:cxn ang="0">
                  <a:pos x="1247" y="69"/>
                </a:cxn>
                <a:cxn ang="0">
                  <a:pos x="1141" y="170"/>
                </a:cxn>
                <a:cxn ang="0">
                  <a:pos x="1034" y="149"/>
                </a:cxn>
                <a:cxn ang="0">
                  <a:pos x="921" y="177"/>
                </a:cxn>
                <a:cxn ang="0">
                  <a:pos x="812" y="213"/>
                </a:cxn>
                <a:cxn ang="0">
                  <a:pos x="774" y="96"/>
                </a:cxn>
                <a:cxn ang="0">
                  <a:pos x="755" y="0"/>
                </a:cxn>
              </a:cxnLst>
              <a:rect l="0" t="0" r="r" b="b"/>
              <a:pathLst>
                <a:path w="2135" h="2241">
                  <a:moveTo>
                    <a:pt x="725" y="3"/>
                  </a:moveTo>
                  <a:lnTo>
                    <a:pt x="725" y="15"/>
                  </a:lnTo>
                  <a:lnTo>
                    <a:pt x="713" y="28"/>
                  </a:lnTo>
                  <a:lnTo>
                    <a:pt x="706" y="35"/>
                  </a:lnTo>
                  <a:lnTo>
                    <a:pt x="702" y="37"/>
                  </a:lnTo>
                  <a:lnTo>
                    <a:pt x="686" y="38"/>
                  </a:lnTo>
                  <a:lnTo>
                    <a:pt x="680" y="42"/>
                  </a:lnTo>
                  <a:lnTo>
                    <a:pt x="672" y="46"/>
                  </a:lnTo>
                  <a:lnTo>
                    <a:pt x="666" y="54"/>
                  </a:lnTo>
                  <a:lnTo>
                    <a:pt x="661" y="57"/>
                  </a:lnTo>
                  <a:lnTo>
                    <a:pt x="632" y="59"/>
                  </a:lnTo>
                  <a:lnTo>
                    <a:pt x="616" y="63"/>
                  </a:lnTo>
                  <a:lnTo>
                    <a:pt x="598" y="69"/>
                  </a:lnTo>
                  <a:lnTo>
                    <a:pt x="594" y="73"/>
                  </a:lnTo>
                  <a:lnTo>
                    <a:pt x="593" y="74"/>
                  </a:lnTo>
                  <a:lnTo>
                    <a:pt x="568" y="73"/>
                  </a:lnTo>
                  <a:lnTo>
                    <a:pt x="550" y="68"/>
                  </a:lnTo>
                  <a:lnTo>
                    <a:pt x="529" y="55"/>
                  </a:lnTo>
                  <a:lnTo>
                    <a:pt x="507" y="53"/>
                  </a:lnTo>
                  <a:lnTo>
                    <a:pt x="500" y="51"/>
                  </a:lnTo>
                  <a:lnTo>
                    <a:pt x="496" y="51"/>
                  </a:lnTo>
                  <a:lnTo>
                    <a:pt x="495" y="51"/>
                  </a:lnTo>
                  <a:lnTo>
                    <a:pt x="496" y="60"/>
                  </a:lnTo>
                  <a:lnTo>
                    <a:pt x="500" y="69"/>
                  </a:lnTo>
                  <a:lnTo>
                    <a:pt x="511" y="74"/>
                  </a:lnTo>
                  <a:lnTo>
                    <a:pt x="523" y="81"/>
                  </a:lnTo>
                  <a:lnTo>
                    <a:pt x="525" y="84"/>
                  </a:lnTo>
                  <a:lnTo>
                    <a:pt x="524" y="96"/>
                  </a:lnTo>
                  <a:lnTo>
                    <a:pt x="521" y="109"/>
                  </a:lnTo>
                  <a:lnTo>
                    <a:pt x="521" y="116"/>
                  </a:lnTo>
                  <a:lnTo>
                    <a:pt x="522" y="121"/>
                  </a:lnTo>
                  <a:lnTo>
                    <a:pt x="527" y="138"/>
                  </a:lnTo>
                  <a:lnTo>
                    <a:pt x="528" y="146"/>
                  </a:lnTo>
                  <a:lnTo>
                    <a:pt x="530" y="152"/>
                  </a:lnTo>
                  <a:lnTo>
                    <a:pt x="545" y="155"/>
                  </a:lnTo>
                  <a:lnTo>
                    <a:pt x="548" y="156"/>
                  </a:lnTo>
                  <a:lnTo>
                    <a:pt x="572" y="155"/>
                  </a:lnTo>
                  <a:lnTo>
                    <a:pt x="572" y="164"/>
                  </a:lnTo>
                  <a:lnTo>
                    <a:pt x="572" y="165"/>
                  </a:lnTo>
                  <a:lnTo>
                    <a:pt x="570" y="168"/>
                  </a:lnTo>
                  <a:lnTo>
                    <a:pt x="559" y="170"/>
                  </a:lnTo>
                  <a:lnTo>
                    <a:pt x="551" y="173"/>
                  </a:lnTo>
                  <a:lnTo>
                    <a:pt x="550" y="176"/>
                  </a:lnTo>
                  <a:lnTo>
                    <a:pt x="545" y="179"/>
                  </a:lnTo>
                  <a:lnTo>
                    <a:pt x="537" y="179"/>
                  </a:lnTo>
                  <a:lnTo>
                    <a:pt x="532" y="187"/>
                  </a:lnTo>
                  <a:lnTo>
                    <a:pt x="527" y="202"/>
                  </a:lnTo>
                  <a:lnTo>
                    <a:pt x="522" y="205"/>
                  </a:lnTo>
                  <a:lnTo>
                    <a:pt x="517" y="207"/>
                  </a:lnTo>
                  <a:lnTo>
                    <a:pt x="512" y="207"/>
                  </a:lnTo>
                  <a:lnTo>
                    <a:pt x="506" y="210"/>
                  </a:lnTo>
                  <a:lnTo>
                    <a:pt x="503" y="211"/>
                  </a:lnTo>
                  <a:lnTo>
                    <a:pt x="501" y="216"/>
                  </a:lnTo>
                  <a:lnTo>
                    <a:pt x="492" y="216"/>
                  </a:lnTo>
                  <a:lnTo>
                    <a:pt x="480" y="221"/>
                  </a:lnTo>
                  <a:lnTo>
                    <a:pt x="478" y="221"/>
                  </a:lnTo>
                  <a:lnTo>
                    <a:pt x="470" y="225"/>
                  </a:lnTo>
                  <a:lnTo>
                    <a:pt x="462" y="229"/>
                  </a:lnTo>
                  <a:lnTo>
                    <a:pt x="457" y="232"/>
                  </a:lnTo>
                  <a:lnTo>
                    <a:pt x="449" y="240"/>
                  </a:lnTo>
                  <a:lnTo>
                    <a:pt x="447" y="241"/>
                  </a:lnTo>
                  <a:lnTo>
                    <a:pt x="428" y="245"/>
                  </a:lnTo>
                  <a:lnTo>
                    <a:pt x="411" y="245"/>
                  </a:lnTo>
                  <a:lnTo>
                    <a:pt x="409" y="243"/>
                  </a:lnTo>
                  <a:lnTo>
                    <a:pt x="408" y="243"/>
                  </a:lnTo>
                  <a:lnTo>
                    <a:pt x="394" y="235"/>
                  </a:lnTo>
                  <a:lnTo>
                    <a:pt x="390" y="231"/>
                  </a:lnTo>
                  <a:lnTo>
                    <a:pt x="387" y="226"/>
                  </a:lnTo>
                  <a:lnTo>
                    <a:pt x="384" y="221"/>
                  </a:lnTo>
                  <a:lnTo>
                    <a:pt x="379" y="214"/>
                  </a:lnTo>
                  <a:lnTo>
                    <a:pt x="379" y="216"/>
                  </a:lnTo>
                  <a:lnTo>
                    <a:pt x="368" y="221"/>
                  </a:lnTo>
                  <a:lnTo>
                    <a:pt x="362" y="192"/>
                  </a:lnTo>
                  <a:lnTo>
                    <a:pt x="354" y="181"/>
                  </a:lnTo>
                  <a:lnTo>
                    <a:pt x="349" y="176"/>
                  </a:lnTo>
                  <a:lnTo>
                    <a:pt x="338" y="176"/>
                  </a:lnTo>
                  <a:lnTo>
                    <a:pt x="319" y="186"/>
                  </a:lnTo>
                  <a:lnTo>
                    <a:pt x="317" y="186"/>
                  </a:lnTo>
                  <a:lnTo>
                    <a:pt x="313" y="179"/>
                  </a:lnTo>
                  <a:lnTo>
                    <a:pt x="309" y="177"/>
                  </a:lnTo>
                  <a:lnTo>
                    <a:pt x="307" y="177"/>
                  </a:lnTo>
                  <a:lnTo>
                    <a:pt x="303" y="182"/>
                  </a:lnTo>
                  <a:lnTo>
                    <a:pt x="302" y="188"/>
                  </a:lnTo>
                  <a:lnTo>
                    <a:pt x="298" y="192"/>
                  </a:lnTo>
                  <a:lnTo>
                    <a:pt x="218" y="192"/>
                  </a:lnTo>
                  <a:lnTo>
                    <a:pt x="217" y="191"/>
                  </a:lnTo>
                  <a:lnTo>
                    <a:pt x="217" y="222"/>
                  </a:lnTo>
                  <a:lnTo>
                    <a:pt x="217" y="222"/>
                  </a:lnTo>
                  <a:lnTo>
                    <a:pt x="217" y="225"/>
                  </a:lnTo>
                  <a:lnTo>
                    <a:pt x="221" y="226"/>
                  </a:lnTo>
                  <a:lnTo>
                    <a:pt x="225" y="231"/>
                  </a:lnTo>
                  <a:lnTo>
                    <a:pt x="232" y="231"/>
                  </a:lnTo>
                  <a:lnTo>
                    <a:pt x="234" y="229"/>
                  </a:lnTo>
                  <a:lnTo>
                    <a:pt x="244" y="227"/>
                  </a:lnTo>
                  <a:lnTo>
                    <a:pt x="249" y="235"/>
                  </a:lnTo>
                  <a:lnTo>
                    <a:pt x="250" y="242"/>
                  </a:lnTo>
                  <a:lnTo>
                    <a:pt x="254" y="252"/>
                  </a:lnTo>
                  <a:lnTo>
                    <a:pt x="254" y="253"/>
                  </a:lnTo>
                  <a:lnTo>
                    <a:pt x="249" y="254"/>
                  </a:lnTo>
                  <a:lnTo>
                    <a:pt x="248" y="252"/>
                  </a:lnTo>
                  <a:lnTo>
                    <a:pt x="244" y="251"/>
                  </a:lnTo>
                  <a:lnTo>
                    <a:pt x="234" y="249"/>
                  </a:lnTo>
                  <a:lnTo>
                    <a:pt x="227" y="252"/>
                  </a:lnTo>
                  <a:lnTo>
                    <a:pt x="210" y="254"/>
                  </a:lnTo>
                  <a:lnTo>
                    <a:pt x="205" y="257"/>
                  </a:lnTo>
                  <a:lnTo>
                    <a:pt x="205" y="295"/>
                  </a:lnTo>
                  <a:lnTo>
                    <a:pt x="210" y="300"/>
                  </a:lnTo>
                  <a:lnTo>
                    <a:pt x="222" y="310"/>
                  </a:lnTo>
                  <a:lnTo>
                    <a:pt x="228" y="316"/>
                  </a:lnTo>
                  <a:lnTo>
                    <a:pt x="233" y="326"/>
                  </a:lnTo>
                  <a:lnTo>
                    <a:pt x="240" y="354"/>
                  </a:lnTo>
                  <a:lnTo>
                    <a:pt x="239" y="360"/>
                  </a:lnTo>
                  <a:lnTo>
                    <a:pt x="238" y="370"/>
                  </a:lnTo>
                  <a:lnTo>
                    <a:pt x="228" y="433"/>
                  </a:lnTo>
                  <a:lnTo>
                    <a:pt x="227" y="434"/>
                  </a:lnTo>
                  <a:lnTo>
                    <a:pt x="223" y="452"/>
                  </a:lnTo>
                  <a:lnTo>
                    <a:pt x="220" y="460"/>
                  </a:lnTo>
                  <a:lnTo>
                    <a:pt x="218" y="472"/>
                  </a:lnTo>
                  <a:lnTo>
                    <a:pt x="217" y="475"/>
                  </a:lnTo>
                  <a:lnTo>
                    <a:pt x="216" y="483"/>
                  </a:lnTo>
                  <a:lnTo>
                    <a:pt x="213" y="498"/>
                  </a:lnTo>
                  <a:lnTo>
                    <a:pt x="211" y="504"/>
                  </a:lnTo>
                  <a:lnTo>
                    <a:pt x="210" y="511"/>
                  </a:lnTo>
                  <a:lnTo>
                    <a:pt x="209" y="514"/>
                  </a:lnTo>
                  <a:lnTo>
                    <a:pt x="202" y="517"/>
                  </a:lnTo>
                  <a:lnTo>
                    <a:pt x="182" y="516"/>
                  </a:lnTo>
                  <a:lnTo>
                    <a:pt x="169" y="521"/>
                  </a:lnTo>
                  <a:lnTo>
                    <a:pt x="118" y="536"/>
                  </a:lnTo>
                  <a:lnTo>
                    <a:pt x="99" y="543"/>
                  </a:lnTo>
                  <a:lnTo>
                    <a:pt x="83" y="554"/>
                  </a:lnTo>
                  <a:lnTo>
                    <a:pt x="72" y="563"/>
                  </a:lnTo>
                  <a:lnTo>
                    <a:pt x="59" y="579"/>
                  </a:lnTo>
                  <a:lnTo>
                    <a:pt x="50" y="591"/>
                  </a:lnTo>
                  <a:lnTo>
                    <a:pt x="41" y="607"/>
                  </a:lnTo>
                  <a:lnTo>
                    <a:pt x="39" y="613"/>
                  </a:lnTo>
                  <a:lnTo>
                    <a:pt x="39" y="643"/>
                  </a:lnTo>
                  <a:lnTo>
                    <a:pt x="30" y="644"/>
                  </a:lnTo>
                  <a:lnTo>
                    <a:pt x="21" y="646"/>
                  </a:lnTo>
                  <a:lnTo>
                    <a:pt x="17" y="651"/>
                  </a:lnTo>
                  <a:lnTo>
                    <a:pt x="13" y="668"/>
                  </a:lnTo>
                  <a:lnTo>
                    <a:pt x="1" y="690"/>
                  </a:lnTo>
                  <a:lnTo>
                    <a:pt x="0" y="694"/>
                  </a:lnTo>
                  <a:lnTo>
                    <a:pt x="0" y="698"/>
                  </a:lnTo>
                  <a:lnTo>
                    <a:pt x="11" y="721"/>
                  </a:lnTo>
                  <a:lnTo>
                    <a:pt x="13" y="733"/>
                  </a:lnTo>
                  <a:lnTo>
                    <a:pt x="14" y="737"/>
                  </a:lnTo>
                  <a:lnTo>
                    <a:pt x="23" y="748"/>
                  </a:lnTo>
                  <a:lnTo>
                    <a:pt x="27" y="756"/>
                  </a:lnTo>
                  <a:lnTo>
                    <a:pt x="39" y="769"/>
                  </a:lnTo>
                  <a:lnTo>
                    <a:pt x="49" y="775"/>
                  </a:lnTo>
                  <a:lnTo>
                    <a:pt x="50" y="784"/>
                  </a:lnTo>
                  <a:lnTo>
                    <a:pt x="44" y="794"/>
                  </a:lnTo>
                  <a:lnTo>
                    <a:pt x="45" y="797"/>
                  </a:lnTo>
                  <a:lnTo>
                    <a:pt x="57" y="801"/>
                  </a:lnTo>
                  <a:lnTo>
                    <a:pt x="77" y="802"/>
                  </a:lnTo>
                  <a:lnTo>
                    <a:pt x="82" y="806"/>
                  </a:lnTo>
                  <a:lnTo>
                    <a:pt x="86" y="811"/>
                  </a:lnTo>
                  <a:lnTo>
                    <a:pt x="88" y="822"/>
                  </a:lnTo>
                  <a:lnTo>
                    <a:pt x="91" y="826"/>
                  </a:lnTo>
                  <a:lnTo>
                    <a:pt x="104" y="829"/>
                  </a:lnTo>
                  <a:lnTo>
                    <a:pt x="119" y="830"/>
                  </a:lnTo>
                  <a:lnTo>
                    <a:pt x="127" y="829"/>
                  </a:lnTo>
                  <a:lnTo>
                    <a:pt x="145" y="819"/>
                  </a:lnTo>
                  <a:lnTo>
                    <a:pt x="167" y="803"/>
                  </a:lnTo>
                  <a:lnTo>
                    <a:pt x="177" y="794"/>
                  </a:lnTo>
                  <a:lnTo>
                    <a:pt x="180" y="792"/>
                  </a:lnTo>
                  <a:lnTo>
                    <a:pt x="180" y="795"/>
                  </a:lnTo>
                  <a:lnTo>
                    <a:pt x="180" y="849"/>
                  </a:lnTo>
                  <a:lnTo>
                    <a:pt x="180" y="853"/>
                  </a:lnTo>
                  <a:lnTo>
                    <a:pt x="180" y="882"/>
                  </a:lnTo>
                  <a:lnTo>
                    <a:pt x="183" y="886"/>
                  </a:lnTo>
                  <a:lnTo>
                    <a:pt x="189" y="889"/>
                  </a:lnTo>
                  <a:lnTo>
                    <a:pt x="194" y="889"/>
                  </a:lnTo>
                  <a:lnTo>
                    <a:pt x="201" y="887"/>
                  </a:lnTo>
                  <a:lnTo>
                    <a:pt x="201" y="887"/>
                  </a:lnTo>
                  <a:lnTo>
                    <a:pt x="209" y="883"/>
                  </a:lnTo>
                  <a:lnTo>
                    <a:pt x="226" y="882"/>
                  </a:lnTo>
                  <a:lnTo>
                    <a:pt x="228" y="880"/>
                  </a:lnTo>
                  <a:lnTo>
                    <a:pt x="236" y="880"/>
                  </a:lnTo>
                  <a:lnTo>
                    <a:pt x="254" y="886"/>
                  </a:lnTo>
                  <a:lnTo>
                    <a:pt x="295" y="887"/>
                  </a:lnTo>
                  <a:lnTo>
                    <a:pt x="303" y="883"/>
                  </a:lnTo>
                  <a:lnTo>
                    <a:pt x="308" y="880"/>
                  </a:lnTo>
                  <a:lnTo>
                    <a:pt x="334" y="871"/>
                  </a:lnTo>
                  <a:lnTo>
                    <a:pt x="341" y="867"/>
                  </a:lnTo>
                  <a:lnTo>
                    <a:pt x="366" y="845"/>
                  </a:lnTo>
                  <a:lnTo>
                    <a:pt x="383" y="826"/>
                  </a:lnTo>
                  <a:lnTo>
                    <a:pt x="389" y="819"/>
                  </a:lnTo>
                  <a:lnTo>
                    <a:pt x="405" y="816"/>
                  </a:lnTo>
                  <a:lnTo>
                    <a:pt x="411" y="816"/>
                  </a:lnTo>
                  <a:lnTo>
                    <a:pt x="438" y="812"/>
                  </a:lnTo>
                  <a:lnTo>
                    <a:pt x="457" y="813"/>
                  </a:lnTo>
                  <a:lnTo>
                    <a:pt x="460" y="816"/>
                  </a:lnTo>
                  <a:lnTo>
                    <a:pt x="465" y="823"/>
                  </a:lnTo>
                  <a:lnTo>
                    <a:pt x="468" y="840"/>
                  </a:lnTo>
                  <a:lnTo>
                    <a:pt x="468" y="872"/>
                  </a:lnTo>
                  <a:lnTo>
                    <a:pt x="467" y="882"/>
                  </a:lnTo>
                  <a:lnTo>
                    <a:pt x="462" y="889"/>
                  </a:lnTo>
                  <a:lnTo>
                    <a:pt x="460" y="893"/>
                  </a:lnTo>
                  <a:lnTo>
                    <a:pt x="459" y="900"/>
                  </a:lnTo>
                  <a:lnTo>
                    <a:pt x="465" y="924"/>
                  </a:lnTo>
                  <a:lnTo>
                    <a:pt x="474" y="937"/>
                  </a:lnTo>
                  <a:lnTo>
                    <a:pt x="481" y="943"/>
                  </a:lnTo>
                  <a:lnTo>
                    <a:pt x="508" y="963"/>
                  </a:lnTo>
                  <a:lnTo>
                    <a:pt x="521" y="967"/>
                  </a:lnTo>
                  <a:lnTo>
                    <a:pt x="538" y="969"/>
                  </a:lnTo>
                  <a:lnTo>
                    <a:pt x="557" y="969"/>
                  </a:lnTo>
                  <a:lnTo>
                    <a:pt x="573" y="973"/>
                  </a:lnTo>
                  <a:lnTo>
                    <a:pt x="580" y="979"/>
                  </a:lnTo>
                  <a:lnTo>
                    <a:pt x="582" y="983"/>
                  </a:lnTo>
                  <a:lnTo>
                    <a:pt x="589" y="991"/>
                  </a:lnTo>
                  <a:lnTo>
                    <a:pt x="597" y="995"/>
                  </a:lnTo>
                  <a:lnTo>
                    <a:pt x="635" y="1005"/>
                  </a:lnTo>
                  <a:lnTo>
                    <a:pt x="651" y="1020"/>
                  </a:lnTo>
                  <a:lnTo>
                    <a:pt x="656" y="1023"/>
                  </a:lnTo>
                  <a:lnTo>
                    <a:pt x="666" y="1023"/>
                  </a:lnTo>
                  <a:lnTo>
                    <a:pt x="675" y="1021"/>
                  </a:lnTo>
                  <a:lnTo>
                    <a:pt x="680" y="1021"/>
                  </a:lnTo>
                  <a:lnTo>
                    <a:pt x="693" y="1023"/>
                  </a:lnTo>
                  <a:lnTo>
                    <a:pt x="712" y="1034"/>
                  </a:lnTo>
                  <a:lnTo>
                    <a:pt x="720" y="1039"/>
                  </a:lnTo>
                  <a:lnTo>
                    <a:pt x="726" y="1050"/>
                  </a:lnTo>
                  <a:lnTo>
                    <a:pt x="731" y="1065"/>
                  </a:lnTo>
                  <a:lnTo>
                    <a:pt x="732" y="1080"/>
                  </a:lnTo>
                  <a:lnTo>
                    <a:pt x="736" y="1088"/>
                  </a:lnTo>
                  <a:lnTo>
                    <a:pt x="739" y="1093"/>
                  </a:lnTo>
                  <a:lnTo>
                    <a:pt x="739" y="1102"/>
                  </a:lnTo>
                  <a:lnTo>
                    <a:pt x="737" y="1119"/>
                  </a:lnTo>
                  <a:lnTo>
                    <a:pt x="729" y="1120"/>
                  </a:lnTo>
                  <a:lnTo>
                    <a:pt x="729" y="1124"/>
                  </a:lnTo>
                  <a:lnTo>
                    <a:pt x="729" y="1129"/>
                  </a:lnTo>
                  <a:lnTo>
                    <a:pt x="736" y="1145"/>
                  </a:lnTo>
                  <a:lnTo>
                    <a:pt x="743" y="1168"/>
                  </a:lnTo>
                  <a:lnTo>
                    <a:pt x="749" y="1181"/>
                  </a:lnTo>
                  <a:lnTo>
                    <a:pt x="764" y="1181"/>
                  </a:lnTo>
                  <a:lnTo>
                    <a:pt x="775" y="1182"/>
                  </a:lnTo>
                  <a:lnTo>
                    <a:pt x="788" y="1182"/>
                  </a:lnTo>
                  <a:lnTo>
                    <a:pt x="793" y="1184"/>
                  </a:lnTo>
                  <a:lnTo>
                    <a:pt x="836" y="1184"/>
                  </a:lnTo>
                  <a:lnTo>
                    <a:pt x="841" y="1185"/>
                  </a:lnTo>
                  <a:lnTo>
                    <a:pt x="844" y="1188"/>
                  </a:lnTo>
                  <a:lnTo>
                    <a:pt x="846" y="1193"/>
                  </a:lnTo>
                  <a:lnTo>
                    <a:pt x="844" y="1203"/>
                  </a:lnTo>
                  <a:lnTo>
                    <a:pt x="841" y="1211"/>
                  </a:lnTo>
                  <a:lnTo>
                    <a:pt x="841" y="1217"/>
                  </a:lnTo>
                  <a:lnTo>
                    <a:pt x="846" y="1237"/>
                  </a:lnTo>
                  <a:lnTo>
                    <a:pt x="863" y="1243"/>
                  </a:lnTo>
                  <a:lnTo>
                    <a:pt x="866" y="1246"/>
                  </a:lnTo>
                  <a:lnTo>
                    <a:pt x="871" y="1260"/>
                  </a:lnTo>
                  <a:lnTo>
                    <a:pt x="881" y="1279"/>
                  </a:lnTo>
                  <a:lnTo>
                    <a:pt x="883" y="1289"/>
                  </a:lnTo>
                  <a:lnTo>
                    <a:pt x="883" y="1312"/>
                  </a:lnTo>
                  <a:lnTo>
                    <a:pt x="882" y="1341"/>
                  </a:lnTo>
                  <a:lnTo>
                    <a:pt x="881" y="1345"/>
                  </a:lnTo>
                  <a:lnTo>
                    <a:pt x="876" y="1356"/>
                  </a:lnTo>
                  <a:lnTo>
                    <a:pt x="871" y="1367"/>
                  </a:lnTo>
                  <a:lnTo>
                    <a:pt x="869" y="1373"/>
                  </a:lnTo>
                  <a:lnTo>
                    <a:pt x="869" y="1381"/>
                  </a:lnTo>
                  <a:lnTo>
                    <a:pt x="871" y="1386"/>
                  </a:lnTo>
                  <a:lnTo>
                    <a:pt x="872" y="1398"/>
                  </a:lnTo>
                  <a:lnTo>
                    <a:pt x="871" y="1399"/>
                  </a:lnTo>
                  <a:lnTo>
                    <a:pt x="863" y="1402"/>
                  </a:lnTo>
                  <a:lnTo>
                    <a:pt x="862" y="1403"/>
                  </a:lnTo>
                  <a:lnTo>
                    <a:pt x="861" y="1408"/>
                  </a:lnTo>
                  <a:lnTo>
                    <a:pt x="861" y="1410"/>
                  </a:lnTo>
                  <a:lnTo>
                    <a:pt x="868" y="1424"/>
                  </a:lnTo>
                  <a:lnTo>
                    <a:pt x="869" y="1426"/>
                  </a:lnTo>
                  <a:lnTo>
                    <a:pt x="871" y="1474"/>
                  </a:lnTo>
                  <a:lnTo>
                    <a:pt x="869" y="1507"/>
                  </a:lnTo>
                  <a:lnTo>
                    <a:pt x="873" y="1516"/>
                  </a:lnTo>
                  <a:lnTo>
                    <a:pt x="879" y="1518"/>
                  </a:lnTo>
                  <a:lnTo>
                    <a:pt x="894" y="1522"/>
                  </a:lnTo>
                  <a:lnTo>
                    <a:pt x="901" y="1526"/>
                  </a:lnTo>
                  <a:lnTo>
                    <a:pt x="919" y="1528"/>
                  </a:lnTo>
                  <a:lnTo>
                    <a:pt x="931" y="1528"/>
                  </a:lnTo>
                  <a:lnTo>
                    <a:pt x="943" y="1527"/>
                  </a:lnTo>
                  <a:lnTo>
                    <a:pt x="948" y="1524"/>
                  </a:lnTo>
                  <a:lnTo>
                    <a:pt x="957" y="1521"/>
                  </a:lnTo>
                  <a:lnTo>
                    <a:pt x="963" y="1526"/>
                  </a:lnTo>
                  <a:lnTo>
                    <a:pt x="986" y="1533"/>
                  </a:lnTo>
                  <a:lnTo>
                    <a:pt x="992" y="1542"/>
                  </a:lnTo>
                  <a:lnTo>
                    <a:pt x="994" y="1548"/>
                  </a:lnTo>
                  <a:lnTo>
                    <a:pt x="996" y="1571"/>
                  </a:lnTo>
                  <a:lnTo>
                    <a:pt x="1000" y="1583"/>
                  </a:lnTo>
                  <a:lnTo>
                    <a:pt x="998" y="1608"/>
                  </a:lnTo>
                  <a:lnTo>
                    <a:pt x="1000" y="1613"/>
                  </a:lnTo>
                  <a:lnTo>
                    <a:pt x="1006" y="1620"/>
                  </a:lnTo>
                  <a:lnTo>
                    <a:pt x="1013" y="1625"/>
                  </a:lnTo>
                  <a:lnTo>
                    <a:pt x="1019" y="1628"/>
                  </a:lnTo>
                  <a:lnTo>
                    <a:pt x="1029" y="1628"/>
                  </a:lnTo>
                  <a:lnTo>
                    <a:pt x="1035" y="1625"/>
                  </a:lnTo>
                  <a:lnTo>
                    <a:pt x="1048" y="1625"/>
                  </a:lnTo>
                  <a:lnTo>
                    <a:pt x="1057" y="1623"/>
                  </a:lnTo>
                  <a:lnTo>
                    <a:pt x="1062" y="1628"/>
                  </a:lnTo>
                  <a:lnTo>
                    <a:pt x="1067" y="1636"/>
                  </a:lnTo>
                  <a:lnTo>
                    <a:pt x="1067" y="1661"/>
                  </a:lnTo>
                  <a:lnTo>
                    <a:pt x="1066" y="1664"/>
                  </a:lnTo>
                  <a:lnTo>
                    <a:pt x="1062" y="1680"/>
                  </a:lnTo>
                  <a:lnTo>
                    <a:pt x="1059" y="1706"/>
                  </a:lnTo>
                  <a:lnTo>
                    <a:pt x="1057" y="1726"/>
                  </a:lnTo>
                  <a:lnTo>
                    <a:pt x="1066" y="1726"/>
                  </a:lnTo>
                  <a:lnTo>
                    <a:pt x="1070" y="1725"/>
                  </a:lnTo>
                  <a:lnTo>
                    <a:pt x="1084" y="1725"/>
                  </a:lnTo>
                  <a:lnTo>
                    <a:pt x="1091" y="1732"/>
                  </a:lnTo>
                  <a:lnTo>
                    <a:pt x="1103" y="1771"/>
                  </a:lnTo>
                  <a:lnTo>
                    <a:pt x="1103" y="1803"/>
                  </a:lnTo>
                  <a:lnTo>
                    <a:pt x="1102" y="1814"/>
                  </a:lnTo>
                  <a:lnTo>
                    <a:pt x="1099" y="1818"/>
                  </a:lnTo>
                  <a:lnTo>
                    <a:pt x="1097" y="1822"/>
                  </a:lnTo>
                  <a:lnTo>
                    <a:pt x="1073" y="1838"/>
                  </a:lnTo>
                  <a:lnTo>
                    <a:pt x="1066" y="1840"/>
                  </a:lnTo>
                  <a:lnTo>
                    <a:pt x="1054" y="1841"/>
                  </a:lnTo>
                  <a:lnTo>
                    <a:pt x="1046" y="1845"/>
                  </a:lnTo>
                  <a:lnTo>
                    <a:pt x="1037" y="1857"/>
                  </a:lnTo>
                  <a:lnTo>
                    <a:pt x="1028" y="1867"/>
                  </a:lnTo>
                  <a:lnTo>
                    <a:pt x="984" y="1905"/>
                  </a:lnTo>
                  <a:lnTo>
                    <a:pt x="982" y="1909"/>
                  </a:lnTo>
                  <a:lnTo>
                    <a:pt x="978" y="1916"/>
                  </a:lnTo>
                  <a:lnTo>
                    <a:pt x="958" y="1941"/>
                  </a:lnTo>
                  <a:lnTo>
                    <a:pt x="955" y="1947"/>
                  </a:lnTo>
                  <a:lnTo>
                    <a:pt x="937" y="1968"/>
                  </a:lnTo>
                  <a:lnTo>
                    <a:pt x="922" y="1980"/>
                  </a:lnTo>
                  <a:lnTo>
                    <a:pt x="915" y="1989"/>
                  </a:lnTo>
                  <a:lnTo>
                    <a:pt x="906" y="1995"/>
                  </a:lnTo>
                  <a:lnTo>
                    <a:pt x="904" y="2000"/>
                  </a:lnTo>
                  <a:lnTo>
                    <a:pt x="895" y="2010"/>
                  </a:lnTo>
                  <a:lnTo>
                    <a:pt x="885" y="2015"/>
                  </a:lnTo>
                  <a:lnTo>
                    <a:pt x="904" y="2017"/>
                  </a:lnTo>
                  <a:lnTo>
                    <a:pt x="911" y="2013"/>
                  </a:lnTo>
                  <a:lnTo>
                    <a:pt x="915" y="2007"/>
                  </a:lnTo>
                  <a:lnTo>
                    <a:pt x="920" y="2005"/>
                  </a:lnTo>
                  <a:lnTo>
                    <a:pt x="925" y="2005"/>
                  </a:lnTo>
                  <a:lnTo>
                    <a:pt x="931" y="2007"/>
                  </a:lnTo>
                  <a:lnTo>
                    <a:pt x="943" y="2017"/>
                  </a:lnTo>
                  <a:lnTo>
                    <a:pt x="948" y="2022"/>
                  </a:lnTo>
                  <a:lnTo>
                    <a:pt x="959" y="2032"/>
                  </a:lnTo>
                  <a:lnTo>
                    <a:pt x="968" y="2040"/>
                  </a:lnTo>
                  <a:lnTo>
                    <a:pt x="973" y="2055"/>
                  </a:lnTo>
                  <a:lnTo>
                    <a:pt x="974" y="2064"/>
                  </a:lnTo>
                  <a:lnTo>
                    <a:pt x="982" y="2065"/>
                  </a:lnTo>
                  <a:lnTo>
                    <a:pt x="986" y="2064"/>
                  </a:lnTo>
                  <a:lnTo>
                    <a:pt x="1000" y="2053"/>
                  </a:lnTo>
                  <a:lnTo>
                    <a:pt x="1005" y="2056"/>
                  </a:lnTo>
                  <a:lnTo>
                    <a:pt x="1006" y="2060"/>
                  </a:lnTo>
                  <a:lnTo>
                    <a:pt x="1011" y="2070"/>
                  </a:lnTo>
                  <a:lnTo>
                    <a:pt x="1018" y="2078"/>
                  </a:lnTo>
                  <a:lnTo>
                    <a:pt x="1021" y="2081"/>
                  </a:lnTo>
                  <a:lnTo>
                    <a:pt x="1025" y="2082"/>
                  </a:lnTo>
                  <a:lnTo>
                    <a:pt x="1033" y="2082"/>
                  </a:lnTo>
                  <a:lnTo>
                    <a:pt x="1040" y="2091"/>
                  </a:lnTo>
                  <a:lnTo>
                    <a:pt x="1052" y="2092"/>
                  </a:lnTo>
                  <a:lnTo>
                    <a:pt x="1055" y="2096"/>
                  </a:lnTo>
                  <a:lnTo>
                    <a:pt x="1062" y="2107"/>
                  </a:lnTo>
                  <a:lnTo>
                    <a:pt x="1068" y="2112"/>
                  </a:lnTo>
                  <a:lnTo>
                    <a:pt x="1077" y="2117"/>
                  </a:lnTo>
                  <a:lnTo>
                    <a:pt x="1082" y="2118"/>
                  </a:lnTo>
                  <a:lnTo>
                    <a:pt x="1097" y="2125"/>
                  </a:lnTo>
                  <a:lnTo>
                    <a:pt x="1100" y="2131"/>
                  </a:lnTo>
                  <a:lnTo>
                    <a:pt x="1104" y="2150"/>
                  </a:lnTo>
                  <a:lnTo>
                    <a:pt x="1107" y="2153"/>
                  </a:lnTo>
                  <a:lnTo>
                    <a:pt x="1127" y="2168"/>
                  </a:lnTo>
                  <a:lnTo>
                    <a:pt x="1132" y="2177"/>
                  </a:lnTo>
                  <a:lnTo>
                    <a:pt x="1131" y="2179"/>
                  </a:lnTo>
                  <a:lnTo>
                    <a:pt x="1126" y="2180"/>
                  </a:lnTo>
                  <a:lnTo>
                    <a:pt x="1124" y="2188"/>
                  </a:lnTo>
                  <a:lnTo>
                    <a:pt x="1121" y="2189"/>
                  </a:lnTo>
                  <a:lnTo>
                    <a:pt x="1116" y="2196"/>
                  </a:lnTo>
                  <a:lnTo>
                    <a:pt x="1114" y="2204"/>
                  </a:lnTo>
                  <a:lnTo>
                    <a:pt x="1114" y="2220"/>
                  </a:lnTo>
                  <a:lnTo>
                    <a:pt x="1111" y="2234"/>
                  </a:lnTo>
                  <a:lnTo>
                    <a:pt x="1113" y="2236"/>
                  </a:lnTo>
                  <a:lnTo>
                    <a:pt x="1116" y="2241"/>
                  </a:lnTo>
                  <a:lnTo>
                    <a:pt x="1116" y="2237"/>
                  </a:lnTo>
                  <a:lnTo>
                    <a:pt x="1121" y="2232"/>
                  </a:lnTo>
                  <a:lnTo>
                    <a:pt x="1130" y="2227"/>
                  </a:lnTo>
                  <a:lnTo>
                    <a:pt x="1145" y="2215"/>
                  </a:lnTo>
                  <a:lnTo>
                    <a:pt x="1156" y="2196"/>
                  </a:lnTo>
                  <a:lnTo>
                    <a:pt x="1167" y="2184"/>
                  </a:lnTo>
                  <a:lnTo>
                    <a:pt x="1173" y="2156"/>
                  </a:lnTo>
                  <a:lnTo>
                    <a:pt x="1178" y="2148"/>
                  </a:lnTo>
                  <a:lnTo>
                    <a:pt x="1193" y="2132"/>
                  </a:lnTo>
                  <a:lnTo>
                    <a:pt x="1199" y="2129"/>
                  </a:lnTo>
                  <a:lnTo>
                    <a:pt x="1221" y="2112"/>
                  </a:lnTo>
                  <a:lnTo>
                    <a:pt x="1229" y="2108"/>
                  </a:lnTo>
                  <a:lnTo>
                    <a:pt x="1238" y="2102"/>
                  </a:lnTo>
                  <a:lnTo>
                    <a:pt x="1244" y="2096"/>
                  </a:lnTo>
                  <a:lnTo>
                    <a:pt x="1247" y="2088"/>
                  </a:lnTo>
                  <a:lnTo>
                    <a:pt x="1253" y="2078"/>
                  </a:lnTo>
                  <a:lnTo>
                    <a:pt x="1267" y="2059"/>
                  </a:lnTo>
                  <a:lnTo>
                    <a:pt x="1275" y="2045"/>
                  </a:lnTo>
                  <a:lnTo>
                    <a:pt x="1286" y="2032"/>
                  </a:lnTo>
                  <a:lnTo>
                    <a:pt x="1291" y="2010"/>
                  </a:lnTo>
                  <a:lnTo>
                    <a:pt x="1303" y="1981"/>
                  </a:lnTo>
                  <a:lnTo>
                    <a:pt x="1309" y="1973"/>
                  </a:lnTo>
                  <a:lnTo>
                    <a:pt x="1314" y="1963"/>
                  </a:lnTo>
                  <a:lnTo>
                    <a:pt x="1318" y="1956"/>
                  </a:lnTo>
                  <a:lnTo>
                    <a:pt x="1324" y="1951"/>
                  </a:lnTo>
                  <a:lnTo>
                    <a:pt x="1339" y="1930"/>
                  </a:lnTo>
                  <a:lnTo>
                    <a:pt x="1346" y="1922"/>
                  </a:lnTo>
                  <a:lnTo>
                    <a:pt x="1352" y="1919"/>
                  </a:lnTo>
                  <a:lnTo>
                    <a:pt x="1363" y="1915"/>
                  </a:lnTo>
                  <a:lnTo>
                    <a:pt x="1368" y="1902"/>
                  </a:lnTo>
                  <a:lnTo>
                    <a:pt x="1377" y="1895"/>
                  </a:lnTo>
                  <a:lnTo>
                    <a:pt x="1380" y="1873"/>
                  </a:lnTo>
                  <a:lnTo>
                    <a:pt x="1382" y="1834"/>
                  </a:lnTo>
                  <a:lnTo>
                    <a:pt x="1384" y="1829"/>
                  </a:lnTo>
                  <a:lnTo>
                    <a:pt x="1390" y="1829"/>
                  </a:lnTo>
                  <a:lnTo>
                    <a:pt x="1392" y="1825"/>
                  </a:lnTo>
                  <a:lnTo>
                    <a:pt x="1389" y="1820"/>
                  </a:lnTo>
                  <a:lnTo>
                    <a:pt x="1382" y="1813"/>
                  </a:lnTo>
                  <a:lnTo>
                    <a:pt x="1380" y="1809"/>
                  </a:lnTo>
                  <a:lnTo>
                    <a:pt x="1380" y="1795"/>
                  </a:lnTo>
                  <a:lnTo>
                    <a:pt x="1378" y="1792"/>
                  </a:lnTo>
                  <a:lnTo>
                    <a:pt x="1378" y="1777"/>
                  </a:lnTo>
                  <a:lnTo>
                    <a:pt x="1376" y="1769"/>
                  </a:lnTo>
                  <a:lnTo>
                    <a:pt x="1376" y="1762"/>
                  </a:lnTo>
                  <a:lnTo>
                    <a:pt x="1378" y="1758"/>
                  </a:lnTo>
                  <a:lnTo>
                    <a:pt x="1380" y="1752"/>
                  </a:lnTo>
                  <a:lnTo>
                    <a:pt x="1380" y="1742"/>
                  </a:lnTo>
                  <a:lnTo>
                    <a:pt x="1390" y="1726"/>
                  </a:lnTo>
                  <a:lnTo>
                    <a:pt x="1395" y="1719"/>
                  </a:lnTo>
                  <a:lnTo>
                    <a:pt x="1409" y="1706"/>
                  </a:lnTo>
                  <a:lnTo>
                    <a:pt x="1428" y="1684"/>
                  </a:lnTo>
                  <a:lnTo>
                    <a:pt x="1431" y="1684"/>
                  </a:lnTo>
                  <a:lnTo>
                    <a:pt x="1436" y="1680"/>
                  </a:lnTo>
                  <a:lnTo>
                    <a:pt x="1446" y="1672"/>
                  </a:lnTo>
                  <a:lnTo>
                    <a:pt x="1459" y="1662"/>
                  </a:lnTo>
                  <a:lnTo>
                    <a:pt x="1464" y="1656"/>
                  </a:lnTo>
                  <a:lnTo>
                    <a:pt x="1474" y="1650"/>
                  </a:lnTo>
                  <a:lnTo>
                    <a:pt x="1487" y="1636"/>
                  </a:lnTo>
                  <a:lnTo>
                    <a:pt x="1501" y="1628"/>
                  </a:lnTo>
                  <a:lnTo>
                    <a:pt x="1511" y="1628"/>
                  </a:lnTo>
                  <a:lnTo>
                    <a:pt x="1516" y="1625"/>
                  </a:lnTo>
                  <a:lnTo>
                    <a:pt x="1522" y="1618"/>
                  </a:lnTo>
                  <a:lnTo>
                    <a:pt x="1533" y="1614"/>
                  </a:lnTo>
                  <a:lnTo>
                    <a:pt x="1550" y="1614"/>
                  </a:lnTo>
                  <a:lnTo>
                    <a:pt x="1561" y="1606"/>
                  </a:lnTo>
                  <a:lnTo>
                    <a:pt x="1565" y="1604"/>
                  </a:lnTo>
                  <a:lnTo>
                    <a:pt x="1573" y="1593"/>
                  </a:lnTo>
                  <a:lnTo>
                    <a:pt x="1578" y="1591"/>
                  </a:lnTo>
                  <a:lnTo>
                    <a:pt x="1591" y="1588"/>
                  </a:lnTo>
                  <a:lnTo>
                    <a:pt x="1598" y="1588"/>
                  </a:lnTo>
                  <a:lnTo>
                    <a:pt x="1600" y="1585"/>
                  </a:lnTo>
                  <a:lnTo>
                    <a:pt x="1600" y="1581"/>
                  </a:lnTo>
                  <a:lnTo>
                    <a:pt x="1597" y="1579"/>
                  </a:lnTo>
                  <a:lnTo>
                    <a:pt x="1597" y="1576"/>
                  </a:lnTo>
                  <a:lnTo>
                    <a:pt x="1605" y="1569"/>
                  </a:lnTo>
                  <a:lnTo>
                    <a:pt x="1608" y="1569"/>
                  </a:lnTo>
                  <a:lnTo>
                    <a:pt x="1608" y="1567"/>
                  </a:lnTo>
                  <a:lnTo>
                    <a:pt x="1609" y="1571"/>
                  </a:lnTo>
                  <a:lnTo>
                    <a:pt x="1615" y="1572"/>
                  </a:lnTo>
                  <a:lnTo>
                    <a:pt x="1638" y="1566"/>
                  </a:lnTo>
                  <a:lnTo>
                    <a:pt x="1643" y="1566"/>
                  </a:lnTo>
                  <a:lnTo>
                    <a:pt x="1647" y="1569"/>
                  </a:lnTo>
                  <a:lnTo>
                    <a:pt x="1657" y="1570"/>
                  </a:lnTo>
                  <a:lnTo>
                    <a:pt x="1673" y="1564"/>
                  </a:lnTo>
                  <a:lnTo>
                    <a:pt x="1680" y="1564"/>
                  </a:lnTo>
                  <a:lnTo>
                    <a:pt x="1686" y="1566"/>
                  </a:lnTo>
                  <a:lnTo>
                    <a:pt x="1697" y="1567"/>
                  </a:lnTo>
                  <a:lnTo>
                    <a:pt x="1708" y="1567"/>
                  </a:lnTo>
                  <a:lnTo>
                    <a:pt x="1732" y="1564"/>
                  </a:lnTo>
                  <a:lnTo>
                    <a:pt x="1736" y="1563"/>
                  </a:lnTo>
                  <a:lnTo>
                    <a:pt x="1740" y="1554"/>
                  </a:lnTo>
                  <a:lnTo>
                    <a:pt x="1743" y="1542"/>
                  </a:lnTo>
                  <a:lnTo>
                    <a:pt x="1751" y="1533"/>
                  </a:lnTo>
                  <a:lnTo>
                    <a:pt x="1759" y="1529"/>
                  </a:lnTo>
                  <a:lnTo>
                    <a:pt x="1778" y="1521"/>
                  </a:lnTo>
                  <a:lnTo>
                    <a:pt x="1787" y="1512"/>
                  </a:lnTo>
                  <a:lnTo>
                    <a:pt x="1791" y="1505"/>
                  </a:lnTo>
                  <a:lnTo>
                    <a:pt x="1792" y="1497"/>
                  </a:lnTo>
                  <a:lnTo>
                    <a:pt x="1793" y="1483"/>
                  </a:lnTo>
                  <a:lnTo>
                    <a:pt x="1796" y="1469"/>
                  </a:lnTo>
                  <a:lnTo>
                    <a:pt x="1808" y="1452"/>
                  </a:lnTo>
                  <a:lnTo>
                    <a:pt x="1825" y="1431"/>
                  </a:lnTo>
                  <a:lnTo>
                    <a:pt x="1834" y="1416"/>
                  </a:lnTo>
                  <a:lnTo>
                    <a:pt x="1845" y="1388"/>
                  </a:lnTo>
                  <a:lnTo>
                    <a:pt x="1858" y="1373"/>
                  </a:lnTo>
                  <a:lnTo>
                    <a:pt x="1864" y="1365"/>
                  </a:lnTo>
                  <a:lnTo>
                    <a:pt x="1867" y="1335"/>
                  </a:lnTo>
                  <a:lnTo>
                    <a:pt x="1867" y="1318"/>
                  </a:lnTo>
                  <a:lnTo>
                    <a:pt x="1868" y="1305"/>
                  </a:lnTo>
                  <a:lnTo>
                    <a:pt x="1872" y="1291"/>
                  </a:lnTo>
                  <a:lnTo>
                    <a:pt x="1878" y="1282"/>
                  </a:lnTo>
                  <a:lnTo>
                    <a:pt x="1890" y="1268"/>
                  </a:lnTo>
                  <a:lnTo>
                    <a:pt x="1894" y="1260"/>
                  </a:lnTo>
                  <a:lnTo>
                    <a:pt x="1894" y="1244"/>
                  </a:lnTo>
                  <a:lnTo>
                    <a:pt x="1898" y="1206"/>
                  </a:lnTo>
                  <a:lnTo>
                    <a:pt x="1900" y="1199"/>
                  </a:lnTo>
                  <a:lnTo>
                    <a:pt x="1904" y="1173"/>
                  </a:lnTo>
                  <a:lnTo>
                    <a:pt x="1907" y="1156"/>
                  </a:lnTo>
                  <a:lnTo>
                    <a:pt x="1906" y="1144"/>
                  </a:lnTo>
                  <a:lnTo>
                    <a:pt x="1904" y="1134"/>
                  </a:lnTo>
                  <a:lnTo>
                    <a:pt x="1904" y="1111"/>
                  </a:lnTo>
                  <a:lnTo>
                    <a:pt x="1901" y="1102"/>
                  </a:lnTo>
                  <a:lnTo>
                    <a:pt x="1901" y="1080"/>
                  </a:lnTo>
                  <a:lnTo>
                    <a:pt x="1904" y="1052"/>
                  </a:lnTo>
                  <a:lnTo>
                    <a:pt x="1907" y="1034"/>
                  </a:lnTo>
                  <a:lnTo>
                    <a:pt x="1907" y="1022"/>
                  </a:lnTo>
                  <a:lnTo>
                    <a:pt x="1910" y="1009"/>
                  </a:lnTo>
                  <a:lnTo>
                    <a:pt x="1911" y="1006"/>
                  </a:lnTo>
                  <a:lnTo>
                    <a:pt x="1922" y="995"/>
                  </a:lnTo>
                  <a:lnTo>
                    <a:pt x="1926" y="995"/>
                  </a:lnTo>
                  <a:lnTo>
                    <a:pt x="1935" y="998"/>
                  </a:lnTo>
                  <a:lnTo>
                    <a:pt x="1937" y="998"/>
                  </a:lnTo>
                  <a:lnTo>
                    <a:pt x="1952" y="984"/>
                  </a:lnTo>
                  <a:lnTo>
                    <a:pt x="1963" y="969"/>
                  </a:lnTo>
                  <a:lnTo>
                    <a:pt x="1975" y="947"/>
                  </a:lnTo>
                  <a:lnTo>
                    <a:pt x="1981" y="929"/>
                  </a:lnTo>
                  <a:lnTo>
                    <a:pt x="1989" y="914"/>
                  </a:lnTo>
                  <a:lnTo>
                    <a:pt x="1997" y="902"/>
                  </a:lnTo>
                  <a:lnTo>
                    <a:pt x="2013" y="889"/>
                  </a:lnTo>
                  <a:lnTo>
                    <a:pt x="2018" y="881"/>
                  </a:lnTo>
                  <a:lnTo>
                    <a:pt x="2028" y="871"/>
                  </a:lnTo>
                  <a:lnTo>
                    <a:pt x="2049" y="860"/>
                  </a:lnTo>
                  <a:lnTo>
                    <a:pt x="2055" y="853"/>
                  </a:lnTo>
                  <a:lnTo>
                    <a:pt x="2063" y="840"/>
                  </a:lnTo>
                  <a:lnTo>
                    <a:pt x="2076" y="824"/>
                  </a:lnTo>
                  <a:lnTo>
                    <a:pt x="2094" y="805"/>
                  </a:lnTo>
                  <a:lnTo>
                    <a:pt x="2111" y="779"/>
                  </a:lnTo>
                  <a:lnTo>
                    <a:pt x="2115" y="776"/>
                  </a:lnTo>
                  <a:lnTo>
                    <a:pt x="2120" y="767"/>
                  </a:lnTo>
                  <a:lnTo>
                    <a:pt x="2120" y="767"/>
                  </a:lnTo>
                  <a:lnTo>
                    <a:pt x="2130" y="724"/>
                  </a:lnTo>
                  <a:lnTo>
                    <a:pt x="2132" y="709"/>
                  </a:lnTo>
                  <a:lnTo>
                    <a:pt x="2135" y="673"/>
                  </a:lnTo>
                  <a:lnTo>
                    <a:pt x="2135" y="650"/>
                  </a:lnTo>
                  <a:lnTo>
                    <a:pt x="2126" y="629"/>
                  </a:lnTo>
                  <a:lnTo>
                    <a:pt x="2120" y="597"/>
                  </a:lnTo>
                  <a:lnTo>
                    <a:pt x="2111" y="582"/>
                  </a:lnTo>
                  <a:lnTo>
                    <a:pt x="2102" y="570"/>
                  </a:lnTo>
                  <a:lnTo>
                    <a:pt x="2093" y="565"/>
                  </a:lnTo>
                  <a:lnTo>
                    <a:pt x="2046" y="565"/>
                  </a:lnTo>
                  <a:lnTo>
                    <a:pt x="2040" y="565"/>
                  </a:lnTo>
                  <a:lnTo>
                    <a:pt x="2034" y="564"/>
                  </a:lnTo>
                  <a:lnTo>
                    <a:pt x="2030" y="560"/>
                  </a:lnTo>
                  <a:lnTo>
                    <a:pt x="2022" y="558"/>
                  </a:lnTo>
                  <a:lnTo>
                    <a:pt x="2014" y="558"/>
                  </a:lnTo>
                  <a:lnTo>
                    <a:pt x="2009" y="550"/>
                  </a:lnTo>
                  <a:lnTo>
                    <a:pt x="2000" y="542"/>
                  </a:lnTo>
                  <a:lnTo>
                    <a:pt x="1993" y="538"/>
                  </a:lnTo>
                  <a:lnTo>
                    <a:pt x="1985" y="534"/>
                  </a:lnTo>
                  <a:lnTo>
                    <a:pt x="1971" y="526"/>
                  </a:lnTo>
                  <a:lnTo>
                    <a:pt x="1942" y="496"/>
                  </a:lnTo>
                  <a:lnTo>
                    <a:pt x="1930" y="485"/>
                  </a:lnTo>
                  <a:lnTo>
                    <a:pt x="1915" y="474"/>
                  </a:lnTo>
                  <a:lnTo>
                    <a:pt x="1896" y="463"/>
                  </a:lnTo>
                  <a:lnTo>
                    <a:pt x="1883" y="455"/>
                  </a:lnTo>
                  <a:lnTo>
                    <a:pt x="1872" y="448"/>
                  </a:lnTo>
                  <a:lnTo>
                    <a:pt x="1860" y="445"/>
                  </a:lnTo>
                  <a:lnTo>
                    <a:pt x="1808" y="444"/>
                  </a:lnTo>
                  <a:lnTo>
                    <a:pt x="1799" y="445"/>
                  </a:lnTo>
                  <a:lnTo>
                    <a:pt x="1790" y="445"/>
                  </a:lnTo>
                  <a:lnTo>
                    <a:pt x="1760" y="444"/>
                  </a:lnTo>
                  <a:lnTo>
                    <a:pt x="1751" y="442"/>
                  </a:lnTo>
                  <a:lnTo>
                    <a:pt x="1731" y="437"/>
                  </a:lnTo>
                  <a:lnTo>
                    <a:pt x="1678" y="420"/>
                  </a:lnTo>
                  <a:lnTo>
                    <a:pt x="1668" y="420"/>
                  </a:lnTo>
                  <a:lnTo>
                    <a:pt x="1665" y="420"/>
                  </a:lnTo>
                  <a:lnTo>
                    <a:pt x="1659" y="413"/>
                  </a:lnTo>
                  <a:lnTo>
                    <a:pt x="1652" y="417"/>
                  </a:lnTo>
                  <a:lnTo>
                    <a:pt x="1645" y="423"/>
                  </a:lnTo>
                  <a:lnTo>
                    <a:pt x="1636" y="426"/>
                  </a:lnTo>
                  <a:lnTo>
                    <a:pt x="1620" y="433"/>
                  </a:lnTo>
                  <a:lnTo>
                    <a:pt x="1611" y="434"/>
                  </a:lnTo>
                  <a:lnTo>
                    <a:pt x="1610" y="428"/>
                  </a:lnTo>
                  <a:lnTo>
                    <a:pt x="1613" y="421"/>
                  </a:lnTo>
                  <a:lnTo>
                    <a:pt x="1619" y="415"/>
                  </a:lnTo>
                  <a:lnTo>
                    <a:pt x="1619" y="410"/>
                  </a:lnTo>
                  <a:lnTo>
                    <a:pt x="1616" y="405"/>
                  </a:lnTo>
                  <a:lnTo>
                    <a:pt x="1611" y="403"/>
                  </a:lnTo>
                  <a:lnTo>
                    <a:pt x="1609" y="403"/>
                  </a:lnTo>
                  <a:lnTo>
                    <a:pt x="1605" y="404"/>
                  </a:lnTo>
                  <a:lnTo>
                    <a:pt x="1602" y="404"/>
                  </a:lnTo>
                  <a:lnTo>
                    <a:pt x="1600" y="403"/>
                  </a:lnTo>
                  <a:lnTo>
                    <a:pt x="1600" y="399"/>
                  </a:lnTo>
                  <a:lnTo>
                    <a:pt x="1604" y="397"/>
                  </a:lnTo>
                  <a:lnTo>
                    <a:pt x="1605" y="387"/>
                  </a:lnTo>
                  <a:lnTo>
                    <a:pt x="1598" y="375"/>
                  </a:lnTo>
                  <a:lnTo>
                    <a:pt x="1587" y="366"/>
                  </a:lnTo>
                  <a:lnTo>
                    <a:pt x="1582" y="367"/>
                  </a:lnTo>
                  <a:lnTo>
                    <a:pt x="1576" y="370"/>
                  </a:lnTo>
                  <a:lnTo>
                    <a:pt x="1570" y="375"/>
                  </a:lnTo>
                  <a:lnTo>
                    <a:pt x="1564" y="378"/>
                  </a:lnTo>
                  <a:lnTo>
                    <a:pt x="1564" y="369"/>
                  </a:lnTo>
                  <a:lnTo>
                    <a:pt x="1561" y="364"/>
                  </a:lnTo>
                  <a:lnTo>
                    <a:pt x="1555" y="355"/>
                  </a:lnTo>
                  <a:lnTo>
                    <a:pt x="1543" y="353"/>
                  </a:lnTo>
                  <a:lnTo>
                    <a:pt x="1533" y="347"/>
                  </a:lnTo>
                  <a:lnTo>
                    <a:pt x="1522" y="345"/>
                  </a:lnTo>
                  <a:lnTo>
                    <a:pt x="1517" y="340"/>
                  </a:lnTo>
                  <a:lnTo>
                    <a:pt x="1502" y="340"/>
                  </a:lnTo>
                  <a:lnTo>
                    <a:pt x="1497" y="339"/>
                  </a:lnTo>
                  <a:lnTo>
                    <a:pt x="1465" y="322"/>
                  </a:lnTo>
                  <a:lnTo>
                    <a:pt x="1454" y="318"/>
                  </a:lnTo>
                  <a:lnTo>
                    <a:pt x="1425" y="320"/>
                  </a:lnTo>
                  <a:lnTo>
                    <a:pt x="1416" y="324"/>
                  </a:lnTo>
                  <a:lnTo>
                    <a:pt x="1409" y="339"/>
                  </a:lnTo>
                  <a:lnTo>
                    <a:pt x="1403" y="342"/>
                  </a:lnTo>
                  <a:lnTo>
                    <a:pt x="1399" y="350"/>
                  </a:lnTo>
                  <a:lnTo>
                    <a:pt x="1396" y="359"/>
                  </a:lnTo>
                  <a:lnTo>
                    <a:pt x="1392" y="366"/>
                  </a:lnTo>
                  <a:lnTo>
                    <a:pt x="1383" y="366"/>
                  </a:lnTo>
                  <a:lnTo>
                    <a:pt x="1374" y="370"/>
                  </a:lnTo>
                  <a:lnTo>
                    <a:pt x="1371" y="371"/>
                  </a:lnTo>
                  <a:lnTo>
                    <a:pt x="1365" y="376"/>
                  </a:lnTo>
                  <a:lnTo>
                    <a:pt x="1358" y="396"/>
                  </a:lnTo>
                  <a:lnTo>
                    <a:pt x="1355" y="403"/>
                  </a:lnTo>
                  <a:lnTo>
                    <a:pt x="1352" y="404"/>
                  </a:lnTo>
                  <a:lnTo>
                    <a:pt x="1351" y="408"/>
                  </a:lnTo>
                  <a:lnTo>
                    <a:pt x="1349" y="418"/>
                  </a:lnTo>
                  <a:lnTo>
                    <a:pt x="1344" y="419"/>
                  </a:lnTo>
                  <a:lnTo>
                    <a:pt x="1344" y="419"/>
                  </a:lnTo>
                  <a:lnTo>
                    <a:pt x="1341" y="412"/>
                  </a:lnTo>
                  <a:lnTo>
                    <a:pt x="1341" y="401"/>
                  </a:lnTo>
                  <a:lnTo>
                    <a:pt x="1345" y="386"/>
                  </a:lnTo>
                  <a:lnTo>
                    <a:pt x="1342" y="386"/>
                  </a:lnTo>
                  <a:lnTo>
                    <a:pt x="1334" y="386"/>
                  </a:lnTo>
                  <a:lnTo>
                    <a:pt x="1326" y="388"/>
                  </a:lnTo>
                  <a:lnTo>
                    <a:pt x="1319" y="387"/>
                  </a:lnTo>
                  <a:lnTo>
                    <a:pt x="1296" y="388"/>
                  </a:lnTo>
                  <a:lnTo>
                    <a:pt x="1287" y="387"/>
                  </a:lnTo>
                  <a:lnTo>
                    <a:pt x="1286" y="388"/>
                  </a:lnTo>
                  <a:lnTo>
                    <a:pt x="1280" y="388"/>
                  </a:lnTo>
                  <a:lnTo>
                    <a:pt x="1277" y="387"/>
                  </a:lnTo>
                  <a:lnTo>
                    <a:pt x="1271" y="387"/>
                  </a:lnTo>
                  <a:lnTo>
                    <a:pt x="1256" y="392"/>
                  </a:lnTo>
                  <a:lnTo>
                    <a:pt x="1250" y="392"/>
                  </a:lnTo>
                  <a:lnTo>
                    <a:pt x="1238" y="387"/>
                  </a:lnTo>
                  <a:lnTo>
                    <a:pt x="1234" y="387"/>
                  </a:lnTo>
                  <a:lnTo>
                    <a:pt x="1232" y="388"/>
                  </a:lnTo>
                  <a:lnTo>
                    <a:pt x="1229" y="397"/>
                  </a:lnTo>
                  <a:lnTo>
                    <a:pt x="1228" y="399"/>
                  </a:lnTo>
                  <a:lnTo>
                    <a:pt x="1226" y="397"/>
                  </a:lnTo>
                  <a:lnTo>
                    <a:pt x="1224" y="390"/>
                  </a:lnTo>
                  <a:lnTo>
                    <a:pt x="1226" y="387"/>
                  </a:lnTo>
                  <a:lnTo>
                    <a:pt x="1232" y="381"/>
                  </a:lnTo>
                  <a:lnTo>
                    <a:pt x="1238" y="381"/>
                  </a:lnTo>
                  <a:lnTo>
                    <a:pt x="1247" y="385"/>
                  </a:lnTo>
                  <a:lnTo>
                    <a:pt x="1259" y="386"/>
                  </a:lnTo>
                  <a:lnTo>
                    <a:pt x="1269" y="382"/>
                  </a:lnTo>
                  <a:lnTo>
                    <a:pt x="1271" y="380"/>
                  </a:lnTo>
                  <a:lnTo>
                    <a:pt x="1272" y="377"/>
                  </a:lnTo>
                  <a:lnTo>
                    <a:pt x="1272" y="355"/>
                  </a:lnTo>
                  <a:lnTo>
                    <a:pt x="1271" y="353"/>
                  </a:lnTo>
                  <a:lnTo>
                    <a:pt x="1265" y="353"/>
                  </a:lnTo>
                  <a:lnTo>
                    <a:pt x="1264" y="349"/>
                  </a:lnTo>
                  <a:lnTo>
                    <a:pt x="1258" y="345"/>
                  </a:lnTo>
                  <a:lnTo>
                    <a:pt x="1256" y="344"/>
                  </a:lnTo>
                  <a:lnTo>
                    <a:pt x="1256" y="340"/>
                  </a:lnTo>
                  <a:lnTo>
                    <a:pt x="1261" y="339"/>
                  </a:lnTo>
                  <a:lnTo>
                    <a:pt x="1266" y="334"/>
                  </a:lnTo>
                  <a:lnTo>
                    <a:pt x="1267" y="329"/>
                  </a:lnTo>
                  <a:lnTo>
                    <a:pt x="1261" y="329"/>
                  </a:lnTo>
                  <a:lnTo>
                    <a:pt x="1258" y="332"/>
                  </a:lnTo>
                  <a:lnTo>
                    <a:pt x="1254" y="332"/>
                  </a:lnTo>
                  <a:lnTo>
                    <a:pt x="1249" y="340"/>
                  </a:lnTo>
                  <a:lnTo>
                    <a:pt x="1247" y="348"/>
                  </a:lnTo>
                  <a:lnTo>
                    <a:pt x="1236" y="348"/>
                  </a:lnTo>
                  <a:lnTo>
                    <a:pt x="1234" y="345"/>
                  </a:lnTo>
                  <a:lnTo>
                    <a:pt x="1234" y="343"/>
                  </a:lnTo>
                  <a:lnTo>
                    <a:pt x="1234" y="327"/>
                  </a:lnTo>
                  <a:lnTo>
                    <a:pt x="1231" y="317"/>
                  </a:lnTo>
                  <a:lnTo>
                    <a:pt x="1231" y="308"/>
                  </a:lnTo>
                  <a:lnTo>
                    <a:pt x="1232" y="306"/>
                  </a:lnTo>
                  <a:lnTo>
                    <a:pt x="1238" y="299"/>
                  </a:lnTo>
                  <a:lnTo>
                    <a:pt x="1243" y="292"/>
                  </a:lnTo>
                  <a:lnTo>
                    <a:pt x="1253" y="281"/>
                  </a:lnTo>
                  <a:lnTo>
                    <a:pt x="1266" y="267"/>
                  </a:lnTo>
                  <a:lnTo>
                    <a:pt x="1283" y="254"/>
                  </a:lnTo>
                  <a:lnTo>
                    <a:pt x="1291" y="242"/>
                  </a:lnTo>
                  <a:lnTo>
                    <a:pt x="1297" y="238"/>
                  </a:lnTo>
                  <a:lnTo>
                    <a:pt x="1303" y="232"/>
                  </a:lnTo>
                  <a:lnTo>
                    <a:pt x="1306" y="222"/>
                  </a:lnTo>
                  <a:lnTo>
                    <a:pt x="1306" y="218"/>
                  </a:lnTo>
                  <a:lnTo>
                    <a:pt x="1312" y="199"/>
                  </a:lnTo>
                  <a:lnTo>
                    <a:pt x="1312" y="195"/>
                  </a:lnTo>
                  <a:lnTo>
                    <a:pt x="1308" y="192"/>
                  </a:lnTo>
                  <a:lnTo>
                    <a:pt x="1301" y="192"/>
                  </a:lnTo>
                  <a:lnTo>
                    <a:pt x="1285" y="187"/>
                  </a:lnTo>
                  <a:lnTo>
                    <a:pt x="1279" y="175"/>
                  </a:lnTo>
                  <a:lnTo>
                    <a:pt x="1272" y="152"/>
                  </a:lnTo>
                  <a:lnTo>
                    <a:pt x="1271" y="150"/>
                  </a:lnTo>
                  <a:lnTo>
                    <a:pt x="1269" y="138"/>
                  </a:lnTo>
                  <a:lnTo>
                    <a:pt x="1264" y="129"/>
                  </a:lnTo>
                  <a:lnTo>
                    <a:pt x="1260" y="116"/>
                  </a:lnTo>
                  <a:lnTo>
                    <a:pt x="1256" y="105"/>
                  </a:lnTo>
                  <a:lnTo>
                    <a:pt x="1253" y="91"/>
                  </a:lnTo>
                  <a:lnTo>
                    <a:pt x="1253" y="80"/>
                  </a:lnTo>
                  <a:lnTo>
                    <a:pt x="1247" y="69"/>
                  </a:lnTo>
                  <a:lnTo>
                    <a:pt x="1237" y="57"/>
                  </a:lnTo>
                  <a:lnTo>
                    <a:pt x="1232" y="53"/>
                  </a:lnTo>
                  <a:lnTo>
                    <a:pt x="1229" y="54"/>
                  </a:lnTo>
                  <a:lnTo>
                    <a:pt x="1227" y="62"/>
                  </a:lnTo>
                  <a:lnTo>
                    <a:pt x="1222" y="63"/>
                  </a:lnTo>
                  <a:lnTo>
                    <a:pt x="1209" y="76"/>
                  </a:lnTo>
                  <a:lnTo>
                    <a:pt x="1206" y="84"/>
                  </a:lnTo>
                  <a:lnTo>
                    <a:pt x="1193" y="102"/>
                  </a:lnTo>
                  <a:lnTo>
                    <a:pt x="1183" y="114"/>
                  </a:lnTo>
                  <a:lnTo>
                    <a:pt x="1179" y="121"/>
                  </a:lnTo>
                  <a:lnTo>
                    <a:pt x="1170" y="143"/>
                  </a:lnTo>
                  <a:lnTo>
                    <a:pt x="1143" y="167"/>
                  </a:lnTo>
                  <a:lnTo>
                    <a:pt x="1141" y="170"/>
                  </a:lnTo>
                  <a:lnTo>
                    <a:pt x="1136" y="172"/>
                  </a:lnTo>
                  <a:lnTo>
                    <a:pt x="1126" y="172"/>
                  </a:lnTo>
                  <a:lnTo>
                    <a:pt x="1119" y="168"/>
                  </a:lnTo>
                  <a:lnTo>
                    <a:pt x="1113" y="168"/>
                  </a:lnTo>
                  <a:lnTo>
                    <a:pt x="1109" y="170"/>
                  </a:lnTo>
                  <a:lnTo>
                    <a:pt x="1093" y="177"/>
                  </a:lnTo>
                  <a:lnTo>
                    <a:pt x="1087" y="177"/>
                  </a:lnTo>
                  <a:lnTo>
                    <a:pt x="1084" y="176"/>
                  </a:lnTo>
                  <a:lnTo>
                    <a:pt x="1075" y="170"/>
                  </a:lnTo>
                  <a:lnTo>
                    <a:pt x="1065" y="159"/>
                  </a:lnTo>
                  <a:lnTo>
                    <a:pt x="1059" y="157"/>
                  </a:lnTo>
                  <a:lnTo>
                    <a:pt x="1055" y="155"/>
                  </a:lnTo>
                  <a:lnTo>
                    <a:pt x="1034" y="149"/>
                  </a:lnTo>
                  <a:lnTo>
                    <a:pt x="1012" y="155"/>
                  </a:lnTo>
                  <a:lnTo>
                    <a:pt x="1008" y="155"/>
                  </a:lnTo>
                  <a:lnTo>
                    <a:pt x="998" y="152"/>
                  </a:lnTo>
                  <a:lnTo>
                    <a:pt x="991" y="152"/>
                  </a:lnTo>
                  <a:lnTo>
                    <a:pt x="985" y="155"/>
                  </a:lnTo>
                  <a:lnTo>
                    <a:pt x="986" y="179"/>
                  </a:lnTo>
                  <a:lnTo>
                    <a:pt x="982" y="183"/>
                  </a:lnTo>
                  <a:lnTo>
                    <a:pt x="965" y="183"/>
                  </a:lnTo>
                  <a:lnTo>
                    <a:pt x="953" y="178"/>
                  </a:lnTo>
                  <a:lnTo>
                    <a:pt x="942" y="179"/>
                  </a:lnTo>
                  <a:lnTo>
                    <a:pt x="928" y="181"/>
                  </a:lnTo>
                  <a:lnTo>
                    <a:pt x="922" y="178"/>
                  </a:lnTo>
                  <a:lnTo>
                    <a:pt x="921" y="177"/>
                  </a:lnTo>
                  <a:lnTo>
                    <a:pt x="917" y="176"/>
                  </a:lnTo>
                  <a:lnTo>
                    <a:pt x="912" y="176"/>
                  </a:lnTo>
                  <a:lnTo>
                    <a:pt x="901" y="182"/>
                  </a:lnTo>
                  <a:lnTo>
                    <a:pt x="893" y="192"/>
                  </a:lnTo>
                  <a:lnTo>
                    <a:pt x="879" y="192"/>
                  </a:lnTo>
                  <a:lnTo>
                    <a:pt x="871" y="195"/>
                  </a:lnTo>
                  <a:lnTo>
                    <a:pt x="866" y="200"/>
                  </a:lnTo>
                  <a:lnTo>
                    <a:pt x="855" y="200"/>
                  </a:lnTo>
                  <a:lnTo>
                    <a:pt x="846" y="203"/>
                  </a:lnTo>
                  <a:lnTo>
                    <a:pt x="840" y="213"/>
                  </a:lnTo>
                  <a:lnTo>
                    <a:pt x="835" y="215"/>
                  </a:lnTo>
                  <a:lnTo>
                    <a:pt x="822" y="215"/>
                  </a:lnTo>
                  <a:lnTo>
                    <a:pt x="812" y="213"/>
                  </a:lnTo>
                  <a:lnTo>
                    <a:pt x="796" y="203"/>
                  </a:lnTo>
                  <a:lnTo>
                    <a:pt x="790" y="198"/>
                  </a:lnTo>
                  <a:lnTo>
                    <a:pt x="786" y="192"/>
                  </a:lnTo>
                  <a:lnTo>
                    <a:pt x="783" y="191"/>
                  </a:lnTo>
                  <a:lnTo>
                    <a:pt x="779" y="186"/>
                  </a:lnTo>
                  <a:lnTo>
                    <a:pt x="777" y="183"/>
                  </a:lnTo>
                  <a:lnTo>
                    <a:pt x="779" y="170"/>
                  </a:lnTo>
                  <a:lnTo>
                    <a:pt x="777" y="161"/>
                  </a:lnTo>
                  <a:lnTo>
                    <a:pt x="766" y="151"/>
                  </a:lnTo>
                  <a:lnTo>
                    <a:pt x="765" y="148"/>
                  </a:lnTo>
                  <a:lnTo>
                    <a:pt x="765" y="117"/>
                  </a:lnTo>
                  <a:lnTo>
                    <a:pt x="771" y="103"/>
                  </a:lnTo>
                  <a:lnTo>
                    <a:pt x="774" y="96"/>
                  </a:lnTo>
                  <a:lnTo>
                    <a:pt x="774" y="86"/>
                  </a:lnTo>
                  <a:lnTo>
                    <a:pt x="783" y="73"/>
                  </a:lnTo>
                  <a:lnTo>
                    <a:pt x="785" y="70"/>
                  </a:lnTo>
                  <a:lnTo>
                    <a:pt x="783" y="63"/>
                  </a:lnTo>
                  <a:lnTo>
                    <a:pt x="779" y="57"/>
                  </a:lnTo>
                  <a:lnTo>
                    <a:pt x="779" y="42"/>
                  </a:lnTo>
                  <a:lnTo>
                    <a:pt x="767" y="38"/>
                  </a:lnTo>
                  <a:lnTo>
                    <a:pt x="765" y="37"/>
                  </a:lnTo>
                  <a:lnTo>
                    <a:pt x="756" y="36"/>
                  </a:lnTo>
                  <a:lnTo>
                    <a:pt x="760" y="22"/>
                  </a:lnTo>
                  <a:lnTo>
                    <a:pt x="760" y="15"/>
                  </a:lnTo>
                  <a:lnTo>
                    <a:pt x="760" y="9"/>
                  </a:lnTo>
                  <a:lnTo>
                    <a:pt x="755" y="0"/>
                  </a:lnTo>
                  <a:lnTo>
                    <a:pt x="747" y="0"/>
                  </a:lnTo>
                  <a:lnTo>
                    <a:pt x="734" y="4"/>
                  </a:lnTo>
                  <a:lnTo>
                    <a:pt x="725" y="3"/>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69" name="Freeform 69">
              <a:extLst>
                <a:ext uri="{FF2B5EF4-FFF2-40B4-BE49-F238E27FC236}">
                  <a16:creationId xmlns:a16="http://schemas.microsoft.com/office/drawing/2014/main" xmlns="" id="{4FA625A6-2CAE-42FB-9E7C-703FD9EDA6E8}"/>
                </a:ext>
              </a:extLst>
            </p:cNvPr>
            <p:cNvSpPr>
              <a:spLocks noChangeAspect="1"/>
            </p:cNvSpPr>
            <p:nvPr/>
          </p:nvSpPr>
          <p:spPr bwMode="auto">
            <a:xfrm>
              <a:off x="2770284" y="4420795"/>
              <a:ext cx="347187" cy="476684"/>
            </a:xfrm>
            <a:custGeom>
              <a:avLst/>
              <a:gdLst/>
              <a:ahLst/>
              <a:cxnLst>
                <a:cxn ang="0">
                  <a:pos x="404" y="0"/>
                </a:cxn>
                <a:cxn ang="0">
                  <a:pos x="380" y="12"/>
                </a:cxn>
                <a:cxn ang="0">
                  <a:pos x="314" y="58"/>
                </a:cxn>
                <a:cxn ang="0">
                  <a:pos x="260" y="65"/>
                </a:cxn>
                <a:cxn ang="0">
                  <a:pos x="244" y="82"/>
                </a:cxn>
                <a:cxn ang="0">
                  <a:pos x="187" y="102"/>
                </a:cxn>
                <a:cxn ang="0">
                  <a:pos x="158" y="170"/>
                </a:cxn>
                <a:cxn ang="0">
                  <a:pos x="115" y="213"/>
                </a:cxn>
                <a:cxn ang="0">
                  <a:pos x="113" y="242"/>
                </a:cxn>
                <a:cxn ang="0">
                  <a:pos x="88" y="226"/>
                </a:cxn>
                <a:cxn ang="0">
                  <a:pos x="91" y="251"/>
                </a:cxn>
                <a:cxn ang="0">
                  <a:pos x="60" y="278"/>
                </a:cxn>
                <a:cxn ang="0">
                  <a:pos x="81" y="320"/>
                </a:cxn>
                <a:cxn ang="0">
                  <a:pos x="83" y="380"/>
                </a:cxn>
                <a:cxn ang="0">
                  <a:pos x="83" y="462"/>
                </a:cxn>
                <a:cxn ang="0">
                  <a:pos x="111" y="472"/>
                </a:cxn>
                <a:cxn ang="0">
                  <a:pos x="71" y="533"/>
                </a:cxn>
                <a:cxn ang="0">
                  <a:pos x="20" y="560"/>
                </a:cxn>
                <a:cxn ang="0">
                  <a:pos x="0" y="596"/>
                </a:cxn>
                <a:cxn ang="0">
                  <a:pos x="44" y="629"/>
                </a:cxn>
                <a:cxn ang="0">
                  <a:pos x="106" y="673"/>
                </a:cxn>
                <a:cxn ang="0">
                  <a:pos x="156" y="665"/>
                </a:cxn>
                <a:cxn ang="0">
                  <a:pos x="201" y="687"/>
                </a:cxn>
                <a:cxn ang="0">
                  <a:pos x="238" y="708"/>
                </a:cxn>
                <a:cxn ang="0">
                  <a:pos x="273" y="743"/>
                </a:cxn>
                <a:cxn ang="0">
                  <a:pos x="297" y="776"/>
                </a:cxn>
                <a:cxn ang="0">
                  <a:pos x="319" y="811"/>
                </a:cxn>
                <a:cxn ang="0">
                  <a:pos x="365" y="821"/>
                </a:cxn>
                <a:cxn ang="0">
                  <a:pos x="389" y="807"/>
                </a:cxn>
                <a:cxn ang="0">
                  <a:pos x="435" y="807"/>
                </a:cxn>
                <a:cxn ang="0">
                  <a:pos x="488" y="842"/>
                </a:cxn>
                <a:cxn ang="0">
                  <a:pos x="459" y="892"/>
                </a:cxn>
                <a:cxn ang="0">
                  <a:pos x="494" y="909"/>
                </a:cxn>
                <a:cxn ang="0">
                  <a:pos x="504" y="858"/>
                </a:cxn>
                <a:cxn ang="0">
                  <a:pos x="524" y="752"/>
                </a:cxn>
                <a:cxn ang="0">
                  <a:pos x="489" y="655"/>
                </a:cxn>
                <a:cxn ang="0">
                  <a:pos x="532" y="652"/>
                </a:cxn>
                <a:cxn ang="0">
                  <a:pos x="518" y="627"/>
                </a:cxn>
                <a:cxn ang="0">
                  <a:pos x="501" y="620"/>
                </a:cxn>
                <a:cxn ang="0">
                  <a:pos x="591" y="575"/>
                </a:cxn>
                <a:cxn ang="0">
                  <a:pos x="633" y="574"/>
                </a:cxn>
                <a:cxn ang="0">
                  <a:pos x="658" y="603"/>
                </a:cxn>
                <a:cxn ang="0">
                  <a:pos x="626" y="516"/>
                </a:cxn>
                <a:cxn ang="0">
                  <a:pos x="640" y="493"/>
                </a:cxn>
                <a:cxn ang="0">
                  <a:pos x="615" y="453"/>
                </a:cxn>
                <a:cxn ang="0">
                  <a:pos x="615" y="403"/>
                </a:cxn>
                <a:cxn ang="0">
                  <a:pos x="633" y="353"/>
                </a:cxn>
                <a:cxn ang="0">
                  <a:pos x="583" y="353"/>
                </a:cxn>
                <a:cxn ang="0">
                  <a:pos x="544" y="348"/>
                </a:cxn>
                <a:cxn ang="0">
                  <a:pos x="494" y="307"/>
                </a:cxn>
                <a:cxn ang="0">
                  <a:pos x="443" y="294"/>
                </a:cxn>
                <a:cxn ang="0">
                  <a:pos x="376" y="283"/>
                </a:cxn>
                <a:cxn ang="0">
                  <a:pos x="353" y="223"/>
                </a:cxn>
                <a:cxn ang="0">
                  <a:pos x="334" y="180"/>
                </a:cxn>
                <a:cxn ang="0">
                  <a:pos x="375" y="62"/>
                </a:cxn>
              </a:cxnLst>
              <a:rect l="0" t="0" r="r" b="b"/>
              <a:pathLst>
                <a:path w="663" h="909">
                  <a:moveTo>
                    <a:pt x="419" y="33"/>
                  </a:moveTo>
                  <a:lnTo>
                    <a:pt x="424" y="28"/>
                  </a:lnTo>
                  <a:lnTo>
                    <a:pt x="429" y="21"/>
                  </a:lnTo>
                  <a:lnTo>
                    <a:pt x="427" y="12"/>
                  </a:lnTo>
                  <a:lnTo>
                    <a:pt x="418" y="6"/>
                  </a:lnTo>
                  <a:lnTo>
                    <a:pt x="404" y="0"/>
                  </a:lnTo>
                  <a:lnTo>
                    <a:pt x="396" y="5"/>
                  </a:lnTo>
                  <a:lnTo>
                    <a:pt x="393" y="5"/>
                  </a:lnTo>
                  <a:lnTo>
                    <a:pt x="391" y="5"/>
                  </a:lnTo>
                  <a:lnTo>
                    <a:pt x="391" y="14"/>
                  </a:lnTo>
                  <a:lnTo>
                    <a:pt x="386" y="14"/>
                  </a:lnTo>
                  <a:lnTo>
                    <a:pt x="380" y="12"/>
                  </a:lnTo>
                  <a:lnTo>
                    <a:pt x="378" y="16"/>
                  </a:lnTo>
                  <a:lnTo>
                    <a:pt x="377" y="24"/>
                  </a:lnTo>
                  <a:lnTo>
                    <a:pt x="372" y="31"/>
                  </a:lnTo>
                  <a:lnTo>
                    <a:pt x="366" y="35"/>
                  </a:lnTo>
                  <a:lnTo>
                    <a:pt x="341" y="43"/>
                  </a:lnTo>
                  <a:lnTo>
                    <a:pt x="314" y="58"/>
                  </a:lnTo>
                  <a:lnTo>
                    <a:pt x="310" y="60"/>
                  </a:lnTo>
                  <a:lnTo>
                    <a:pt x="289" y="65"/>
                  </a:lnTo>
                  <a:lnTo>
                    <a:pt x="281" y="65"/>
                  </a:lnTo>
                  <a:lnTo>
                    <a:pt x="271" y="63"/>
                  </a:lnTo>
                  <a:lnTo>
                    <a:pt x="263" y="63"/>
                  </a:lnTo>
                  <a:lnTo>
                    <a:pt x="260" y="65"/>
                  </a:lnTo>
                  <a:lnTo>
                    <a:pt x="257" y="70"/>
                  </a:lnTo>
                  <a:lnTo>
                    <a:pt x="253" y="81"/>
                  </a:lnTo>
                  <a:lnTo>
                    <a:pt x="249" y="90"/>
                  </a:lnTo>
                  <a:lnTo>
                    <a:pt x="247" y="91"/>
                  </a:lnTo>
                  <a:lnTo>
                    <a:pt x="244" y="91"/>
                  </a:lnTo>
                  <a:lnTo>
                    <a:pt x="244" y="82"/>
                  </a:lnTo>
                  <a:lnTo>
                    <a:pt x="242" y="80"/>
                  </a:lnTo>
                  <a:lnTo>
                    <a:pt x="231" y="80"/>
                  </a:lnTo>
                  <a:lnTo>
                    <a:pt x="220" y="80"/>
                  </a:lnTo>
                  <a:lnTo>
                    <a:pt x="216" y="80"/>
                  </a:lnTo>
                  <a:lnTo>
                    <a:pt x="194" y="96"/>
                  </a:lnTo>
                  <a:lnTo>
                    <a:pt x="187" y="102"/>
                  </a:lnTo>
                  <a:lnTo>
                    <a:pt x="185" y="107"/>
                  </a:lnTo>
                  <a:lnTo>
                    <a:pt x="183" y="128"/>
                  </a:lnTo>
                  <a:lnTo>
                    <a:pt x="181" y="144"/>
                  </a:lnTo>
                  <a:lnTo>
                    <a:pt x="179" y="160"/>
                  </a:lnTo>
                  <a:lnTo>
                    <a:pt x="173" y="166"/>
                  </a:lnTo>
                  <a:lnTo>
                    <a:pt x="158" y="170"/>
                  </a:lnTo>
                  <a:lnTo>
                    <a:pt x="155" y="173"/>
                  </a:lnTo>
                  <a:lnTo>
                    <a:pt x="146" y="188"/>
                  </a:lnTo>
                  <a:lnTo>
                    <a:pt x="142" y="192"/>
                  </a:lnTo>
                  <a:lnTo>
                    <a:pt x="135" y="198"/>
                  </a:lnTo>
                  <a:lnTo>
                    <a:pt x="117" y="209"/>
                  </a:lnTo>
                  <a:lnTo>
                    <a:pt x="115" y="213"/>
                  </a:lnTo>
                  <a:lnTo>
                    <a:pt x="117" y="216"/>
                  </a:lnTo>
                  <a:lnTo>
                    <a:pt x="118" y="219"/>
                  </a:lnTo>
                  <a:lnTo>
                    <a:pt x="122" y="238"/>
                  </a:lnTo>
                  <a:lnTo>
                    <a:pt x="119" y="245"/>
                  </a:lnTo>
                  <a:lnTo>
                    <a:pt x="118" y="246"/>
                  </a:lnTo>
                  <a:lnTo>
                    <a:pt x="113" y="242"/>
                  </a:lnTo>
                  <a:lnTo>
                    <a:pt x="103" y="229"/>
                  </a:lnTo>
                  <a:lnTo>
                    <a:pt x="86" y="209"/>
                  </a:lnTo>
                  <a:lnTo>
                    <a:pt x="85" y="213"/>
                  </a:lnTo>
                  <a:lnTo>
                    <a:pt x="83" y="221"/>
                  </a:lnTo>
                  <a:lnTo>
                    <a:pt x="83" y="223"/>
                  </a:lnTo>
                  <a:lnTo>
                    <a:pt x="88" y="226"/>
                  </a:lnTo>
                  <a:lnTo>
                    <a:pt x="92" y="232"/>
                  </a:lnTo>
                  <a:lnTo>
                    <a:pt x="92" y="238"/>
                  </a:lnTo>
                  <a:lnTo>
                    <a:pt x="93" y="240"/>
                  </a:lnTo>
                  <a:lnTo>
                    <a:pt x="97" y="242"/>
                  </a:lnTo>
                  <a:lnTo>
                    <a:pt x="97" y="246"/>
                  </a:lnTo>
                  <a:lnTo>
                    <a:pt x="91" y="251"/>
                  </a:lnTo>
                  <a:lnTo>
                    <a:pt x="81" y="264"/>
                  </a:lnTo>
                  <a:lnTo>
                    <a:pt x="77" y="267"/>
                  </a:lnTo>
                  <a:lnTo>
                    <a:pt x="72" y="263"/>
                  </a:lnTo>
                  <a:lnTo>
                    <a:pt x="69" y="264"/>
                  </a:lnTo>
                  <a:lnTo>
                    <a:pt x="69" y="272"/>
                  </a:lnTo>
                  <a:lnTo>
                    <a:pt x="60" y="278"/>
                  </a:lnTo>
                  <a:lnTo>
                    <a:pt x="60" y="283"/>
                  </a:lnTo>
                  <a:lnTo>
                    <a:pt x="59" y="283"/>
                  </a:lnTo>
                  <a:lnTo>
                    <a:pt x="61" y="288"/>
                  </a:lnTo>
                  <a:lnTo>
                    <a:pt x="66" y="306"/>
                  </a:lnTo>
                  <a:lnTo>
                    <a:pt x="70" y="311"/>
                  </a:lnTo>
                  <a:lnTo>
                    <a:pt x="81" y="320"/>
                  </a:lnTo>
                  <a:lnTo>
                    <a:pt x="86" y="327"/>
                  </a:lnTo>
                  <a:lnTo>
                    <a:pt x="87" y="331"/>
                  </a:lnTo>
                  <a:lnTo>
                    <a:pt x="85" y="353"/>
                  </a:lnTo>
                  <a:lnTo>
                    <a:pt x="88" y="367"/>
                  </a:lnTo>
                  <a:lnTo>
                    <a:pt x="88" y="372"/>
                  </a:lnTo>
                  <a:lnTo>
                    <a:pt x="83" y="380"/>
                  </a:lnTo>
                  <a:lnTo>
                    <a:pt x="81" y="386"/>
                  </a:lnTo>
                  <a:lnTo>
                    <a:pt x="85" y="412"/>
                  </a:lnTo>
                  <a:lnTo>
                    <a:pt x="90" y="431"/>
                  </a:lnTo>
                  <a:lnTo>
                    <a:pt x="90" y="439"/>
                  </a:lnTo>
                  <a:lnTo>
                    <a:pt x="85" y="455"/>
                  </a:lnTo>
                  <a:lnTo>
                    <a:pt x="83" y="462"/>
                  </a:lnTo>
                  <a:lnTo>
                    <a:pt x="85" y="469"/>
                  </a:lnTo>
                  <a:lnTo>
                    <a:pt x="92" y="472"/>
                  </a:lnTo>
                  <a:lnTo>
                    <a:pt x="98" y="473"/>
                  </a:lnTo>
                  <a:lnTo>
                    <a:pt x="103" y="472"/>
                  </a:lnTo>
                  <a:lnTo>
                    <a:pt x="111" y="467"/>
                  </a:lnTo>
                  <a:lnTo>
                    <a:pt x="111" y="472"/>
                  </a:lnTo>
                  <a:lnTo>
                    <a:pt x="111" y="474"/>
                  </a:lnTo>
                  <a:lnTo>
                    <a:pt x="107" y="479"/>
                  </a:lnTo>
                  <a:lnTo>
                    <a:pt x="95" y="490"/>
                  </a:lnTo>
                  <a:lnTo>
                    <a:pt x="81" y="507"/>
                  </a:lnTo>
                  <a:lnTo>
                    <a:pt x="74" y="531"/>
                  </a:lnTo>
                  <a:lnTo>
                    <a:pt x="71" y="533"/>
                  </a:lnTo>
                  <a:lnTo>
                    <a:pt x="69" y="536"/>
                  </a:lnTo>
                  <a:lnTo>
                    <a:pt x="54" y="541"/>
                  </a:lnTo>
                  <a:lnTo>
                    <a:pt x="40" y="539"/>
                  </a:lnTo>
                  <a:lnTo>
                    <a:pt x="37" y="541"/>
                  </a:lnTo>
                  <a:lnTo>
                    <a:pt x="26" y="547"/>
                  </a:lnTo>
                  <a:lnTo>
                    <a:pt x="20" y="560"/>
                  </a:lnTo>
                  <a:lnTo>
                    <a:pt x="18" y="569"/>
                  </a:lnTo>
                  <a:lnTo>
                    <a:pt x="21" y="577"/>
                  </a:lnTo>
                  <a:lnTo>
                    <a:pt x="20" y="584"/>
                  </a:lnTo>
                  <a:lnTo>
                    <a:pt x="7" y="585"/>
                  </a:lnTo>
                  <a:lnTo>
                    <a:pt x="4" y="590"/>
                  </a:lnTo>
                  <a:lnTo>
                    <a:pt x="0" y="596"/>
                  </a:lnTo>
                  <a:lnTo>
                    <a:pt x="0" y="601"/>
                  </a:lnTo>
                  <a:lnTo>
                    <a:pt x="5" y="607"/>
                  </a:lnTo>
                  <a:lnTo>
                    <a:pt x="6" y="611"/>
                  </a:lnTo>
                  <a:lnTo>
                    <a:pt x="9" y="613"/>
                  </a:lnTo>
                  <a:lnTo>
                    <a:pt x="12" y="616"/>
                  </a:lnTo>
                  <a:lnTo>
                    <a:pt x="44" y="629"/>
                  </a:lnTo>
                  <a:lnTo>
                    <a:pt x="74" y="644"/>
                  </a:lnTo>
                  <a:lnTo>
                    <a:pt x="86" y="652"/>
                  </a:lnTo>
                  <a:lnTo>
                    <a:pt x="88" y="657"/>
                  </a:lnTo>
                  <a:lnTo>
                    <a:pt x="91" y="668"/>
                  </a:lnTo>
                  <a:lnTo>
                    <a:pt x="93" y="672"/>
                  </a:lnTo>
                  <a:lnTo>
                    <a:pt x="106" y="673"/>
                  </a:lnTo>
                  <a:lnTo>
                    <a:pt x="114" y="671"/>
                  </a:lnTo>
                  <a:lnTo>
                    <a:pt x="119" y="671"/>
                  </a:lnTo>
                  <a:lnTo>
                    <a:pt x="140" y="673"/>
                  </a:lnTo>
                  <a:lnTo>
                    <a:pt x="150" y="673"/>
                  </a:lnTo>
                  <a:lnTo>
                    <a:pt x="151" y="671"/>
                  </a:lnTo>
                  <a:lnTo>
                    <a:pt x="156" y="665"/>
                  </a:lnTo>
                  <a:lnTo>
                    <a:pt x="161" y="665"/>
                  </a:lnTo>
                  <a:lnTo>
                    <a:pt x="168" y="667"/>
                  </a:lnTo>
                  <a:lnTo>
                    <a:pt x="174" y="673"/>
                  </a:lnTo>
                  <a:lnTo>
                    <a:pt x="181" y="676"/>
                  </a:lnTo>
                  <a:lnTo>
                    <a:pt x="195" y="687"/>
                  </a:lnTo>
                  <a:lnTo>
                    <a:pt x="201" y="687"/>
                  </a:lnTo>
                  <a:lnTo>
                    <a:pt x="205" y="687"/>
                  </a:lnTo>
                  <a:lnTo>
                    <a:pt x="215" y="690"/>
                  </a:lnTo>
                  <a:lnTo>
                    <a:pt x="224" y="693"/>
                  </a:lnTo>
                  <a:lnTo>
                    <a:pt x="230" y="695"/>
                  </a:lnTo>
                  <a:lnTo>
                    <a:pt x="235" y="704"/>
                  </a:lnTo>
                  <a:lnTo>
                    <a:pt x="238" y="708"/>
                  </a:lnTo>
                  <a:lnTo>
                    <a:pt x="248" y="711"/>
                  </a:lnTo>
                  <a:lnTo>
                    <a:pt x="253" y="725"/>
                  </a:lnTo>
                  <a:lnTo>
                    <a:pt x="258" y="733"/>
                  </a:lnTo>
                  <a:lnTo>
                    <a:pt x="264" y="737"/>
                  </a:lnTo>
                  <a:lnTo>
                    <a:pt x="267" y="742"/>
                  </a:lnTo>
                  <a:lnTo>
                    <a:pt x="273" y="743"/>
                  </a:lnTo>
                  <a:lnTo>
                    <a:pt x="278" y="743"/>
                  </a:lnTo>
                  <a:lnTo>
                    <a:pt x="284" y="746"/>
                  </a:lnTo>
                  <a:lnTo>
                    <a:pt x="289" y="749"/>
                  </a:lnTo>
                  <a:lnTo>
                    <a:pt x="292" y="756"/>
                  </a:lnTo>
                  <a:lnTo>
                    <a:pt x="294" y="768"/>
                  </a:lnTo>
                  <a:lnTo>
                    <a:pt x="297" y="776"/>
                  </a:lnTo>
                  <a:lnTo>
                    <a:pt x="298" y="780"/>
                  </a:lnTo>
                  <a:lnTo>
                    <a:pt x="302" y="783"/>
                  </a:lnTo>
                  <a:lnTo>
                    <a:pt x="311" y="783"/>
                  </a:lnTo>
                  <a:lnTo>
                    <a:pt x="316" y="784"/>
                  </a:lnTo>
                  <a:lnTo>
                    <a:pt x="316" y="806"/>
                  </a:lnTo>
                  <a:lnTo>
                    <a:pt x="319" y="811"/>
                  </a:lnTo>
                  <a:lnTo>
                    <a:pt x="324" y="816"/>
                  </a:lnTo>
                  <a:lnTo>
                    <a:pt x="334" y="817"/>
                  </a:lnTo>
                  <a:lnTo>
                    <a:pt x="339" y="816"/>
                  </a:lnTo>
                  <a:lnTo>
                    <a:pt x="353" y="817"/>
                  </a:lnTo>
                  <a:lnTo>
                    <a:pt x="361" y="821"/>
                  </a:lnTo>
                  <a:lnTo>
                    <a:pt x="365" y="821"/>
                  </a:lnTo>
                  <a:lnTo>
                    <a:pt x="372" y="819"/>
                  </a:lnTo>
                  <a:lnTo>
                    <a:pt x="376" y="817"/>
                  </a:lnTo>
                  <a:lnTo>
                    <a:pt x="378" y="813"/>
                  </a:lnTo>
                  <a:lnTo>
                    <a:pt x="382" y="812"/>
                  </a:lnTo>
                  <a:lnTo>
                    <a:pt x="386" y="808"/>
                  </a:lnTo>
                  <a:lnTo>
                    <a:pt x="389" y="807"/>
                  </a:lnTo>
                  <a:lnTo>
                    <a:pt x="398" y="807"/>
                  </a:lnTo>
                  <a:lnTo>
                    <a:pt x="405" y="808"/>
                  </a:lnTo>
                  <a:lnTo>
                    <a:pt x="410" y="813"/>
                  </a:lnTo>
                  <a:lnTo>
                    <a:pt x="418" y="815"/>
                  </a:lnTo>
                  <a:lnTo>
                    <a:pt x="426" y="813"/>
                  </a:lnTo>
                  <a:lnTo>
                    <a:pt x="435" y="807"/>
                  </a:lnTo>
                  <a:lnTo>
                    <a:pt x="437" y="807"/>
                  </a:lnTo>
                  <a:lnTo>
                    <a:pt x="445" y="808"/>
                  </a:lnTo>
                  <a:lnTo>
                    <a:pt x="461" y="815"/>
                  </a:lnTo>
                  <a:lnTo>
                    <a:pt x="477" y="824"/>
                  </a:lnTo>
                  <a:lnTo>
                    <a:pt x="488" y="837"/>
                  </a:lnTo>
                  <a:lnTo>
                    <a:pt x="488" y="842"/>
                  </a:lnTo>
                  <a:lnTo>
                    <a:pt x="484" y="849"/>
                  </a:lnTo>
                  <a:lnTo>
                    <a:pt x="478" y="856"/>
                  </a:lnTo>
                  <a:lnTo>
                    <a:pt x="466" y="869"/>
                  </a:lnTo>
                  <a:lnTo>
                    <a:pt x="458" y="880"/>
                  </a:lnTo>
                  <a:lnTo>
                    <a:pt x="458" y="889"/>
                  </a:lnTo>
                  <a:lnTo>
                    <a:pt x="459" y="892"/>
                  </a:lnTo>
                  <a:lnTo>
                    <a:pt x="464" y="893"/>
                  </a:lnTo>
                  <a:lnTo>
                    <a:pt x="469" y="892"/>
                  </a:lnTo>
                  <a:lnTo>
                    <a:pt x="473" y="893"/>
                  </a:lnTo>
                  <a:lnTo>
                    <a:pt x="478" y="897"/>
                  </a:lnTo>
                  <a:lnTo>
                    <a:pt x="486" y="908"/>
                  </a:lnTo>
                  <a:lnTo>
                    <a:pt x="494" y="909"/>
                  </a:lnTo>
                  <a:lnTo>
                    <a:pt x="495" y="902"/>
                  </a:lnTo>
                  <a:lnTo>
                    <a:pt x="497" y="896"/>
                  </a:lnTo>
                  <a:lnTo>
                    <a:pt x="499" y="881"/>
                  </a:lnTo>
                  <a:lnTo>
                    <a:pt x="501" y="873"/>
                  </a:lnTo>
                  <a:lnTo>
                    <a:pt x="502" y="870"/>
                  </a:lnTo>
                  <a:lnTo>
                    <a:pt x="504" y="858"/>
                  </a:lnTo>
                  <a:lnTo>
                    <a:pt x="506" y="850"/>
                  </a:lnTo>
                  <a:lnTo>
                    <a:pt x="511" y="832"/>
                  </a:lnTo>
                  <a:lnTo>
                    <a:pt x="512" y="831"/>
                  </a:lnTo>
                  <a:lnTo>
                    <a:pt x="522" y="768"/>
                  </a:lnTo>
                  <a:lnTo>
                    <a:pt x="523" y="758"/>
                  </a:lnTo>
                  <a:lnTo>
                    <a:pt x="524" y="752"/>
                  </a:lnTo>
                  <a:lnTo>
                    <a:pt x="517" y="724"/>
                  </a:lnTo>
                  <a:lnTo>
                    <a:pt x="512" y="714"/>
                  </a:lnTo>
                  <a:lnTo>
                    <a:pt x="506" y="708"/>
                  </a:lnTo>
                  <a:lnTo>
                    <a:pt x="494" y="698"/>
                  </a:lnTo>
                  <a:lnTo>
                    <a:pt x="489" y="693"/>
                  </a:lnTo>
                  <a:lnTo>
                    <a:pt x="489" y="655"/>
                  </a:lnTo>
                  <a:lnTo>
                    <a:pt x="494" y="652"/>
                  </a:lnTo>
                  <a:lnTo>
                    <a:pt x="511" y="650"/>
                  </a:lnTo>
                  <a:lnTo>
                    <a:pt x="517" y="647"/>
                  </a:lnTo>
                  <a:lnTo>
                    <a:pt x="528" y="649"/>
                  </a:lnTo>
                  <a:lnTo>
                    <a:pt x="532" y="650"/>
                  </a:lnTo>
                  <a:lnTo>
                    <a:pt x="532" y="652"/>
                  </a:lnTo>
                  <a:lnTo>
                    <a:pt x="538" y="651"/>
                  </a:lnTo>
                  <a:lnTo>
                    <a:pt x="538" y="650"/>
                  </a:lnTo>
                  <a:lnTo>
                    <a:pt x="534" y="640"/>
                  </a:lnTo>
                  <a:lnTo>
                    <a:pt x="533" y="633"/>
                  </a:lnTo>
                  <a:lnTo>
                    <a:pt x="528" y="625"/>
                  </a:lnTo>
                  <a:lnTo>
                    <a:pt x="518" y="627"/>
                  </a:lnTo>
                  <a:lnTo>
                    <a:pt x="516" y="629"/>
                  </a:lnTo>
                  <a:lnTo>
                    <a:pt x="509" y="629"/>
                  </a:lnTo>
                  <a:lnTo>
                    <a:pt x="505" y="624"/>
                  </a:lnTo>
                  <a:lnTo>
                    <a:pt x="501" y="623"/>
                  </a:lnTo>
                  <a:lnTo>
                    <a:pt x="501" y="620"/>
                  </a:lnTo>
                  <a:lnTo>
                    <a:pt x="501" y="620"/>
                  </a:lnTo>
                  <a:lnTo>
                    <a:pt x="501" y="589"/>
                  </a:lnTo>
                  <a:lnTo>
                    <a:pt x="502" y="590"/>
                  </a:lnTo>
                  <a:lnTo>
                    <a:pt x="582" y="590"/>
                  </a:lnTo>
                  <a:lnTo>
                    <a:pt x="586" y="586"/>
                  </a:lnTo>
                  <a:lnTo>
                    <a:pt x="587" y="580"/>
                  </a:lnTo>
                  <a:lnTo>
                    <a:pt x="591" y="575"/>
                  </a:lnTo>
                  <a:lnTo>
                    <a:pt x="593" y="575"/>
                  </a:lnTo>
                  <a:lnTo>
                    <a:pt x="597" y="577"/>
                  </a:lnTo>
                  <a:lnTo>
                    <a:pt x="601" y="584"/>
                  </a:lnTo>
                  <a:lnTo>
                    <a:pt x="603" y="584"/>
                  </a:lnTo>
                  <a:lnTo>
                    <a:pt x="622" y="574"/>
                  </a:lnTo>
                  <a:lnTo>
                    <a:pt x="633" y="574"/>
                  </a:lnTo>
                  <a:lnTo>
                    <a:pt x="638" y="579"/>
                  </a:lnTo>
                  <a:lnTo>
                    <a:pt x="646" y="590"/>
                  </a:lnTo>
                  <a:lnTo>
                    <a:pt x="652" y="619"/>
                  </a:lnTo>
                  <a:lnTo>
                    <a:pt x="662" y="614"/>
                  </a:lnTo>
                  <a:lnTo>
                    <a:pt x="663" y="612"/>
                  </a:lnTo>
                  <a:lnTo>
                    <a:pt x="658" y="603"/>
                  </a:lnTo>
                  <a:lnTo>
                    <a:pt x="656" y="592"/>
                  </a:lnTo>
                  <a:lnTo>
                    <a:pt x="640" y="555"/>
                  </a:lnTo>
                  <a:lnTo>
                    <a:pt x="631" y="544"/>
                  </a:lnTo>
                  <a:lnTo>
                    <a:pt x="614" y="531"/>
                  </a:lnTo>
                  <a:lnTo>
                    <a:pt x="614" y="527"/>
                  </a:lnTo>
                  <a:lnTo>
                    <a:pt x="626" y="516"/>
                  </a:lnTo>
                  <a:lnTo>
                    <a:pt x="631" y="509"/>
                  </a:lnTo>
                  <a:lnTo>
                    <a:pt x="634" y="507"/>
                  </a:lnTo>
                  <a:lnTo>
                    <a:pt x="638" y="504"/>
                  </a:lnTo>
                  <a:lnTo>
                    <a:pt x="640" y="503"/>
                  </a:lnTo>
                  <a:lnTo>
                    <a:pt x="641" y="500"/>
                  </a:lnTo>
                  <a:lnTo>
                    <a:pt x="640" y="493"/>
                  </a:lnTo>
                  <a:lnTo>
                    <a:pt x="638" y="488"/>
                  </a:lnTo>
                  <a:lnTo>
                    <a:pt x="633" y="479"/>
                  </a:lnTo>
                  <a:lnTo>
                    <a:pt x="625" y="471"/>
                  </a:lnTo>
                  <a:lnTo>
                    <a:pt x="618" y="466"/>
                  </a:lnTo>
                  <a:lnTo>
                    <a:pt x="617" y="463"/>
                  </a:lnTo>
                  <a:lnTo>
                    <a:pt x="615" y="453"/>
                  </a:lnTo>
                  <a:lnTo>
                    <a:pt x="613" y="447"/>
                  </a:lnTo>
                  <a:lnTo>
                    <a:pt x="613" y="439"/>
                  </a:lnTo>
                  <a:lnTo>
                    <a:pt x="609" y="431"/>
                  </a:lnTo>
                  <a:lnTo>
                    <a:pt x="609" y="419"/>
                  </a:lnTo>
                  <a:lnTo>
                    <a:pt x="613" y="413"/>
                  </a:lnTo>
                  <a:lnTo>
                    <a:pt x="615" y="403"/>
                  </a:lnTo>
                  <a:lnTo>
                    <a:pt x="615" y="392"/>
                  </a:lnTo>
                  <a:lnTo>
                    <a:pt x="624" y="382"/>
                  </a:lnTo>
                  <a:lnTo>
                    <a:pt x="624" y="369"/>
                  </a:lnTo>
                  <a:lnTo>
                    <a:pt x="626" y="364"/>
                  </a:lnTo>
                  <a:lnTo>
                    <a:pt x="633" y="358"/>
                  </a:lnTo>
                  <a:lnTo>
                    <a:pt x="633" y="353"/>
                  </a:lnTo>
                  <a:lnTo>
                    <a:pt x="630" y="344"/>
                  </a:lnTo>
                  <a:lnTo>
                    <a:pt x="628" y="342"/>
                  </a:lnTo>
                  <a:lnTo>
                    <a:pt x="624" y="342"/>
                  </a:lnTo>
                  <a:lnTo>
                    <a:pt x="614" y="342"/>
                  </a:lnTo>
                  <a:lnTo>
                    <a:pt x="595" y="350"/>
                  </a:lnTo>
                  <a:lnTo>
                    <a:pt x="583" y="353"/>
                  </a:lnTo>
                  <a:lnTo>
                    <a:pt x="576" y="353"/>
                  </a:lnTo>
                  <a:lnTo>
                    <a:pt x="567" y="350"/>
                  </a:lnTo>
                  <a:lnTo>
                    <a:pt x="563" y="349"/>
                  </a:lnTo>
                  <a:lnTo>
                    <a:pt x="558" y="347"/>
                  </a:lnTo>
                  <a:lnTo>
                    <a:pt x="552" y="345"/>
                  </a:lnTo>
                  <a:lnTo>
                    <a:pt x="544" y="348"/>
                  </a:lnTo>
                  <a:lnTo>
                    <a:pt x="542" y="350"/>
                  </a:lnTo>
                  <a:lnTo>
                    <a:pt x="536" y="350"/>
                  </a:lnTo>
                  <a:lnTo>
                    <a:pt x="527" y="350"/>
                  </a:lnTo>
                  <a:lnTo>
                    <a:pt x="523" y="348"/>
                  </a:lnTo>
                  <a:lnTo>
                    <a:pt x="522" y="348"/>
                  </a:lnTo>
                  <a:lnTo>
                    <a:pt x="494" y="307"/>
                  </a:lnTo>
                  <a:lnTo>
                    <a:pt x="493" y="305"/>
                  </a:lnTo>
                  <a:lnTo>
                    <a:pt x="490" y="302"/>
                  </a:lnTo>
                  <a:lnTo>
                    <a:pt x="479" y="301"/>
                  </a:lnTo>
                  <a:lnTo>
                    <a:pt x="473" y="297"/>
                  </a:lnTo>
                  <a:lnTo>
                    <a:pt x="461" y="293"/>
                  </a:lnTo>
                  <a:lnTo>
                    <a:pt x="443" y="294"/>
                  </a:lnTo>
                  <a:lnTo>
                    <a:pt x="425" y="299"/>
                  </a:lnTo>
                  <a:lnTo>
                    <a:pt x="415" y="300"/>
                  </a:lnTo>
                  <a:lnTo>
                    <a:pt x="400" y="299"/>
                  </a:lnTo>
                  <a:lnTo>
                    <a:pt x="383" y="291"/>
                  </a:lnTo>
                  <a:lnTo>
                    <a:pt x="380" y="284"/>
                  </a:lnTo>
                  <a:lnTo>
                    <a:pt x="376" y="283"/>
                  </a:lnTo>
                  <a:lnTo>
                    <a:pt x="364" y="277"/>
                  </a:lnTo>
                  <a:lnTo>
                    <a:pt x="362" y="274"/>
                  </a:lnTo>
                  <a:lnTo>
                    <a:pt x="362" y="241"/>
                  </a:lnTo>
                  <a:lnTo>
                    <a:pt x="360" y="232"/>
                  </a:lnTo>
                  <a:lnTo>
                    <a:pt x="357" y="226"/>
                  </a:lnTo>
                  <a:lnTo>
                    <a:pt x="353" y="223"/>
                  </a:lnTo>
                  <a:lnTo>
                    <a:pt x="351" y="220"/>
                  </a:lnTo>
                  <a:lnTo>
                    <a:pt x="344" y="211"/>
                  </a:lnTo>
                  <a:lnTo>
                    <a:pt x="341" y="208"/>
                  </a:lnTo>
                  <a:lnTo>
                    <a:pt x="338" y="188"/>
                  </a:lnTo>
                  <a:lnTo>
                    <a:pt x="335" y="182"/>
                  </a:lnTo>
                  <a:lnTo>
                    <a:pt x="334" y="180"/>
                  </a:lnTo>
                  <a:lnTo>
                    <a:pt x="310" y="181"/>
                  </a:lnTo>
                  <a:lnTo>
                    <a:pt x="316" y="167"/>
                  </a:lnTo>
                  <a:lnTo>
                    <a:pt x="324" y="152"/>
                  </a:lnTo>
                  <a:lnTo>
                    <a:pt x="337" y="107"/>
                  </a:lnTo>
                  <a:lnTo>
                    <a:pt x="350" y="85"/>
                  </a:lnTo>
                  <a:lnTo>
                    <a:pt x="375" y="62"/>
                  </a:lnTo>
                  <a:lnTo>
                    <a:pt x="378" y="57"/>
                  </a:lnTo>
                  <a:lnTo>
                    <a:pt x="383" y="47"/>
                  </a:lnTo>
                  <a:lnTo>
                    <a:pt x="389" y="41"/>
                  </a:lnTo>
                  <a:lnTo>
                    <a:pt x="404" y="35"/>
                  </a:lnTo>
                  <a:lnTo>
                    <a:pt x="419" y="33"/>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0" name="Freeform 70">
              <a:extLst>
                <a:ext uri="{FF2B5EF4-FFF2-40B4-BE49-F238E27FC236}">
                  <a16:creationId xmlns:a16="http://schemas.microsoft.com/office/drawing/2014/main" xmlns="" id="{24EBF628-8D87-4F98-9CAE-F1A3AA3C057C}"/>
                </a:ext>
              </a:extLst>
            </p:cNvPr>
            <p:cNvSpPr>
              <a:spLocks noChangeAspect="1"/>
            </p:cNvSpPr>
            <p:nvPr/>
          </p:nvSpPr>
          <p:spPr bwMode="auto">
            <a:xfrm>
              <a:off x="3036148" y="5053259"/>
              <a:ext cx="344059" cy="395679"/>
            </a:xfrm>
            <a:custGeom>
              <a:avLst/>
              <a:gdLst/>
              <a:ahLst/>
              <a:cxnLst>
                <a:cxn ang="0">
                  <a:pos x="29" y="74"/>
                </a:cxn>
                <a:cxn ang="0">
                  <a:pos x="109" y="59"/>
                </a:cxn>
                <a:cxn ang="0">
                  <a:pos x="164" y="7"/>
                </a:cxn>
                <a:cxn ang="0">
                  <a:pos x="232" y="1"/>
                </a:cxn>
                <a:cxn ang="0">
                  <a:pos x="243" y="60"/>
                </a:cxn>
                <a:cxn ang="0">
                  <a:pos x="234" y="88"/>
                </a:cxn>
                <a:cxn ang="0">
                  <a:pos x="283" y="151"/>
                </a:cxn>
                <a:cxn ang="0">
                  <a:pos x="348" y="161"/>
                </a:cxn>
                <a:cxn ang="0">
                  <a:pos x="372" y="183"/>
                </a:cxn>
                <a:cxn ang="0">
                  <a:pos x="441" y="211"/>
                </a:cxn>
                <a:cxn ang="0">
                  <a:pos x="487" y="222"/>
                </a:cxn>
                <a:cxn ang="0">
                  <a:pos x="507" y="268"/>
                </a:cxn>
                <a:cxn ang="0">
                  <a:pos x="512" y="307"/>
                </a:cxn>
                <a:cxn ang="0">
                  <a:pos x="511" y="334"/>
                </a:cxn>
                <a:cxn ang="0">
                  <a:pos x="550" y="370"/>
                </a:cxn>
                <a:cxn ang="0">
                  <a:pos x="616" y="373"/>
                </a:cxn>
                <a:cxn ang="0">
                  <a:pos x="616" y="399"/>
                </a:cxn>
                <a:cxn ang="0">
                  <a:pos x="641" y="434"/>
                </a:cxn>
                <a:cxn ang="0">
                  <a:pos x="658" y="500"/>
                </a:cxn>
                <a:cxn ang="0">
                  <a:pos x="644" y="555"/>
                </a:cxn>
                <a:cxn ang="0">
                  <a:pos x="647" y="586"/>
                </a:cxn>
                <a:cxn ang="0">
                  <a:pos x="631" y="585"/>
                </a:cxn>
                <a:cxn ang="0">
                  <a:pos x="595" y="544"/>
                </a:cxn>
                <a:cxn ang="0">
                  <a:pos x="504" y="549"/>
                </a:cxn>
                <a:cxn ang="0">
                  <a:pos x="426" y="576"/>
                </a:cxn>
                <a:cxn ang="0">
                  <a:pos x="401" y="628"/>
                </a:cxn>
                <a:cxn ang="0">
                  <a:pos x="391" y="705"/>
                </a:cxn>
                <a:cxn ang="0">
                  <a:pos x="362" y="706"/>
                </a:cxn>
                <a:cxn ang="0">
                  <a:pos x="315" y="701"/>
                </a:cxn>
                <a:cxn ang="0">
                  <a:pos x="297" y="735"/>
                </a:cxn>
                <a:cxn ang="0">
                  <a:pos x="281" y="726"/>
                </a:cxn>
                <a:cxn ang="0">
                  <a:pos x="250" y="710"/>
                </a:cxn>
                <a:cxn ang="0">
                  <a:pos x="202" y="695"/>
                </a:cxn>
                <a:cxn ang="0">
                  <a:pos x="176" y="708"/>
                </a:cxn>
                <a:cxn ang="0">
                  <a:pos x="149" y="737"/>
                </a:cxn>
                <a:cxn ang="0">
                  <a:pos x="126" y="752"/>
                </a:cxn>
                <a:cxn ang="0">
                  <a:pos x="94" y="751"/>
                </a:cxn>
                <a:cxn ang="0">
                  <a:pos x="86" y="711"/>
                </a:cxn>
                <a:cxn ang="0">
                  <a:pos x="77" y="652"/>
                </a:cxn>
                <a:cxn ang="0">
                  <a:pos x="61" y="626"/>
                </a:cxn>
                <a:cxn ang="0">
                  <a:pos x="55" y="602"/>
                </a:cxn>
                <a:cxn ang="0">
                  <a:pos x="51" y="579"/>
                </a:cxn>
                <a:cxn ang="0">
                  <a:pos x="57" y="564"/>
                </a:cxn>
                <a:cxn ang="0">
                  <a:pos x="54" y="536"/>
                </a:cxn>
                <a:cxn ang="0">
                  <a:pos x="29" y="480"/>
                </a:cxn>
                <a:cxn ang="0">
                  <a:pos x="7" y="443"/>
                </a:cxn>
                <a:cxn ang="0">
                  <a:pos x="1" y="431"/>
                </a:cxn>
                <a:cxn ang="0">
                  <a:pos x="36" y="373"/>
                </a:cxn>
                <a:cxn ang="0">
                  <a:pos x="20" y="357"/>
                </a:cxn>
                <a:cxn ang="0">
                  <a:pos x="17" y="328"/>
                </a:cxn>
                <a:cxn ang="0">
                  <a:pos x="29" y="303"/>
                </a:cxn>
                <a:cxn ang="0">
                  <a:pos x="22" y="276"/>
                </a:cxn>
                <a:cxn ang="0">
                  <a:pos x="33" y="231"/>
                </a:cxn>
                <a:cxn ang="0">
                  <a:pos x="40" y="166"/>
                </a:cxn>
                <a:cxn ang="0">
                  <a:pos x="35" y="129"/>
                </a:cxn>
              </a:cxnLst>
              <a:rect l="0" t="0" r="r" b="b"/>
              <a:pathLst>
                <a:path w="658" h="754">
                  <a:moveTo>
                    <a:pt x="1" y="70"/>
                  </a:moveTo>
                  <a:lnTo>
                    <a:pt x="3" y="68"/>
                  </a:lnTo>
                  <a:lnTo>
                    <a:pt x="11" y="68"/>
                  </a:lnTo>
                  <a:lnTo>
                    <a:pt x="29" y="74"/>
                  </a:lnTo>
                  <a:lnTo>
                    <a:pt x="70" y="75"/>
                  </a:lnTo>
                  <a:lnTo>
                    <a:pt x="78" y="71"/>
                  </a:lnTo>
                  <a:lnTo>
                    <a:pt x="83" y="68"/>
                  </a:lnTo>
                  <a:lnTo>
                    <a:pt x="109" y="59"/>
                  </a:lnTo>
                  <a:lnTo>
                    <a:pt x="116" y="55"/>
                  </a:lnTo>
                  <a:lnTo>
                    <a:pt x="141" y="33"/>
                  </a:lnTo>
                  <a:lnTo>
                    <a:pt x="158" y="14"/>
                  </a:lnTo>
                  <a:lnTo>
                    <a:pt x="164" y="7"/>
                  </a:lnTo>
                  <a:lnTo>
                    <a:pt x="180" y="4"/>
                  </a:lnTo>
                  <a:lnTo>
                    <a:pt x="186" y="4"/>
                  </a:lnTo>
                  <a:lnTo>
                    <a:pt x="213" y="0"/>
                  </a:lnTo>
                  <a:lnTo>
                    <a:pt x="232" y="1"/>
                  </a:lnTo>
                  <a:lnTo>
                    <a:pt x="235" y="4"/>
                  </a:lnTo>
                  <a:lnTo>
                    <a:pt x="240" y="11"/>
                  </a:lnTo>
                  <a:lnTo>
                    <a:pt x="243" y="28"/>
                  </a:lnTo>
                  <a:lnTo>
                    <a:pt x="243" y="60"/>
                  </a:lnTo>
                  <a:lnTo>
                    <a:pt x="242" y="70"/>
                  </a:lnTo>
                  <a:lnTo>
                    <a:pt x="237" y="77"/>
                  </a:lnTo>
                  <a:lnTo>
                    <a:pt x="235" y="81"/>
                  </a:lnTo>
                  <a:lnTo>
                    <a:pt x="234" y="88"/>
                  </a:lnTo>
                  <a:lnTo>
                    <a:pt x="240" y="112"/>
                  </a:lnTo>
                  <a:lnTo>
                    <a:pt x="249" y="125"/>
                  </a:lnTo>
                  <a:lnTo>
                    <a:pt x="256" y="131"/>
                  </a:lnTo>
                  <a:lnTo>
                    <a:pt x="283" y="151"/>
                  </a:lnTo>
                  <a:lnTo>
                    <a:pt x="296" y="155"/>
                  </a:lnTo>
                  <a:lnTo>
                    <a:pt x="313" y="157"/>
                  </a:lnTo>
                  <a:lnTo>
                    <a:pt x="332" y="157"/>
                  </a:lnTo>
                  <a:lnTo>
                    <a:pt x="348" y="161"/>
                  </a:lnTo>
                  <a:lnTo>
                    <a:pt x="355" y="167"/>
                  </a:lnTo>
                  <a:lnTo>
                    <a:pt x="356" y="171"/>
                  </a:lnTo>
                  <a:lnTo>
                    <a:pt x="363" y="179"/>
                  </a:lnTo>
                  <a:lnTo>
                    <a:pt x="372" y="183"/>
                  </a:lnTo>
                  <a:lnTo>
                    <a:pt x="410" y="193"/>
                  </a:lnTo>
                  <a:lnTo>
                    <a:pt x="426" y="208"/>
                  </a:lnTo>
                  <a:lnTo>
                    <a:pt x="431" y="211"/>
                  </a:lnTo>
                  <a:lnTo>
                    <a:pt x="441" y="211"/>
                  </a:lnTo>
                  <a:lnTo>
                    <a:pt x="450" y="209"/>
                  </a:lnTo>
                  <a:lnTo>
                    <a:pt x="455" y="209"/>
                  </a:lnTo>
                  <a:lnTo>
                    <a:pt x="468" y="211"/>
                  </a:lnTo>
                  <a:lnTo>
                    <a:pt x="487" y="222"/>
                  </a:lnTo>
                  <a:lnTo>
                    <a:pt x="493" y="227"/>
                  </a:lnTo>
                  <a:lnTo>
                    <a:pt x="501" y="238"/>
                  </a:lnTo>
                  <a:lnTo>
                    <a:pt x="506" y="253"/>
                  </a:lnTo>
                  <a:lnTo>
                    <a:pt x="507" y="268"/>
                  </a:lnTo>
                  <a:lnTo>
                    <a:pt x="511" y="276"/>
                  </a:lnTo>
                  <a:lnTo>
                    <a:pt x="514" y="281"/>
                  </a:lnTo>
                  <a:lnTo>
                    <a:pt x="514" y="290"/>
                  </a:lnTo>
                  <a:lnTo>
                    <a:pt x="512" y="307"/>
                  </a:lnTo>
                  <a:lnTo>
                    <a:pt x="503" y="308"/>
                  </a:lnTo>
                  <a:lnTo>
                    <a:pt x="503" y="312"/>
                  </a:lnTo>
                  <a:lnTo>
                    <a:pt x="504" y="317"/>
                  </a:lnTo>
                  <a:lnTo>
                    <a:pt x="511" y="334"/>
                  </a:lnTo>
                  <a:lnTo>
                    <a:pt x="518" y="356"/>
                  </a:lnTo>
                  <a:lnTo>
                    <a:pt x="524" y="369"/>
                  </a:lnTo>
                  <a:lnTo>
                    <a:pt x="539" y="369"/>
                  </a:lnTo>
                  <a:lnTo>
                    <a:pt x="550" y="370"/>
                  </a:lnTo>
                  <a:lnTo>
                    <a:pt x="563" y="370"/>
                  </a:lnTo>
                  <a:lnTo>
                    <a:pt x="568" y="372"/>
                  </a:lnTo>
                  <a:lnTo>
                    <a:pt x="611" y="372"/>
                  </a:lnTo>
                  <a:lnTo>
                    <a:pt x="616" y="373"/>
                  </a:lnTo>
                  <a:lnTo>
                    <a:pt x="619" y="376"/>
                  </a:lnTo>
                  <a:lnTo>
                    <a:pt x="620" y="381"/>
                  </a:lnTo>
                  <a:lnTo>
                    <a:pt x="619" y="391"/>
                  </a:lnTo>
                  <a:lnTo>
                    <a:pt x="616" y="399"/>
                  </a:lnTo>
                  <a:lnTo>
                    <a:pt x="616" y="405"/>
                  </a:lnTo>
                  <a:lnTo>
                    <a:pt x="620" y="425"/>
                  </a:lnTo>
                  <a:lnTo>
                    <a:pt x="638" y="431"/>
                  </a:lnTo>
                  <a:lnTo>
                    <a:pt x="641" y="434"/>
                  </a:lnTo>
                  <a:lnTo>
                    <a:pt x="644" y="448"/>
                  </a:lnTo>
                  <a:lnTo>
                    <a:pt x="656" y="467"/>
                  </a:lnTo>
                  <a:lnTo>
                    <a:pt x="658" y="477"/>
                  </a:lnTo>
                  <a:lnTo>
                    <a:pt x="658" y="500"/>
                  </a:lnTo>
                  <a:lnTo>
                    <a:pt x="657" y="529"/>
                  </a:lnTo>
                  <a:lnTo>
                    <a:pt x="656" y="533"/>
                  </a:lnTo>
                  <a:lnTo>
                    <a:pt x="649" y="544"/>
                  </a:lnTo>
                  <a:lnTo>
                    <a:pt x="644" y="555"/>
                  </a:lnTo>
                  <a:lnTo>
                    <a:pt x="644" y="561"/>
                  </a:lnTo>
                  <a:lnTo>
                    <a:pt x="644" y="569"/>
                  </a:lnTo>
                  <a:lnTo>
                    <a:pt x="646" y="574"/>
                  </a:lnTo>
                  <a:lnTo>
                    <a:pt x="647" y="586"/>
                  </a:lnTo>
                  <a:lnTo>
                    <a:pt x="646" y="587"/>
                  </a:lnTo>
                  <a:lnTo>
                    <a:pt x="638" y="590"/>
                  </a:lnTo>
                  <a:lnTo>
                    <a:pt x="637" y="591"/>
                  </a:lnTo>
                  <a:lnTo>
                    <a:pt x="631" y="585"/>
                  </a:lnTo>
                  <a:lnTo>
                    <a:pt x="630" y="581"/>
                  </a:lnTo>
                  <a:lnTo>
                    <a:pt x="615" y="560"/>
                  </a:lnTo>
                  <a:lnTo>
                    <a:pt x="605" y="552"/>
                  </a:lnTo>
                  <a:lnTo>
                    <a:pt x="595" y="544"/>
                  </a:lnTo>
                  <a:lnTo>
                    <a:pt x="582" y="541"/>
                  </a:lnTo>
                  <a:lnTo>
                    <a:pt x="539" y="541"/>
                  </a:lnTo>
                  <a:lnTo>
                    <a:pt x="535" y="541"/>
                  </a:lnTo>
                  <a:lnTo>
                    <a:pt x="504" y="549"/>
                  </a:lnTo>
                  <a:lnTo>
                    <a:pt x="501" y="549"/>
                  </a:lnTo>
                  <a:lnTo>
                    <a:pt x="447" y="566"/>
                  </a:lnTo>
                  <a:lnTo>
                    <a:pt x="428" y="570"/>
                  </a:lnTo>
                  <a:lnTo>
                    <a:pt x="426" y="576"/>
                  </a:lnTo>
                  <a:lnTo>
                    <a:pt x="423" y="591"/>
                  </a:lnTo>
                  <a:lnTo>
                    <a:pt x="412" y="607"/>
                  </a:lnTo>
                  <a:lnTo>
                    <a:pt x="401" y="625"/>
                  </a:lnTo>
                  <a:lnTo>
                    <a:pt x="401" y="628"/>
                  </a:lnTo>
                  <a:lnTo>
                    <a:pt x="401" y="654"/>
                  </a:lnTo>
                  <a:lnTo>
                    <a:pt x="402" y="658"/>
                  </a:lnTo>
                  <a:lnTo>
                    <a:pt x="402" y="665"/>
                  </a:lnTo>
                  <a:lnTo>
                    <a:pt x="391" y="705"/>
                  </a:lnTo>
                  <a:lnTo>
                    <a:pt x="383" y="720"/>
                  </a:lnTo>
                  <a:lnTo>
                    <a:pt x="375" y="716"/>
                  </a:lnTo>
                  <a:lnTo>
                    <a:pt x="369" y="711"/>
                  </a:lnTo>
                  <a:lnTo>
                    <a:pt x="362" y="706"/>
                  </a:lnTo>
                  <a:lnTo>
                    <a:pt x="359" y="705"/>
                  </a:lnTo>
                  <a:lnTo>
                    <a:pt x="351" y="704"/>
                  </a:lnTo>
                  <a:lnTo>
                    <a:pt x="334" y="704"/>
                  </a:lnTo>
                  <a:lnTo>
                    <a:pt x="315" y="701"/>
                  </a:lnTo>
                  <a:lnTo>
                    <a:pt x="307" y="701"/>
                  </a:lnTo>
                  <a:lnTo>
                    <a:pt x="304" y="705"/>
                  </a:lnTo>
                  <a:lnTo>
                    <a:pt x="300" y="724"/>
                  </a:lnTo>
                  <a:lnTo>
                    <a:pt x="297" y="735"/>
                  </a:lnTo>
                  <a:lnTo>
                    <a:pt x="296" y="741"/>
                  </a:lnTo>
                  <a:lnTo>
                    <a:pt x="293" y="741"/>
                  </a:lnTo>
                  <a:lnTo>
                    <a:pt x="282" y="730"/>
                  </a:lnTo>
                  <a:lnTo>
                    <a:pt x="281" y="726"/>
                  </a:lnTo>
                  <a:lnTo>
                    <a:pt x="278" y="725"/>
                  </a:lnTo>
                  <a:lnTo>
                    <a:pt x="275" y="719"/>
                  </a:lnTo>
                  <a:lnTo>
                    <a:pt x="271" y="715"/>
                  </a:lnTo>
                  <a:lnTo>
                    <a:pt x="250" y="710"/>
                  </a:lnTo>
                  <a:lnTo>
                    <a:pt x="245" y="710"/>
                  </a:lnTo>
                  <a:lnTo>
                    <a:pt x="237" y="708"/>
                  </a:lnTo>
                  <a:lnTo>
                    <a:pt x="211" y="708"/>
                  </a:lnTo>
                  <a:lnTo>
                    <a:pt x="202" y="695"/>
                  </a:lnTo>
                  <a:lnTo>
                    <a:pt x="196" y="689"/>
                  </a:lnTo>
                  <a:lnTo>
                    <a:pt x="192" y="689"/>
                  </a:lnTo>
                  <a:lnTo>
                    <a:pt x="189" y="690"/>
                  </a:lnTo>
                  <a:lnTo>
                    <a:pt x="176" y="708"/>
                  </a:lnTo>
                  <a:lnTo>
                    <a:pt x="165" y="716"/>
                  </a:lnTo>
                  <a:lnTo>
                    <a:pt x="157" y="725"/>
                  </a:lnTo>
                  <a:lnTo>
                    <a:pt x="151" y="733"/>
                  </a:lnTo>
                  <a:lnTo>
                    <a:pt x="149" y="737"/>
                  </a:lnTo>
                  <a:lnTo>
                    <a:pt x="143" y="747"/>
                  </a:lnTo>
                  <a:lnTo>
                    <a:pt x="138" y="752"/>
                  </a:lnTo>
                  <a:lnTo>
                    <a:pt x="136" y="752"/>
                  </a:lnTo>
                  <a:lnTo>
                    <a:pt x="126" y="752"/>
                  </a:lnTo>
                  <a:lnTo>
                    <a:pt x="120" y="754"/>
                  </a:lnTo>
                  <a:lnTo>
                    <a:pt x="108" y="754"/>
                  </a:lnTo>
                  <a:lnTo>
                    <a:pt x="101" y="754"/>
                  </a:lnTo>
                  <a:lnTo>
                    <a:pt x="94" y="751"/>
                  </a:lnTo>
                  <a:lnTo>
                    <a:pt x="94" y="749"/>
                  </a:lnTo>
                  <a:lnTo>
                    <a:pt x="90" y="737"/>
                  </a:lnTo>
                  <a:lnTo>
                    <a:pt x="90" y="733"/>
                  </a:lnTo>
                  <a:lnTo>
                    <a:pt x="86" y="711"/>
                  </a:lnTo>
                  <a:lnTo>
                    <a:pt x="86" y="693"/>
                  </a:lnTo>
                  <a:lnTo>
                    <a:pt x="83" y="671"/>
                  </a:lnTo>
                  <a:lnTo>
                    <a:pt x="77" y="661"/>
                  </a:lnTo>
                  <a:lnTo>
                    <a:pt x="77" y="652"/>
                  </a:lnTo>
                  <a:lnTo>
                    <a:pt x="74" y="639"/>
                  </a:lnTo>
                  <a:lnTo>
                    <a:pt x="73" y="635"/>
                  </a:lnTo>
                  <a:lnTo>
                    <a:pt x="66" y="628"/>
                  </a:lnTo>
                  <a:lnTo>
                    <a:pt x="61" y="626"/>
                  </a:lnTo>
                  <a:lnTo>
                    <a:pt x="58" y="623"/>
                  </a:lnTo>
                  <a:lnTo>
                    <a:pt x="58" y="615"/>
                  </a:lnTo>
                  <a:lnTo>
                    <a:pt x="58" y="607"/>
                  </a:lnTo>
                  <a:lnTo>
                    <a:pt x="55" y="602"/>
                  </a:lnTo>
                  <a:lnTo>
                    <a:pt x="47" y="598"/>
                  </a:lnTo>
                  <a:lnTo>
                    <a:pt x="47" y="592"/>
                  </a:lnTo>
                  <a:lnTo>
                    <a:pt x="50" y="580"/>
                  </a:lnTo>
                  <a:lnTo>
                    <a:pt x="51" y="579"/>
                  </a:lnTo>
                  <a:lnTo>
                    <a:pt x="58" y="575"/>
                  </a:lnTo>
                  <a:lnTo>
                    <a:pt x="61" y="574"/>
                  </a:lnTo>
                  <a:lnTo>
                    <a:pt x="61" y="570"/>
                  </a:lnTo>
                  <a:lnTo>
                    <a:pt x="57" y="564"/>
                  </a:lnTo>
                  <a:lnTo>
                    <a:pt x="58" y="558"/>
                  </a:lnTo>
                  <a:lnTo>
                    <a:pt x="62" y="553"/>
                  </a:lnTo>
                  <a:lnTo>
                    <a:pt x="61" y="543"/>
                  </a:lnTo>
                  <a:lnTo>
                    <a:pt x="54" y="536"/>
                  </a:lnTo>
                  <a:lnTo>
                    <a:pt x="41" y="526"/>
                  </a:lnTo>
                  <a:lnTo>
                    <a:pt x="36" y="521"/>
                  </a:lnTo>
                  <a:lnTo>
                    <a:pt x="33" y="512"/>
                  </a:lnTo>
                  <a:lnTo>
                    <a:pt x="29" y="480"/>
                  </a:lnTo>
                  <a:lnTo>
                    <a:pt x="29" y="470"/>
                  </a:lnTo>
                  <a:lnTo>
                    <a:pt x="22" y="461"/>
                  </a:lnTo>
                  <a:lnTo>
                    <a:pt x="18" y="457"/>
                  </a:lnTo>
                  <a:lnTo>
                    <a:pt x="7" y="443"/>
                  </a:lnTo>
                  <a:lnTo>
                    <a:pt x="4" y="443"/>
                  </a:lnTo>
                  <a:lnTo>
                    <a:pt x="2" y="439"/>
                  </a:lnTo>
                  <a:lnTo>
                    <a:pt x="0" y="437"/>
                  </a:lnTo>
                  <a:lnTo>
                    <a:pt x="1" y="431"/>
                  </a:lnTo>
                  <a:lnTo>
                    <a:pt x="12" y="412"/>
                  </a:lnTo>
                  <a:lnTo>
                    <a:pt x="23" y="400"/>
                  </a:lnTo>
                  <a:lnTo>
                    <a:pt x="35" y="383"/>
                  </a:lnTo>
                  <a:lnTo>
                    <a:pt x="36" y="373"/>
                  </a:lnTo>
                  <a:lnTo>
                    <a:pt x="35" y="370"/>
                  </a:lnTo>
                  <a:lnTo>
                    <a:pt x="29" y="365"/>
                  </a:lnTo>
                  <a:lnTo>
                    <a:pt x="24" y="362"/>
                  </a:lnTo>
                  <a:lnTo>
                    <a:pt x="20" y="357"/>
                  </a:lnTo>
                  <a:lnTo>
                    <a:pt x="18" y="356"/>
                  </a:lnTo>
                  <a:lnTo>
                    <a:pt x="17" y="350"/>
                  </a:lnTo>
                  <a:lnTo>
                    <a:pt x="15" y="342"/>
                  </a:lnTo>
                  <a:lnTo>
                    <a:pt x="17" y="328"/>
                  </a:lnTo>
                  <a:lnTo>
                    <a:pt x="22" y="319"/>
                  </a:lnTo>
                  <a:lnTo>
                    <a:pt x="27" y="316"/>
                  </a:lnTo>
                  <a:lnTo>
                    <a:pt x="29" y="308"/>
                  </a:lnTo>
                  <a:lnTo>
                    <a:pt x="29" y="303"/>
                  </a:lnTo>
                  <a:lnTo>
                    <a:pt x="27" y="297"/>
                  </a:lnTo>
                  <a:lnTo>
                    <a:pt x="18" y="286"/>
                  </a:lnTo>
                  <a:lnTo>
                    <a:pt x="18" y="283"/>
                  </a:lnTo>
                  <a:lnTo>
                    <a:pt x="22" y="276"/>
                  </a:lnTo>
                  <a:lnTo>
                    <a:pt x="35" y="270"/>
                  </a:lnTo>
                  <a:lnTo>
                    <a:pt x="36" y="268"/>
                  </a:lnTo>
                  <a:lnTo>
                    <a:pt x="36" y="249"/>
                  </a:lnTo>
                  <a:lnTo>
                    <a:pt x="33" y="231"/>
                  </a:lnTo>
                  <a:lnTo>
                    <a:pt x="33" y="220"/>
                  </a:lnTo>
                  <a:lnTo>
                    <a:pt x="35" y="201"/>
                  </a:lnTo>
                  <a:lnTo>
                    <a:pt x="35" y="177"/>
                  </a:lnTo>
                  <a:lnTo>
                    <a:pt x="40" y="166"/>
                  </a:lnTo>
                  <a:lnTo>
                    <a:pt x="47" y="157"/>
                  </a:lnTo>
                  <a:lnTo>
                    <a:pt x="50" y="155"/>
                  </a:lnTo>
                  <a:lnTo>
                    <a:pt x="50" y="152"/>
                  </a:lnTo>
                  <a:lnTo>
                    <a:pt x="35" y="129"/>
                  </a:lnTo>
                  <a:lnTo>
                    <a:pt x="1" y="7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1" name="Freeform 71">
              <a:extLst>
                <a:ext uri="{FF2B5EF4-FFF2-40B4-BE49-F238E27FC236}">
                  <a16:creationId xmlns:a16="http://schemas.microsoft.com/office/drawing/2014/main" xmlns="" id="{9E30DDDA-3A7F-40B1-909B-637C1851E0DA}"/>
                </a:ext>
              </a:extLst>
            </p:cNvPr>
            <p:cNvSpPr>
              <a:spLocks noChangeAspect="1"/>
            </p:cNvSpPr>
            <p:nvPr/>
          </p:nvSpPr>
          <p:spPr bwMode="auto">
            <a:xfrm>
              <a:off x="3358313" y="5676375"/>
              <a:ext cx="153263" cy="165126"/>
            </a:xfrm>
            <a:custGeom>
              <a:avLst/>
              <a:gdLst/>
              <a:ahLst/>
              <a:cxnLst>
                <a:cxn ang="0">
                  <a:pos x="2" y="252"/>
                </a:cxn>
                <a:cxn ang="0">
                  <a:pos x="26" y="272"/>
                </a:cxn>
                <a:cxn ang="0">
                  <a:pos x="56" y="283"/>
                </a:cxn>
                <a:cxn ang="0">
                  <a:pos x="91" y="297"/>
                </a:cxn>
                <a:cxn ang="0">
                  <a:pos x="115" y="304"/>
                </a:cxn>
                <a:cxn ang="0">
                  <a:pos x="129" y="310"/>
                </a:cxn>
                <a:cxn ang="0">
                  <a:pos x="162" y="307"/>
                </a:cxn>
                <a:cxn ang="0">
                  <a:pos x="197" y="314"/>
                </a:cxn>
                <a:cxn ang="0">
                  <a:pos x="225" y="303"/>
                </a:cxn>
                <a:cxn ang="0">
                  <a:pos x="246" y="283"/>
                </a:cxn>
                <a:cxn ang="0">
                  <a:pos x="253" y="272"/>
                </a:cxn>
                <a:cxn ang="0">
                  <a:pos x="268" y="253"/>
                </a:cxn>
                <a:cxn ang="0">
                  <a:pos x="276" y="236"/>
                </a:cxn>
                <a:cxn ang="0">
                  <a:pos x="271" y="229"/>
                </a:cxn>
                <a:cxn ang="0">
                  <a:pos x="274" y="199"/>
                </a:cxn>
                <a:cxn ang="0">
                  <a:pos x="281" y="184"/>
                </a:cxn>
                <a:cxn ang="0">
                  <a:pos x="286" y="175"/>
                </a:cxn>
                <a:cxn ang="0">
                  <a:pos x="292" y="172"/>
                </a:cxn>
                <a:cxn ang="0">
                  <a:pos x="267" y="148"/>
                </a:cxn>
                <a:cxn ang="0">
                  <a:pos x="260" y="126"/>
                </a:cxn>
                <a:cxn ang="0">
                  <a:pos x="242" y="113"/>
                </a:cxn>
                <a:cxn ang="0">
                  <a:pos x="228" y="108"/>
                </a:cxn>
                <a:cxn ang="0">
                  <a:pos x="215" y="91"/>
                </a:cxn>
                <a:cxn ang="0">
                  <a:pos x="200" y="86"/>
                </a:cxn>
                <a:cxn ang="0">
                  <a:pos x="185" y="77"/>
                </a:cxn>
                <a:cxn ang="0">
                  <a:pos x="178" y="73"/>
                </a:cxn>
                <a:cxn ang="0">
                  <a:pos x="166" y="55"/>
                </a:cxn>
                <a:cxn ang="0">
                  <a:pos x="160" y="48"/>
                </a:cxn>
                <a:cxn ang="0">
                  <a:pos x="142" y="60"/>
                </a:cxn>
                <a:cxn ang="0">
                  <a:pos x="133" y="50"/>
                </a:cxn>
                <a:cxn ang="0">
                  <a:pos x="119" y="27"/>
                </a:cxn>
                <a:cxn ang="0">
                  <a:pos x="103" y="12"/>
                </a:cxn>
                <a:cxn ang="0">
                  <a:pos x="85" y="0"/>
                </a:cxn>
                <a:cxn ang="0">
                  <a:pos x="75" y="2"/>
                </a:cxn>
                <a:cxn ang="0">
                  <a:pos x="64" y="12"/>
                </a:cxn>
                <a:cxn ang="0">
                  <a:pos x="44" y="16"/>
                </a:cxn>
                <a:cxn ang="0">
                  <a:pos x="33" y="27"/>
                </a:cxn>
                <a:cxn ang="0">
                  <a:pos x="31" y="72"/>
                </a:cxn>
                <a:cxn ang="0">
                  <a:pos x="29" y="97"/>
                </a:cxn>
                <a:cxn ang="0">
                  <a:pos x="20" y="172"/>
                </a:cxn>
                <a:cxn ang="0">
                  <a:pos x="16" y="188"/>
                </a:cxn>
                <a:cxn ang="0">
                  <a:pos x="5" y="210"/>
                </a:cxn>
                <a:cxn ang="0">
                  <a:pos x="0" y="252"/>
                </a:cxn>
              </a:cxnLst>
              <a:rect l="0" t="0" r="r" b="b"/>
              <a:pathLst>
                <a:path w="292" h="314">
                  <a:moveTo>
                    <a:pt x="0" y="252"/>
                  </a:moveTo>
                  <a:lnTo>
                    <a:pt x="2" y="252"/>
                  </a:lnTo>
                  <a:lnTo>
                    <a:pt x="9" y="253"/>
                  </a:lnTo>
                  <a:lnTo>
                    <a:pt x="26" y="272"/>
                  </a:lnTo>
                  <a:lnTo>
                    <a:pt x="29" y="281"/>
                  </a:lnTo>
                  <a:lnTo>
                    <a:pt x="56" y="283"/>
                  </a:lnTo>
                  <a:lnTo>
                    <a:pt x="66" y="283"/>
                  </a:lnTo>
                  <a:lnTo>
                    <a:pt x="91" y="297"/>
                  </a:lnTo>
                  <a:lnTo>
                    <a:pt x="104" y="302"/>
                  </a:lnTo>
                  <a:lnTo>
                    <a:pt x="115" y="304"/>
                  </a:lnTo>
                  <a:lnTo>
                    <a:pt x="123" y="309"/>
                  </a:lnTo>
                  <a:lnTo>
                    <a:pt x="129" y="310"/>
                  </a:lnTo>
                  <a:lnTo>
                    <a:pt x="149" y="307"/>
                  </a:lnTo>
                  <a:lnTo>
                    <a:pt x="162" y="307"/>
                  </a:lnTo>
                  <a:lnTo>
                    <a:pt x="183" y="310"/>
                  </a:lnTo>
                  <a:lnTo>
                    <a:pt x="197" y="314"/>
                  </a:lnTo>
                  <a:lnTo>
                    <a:pt x="212" y="309"/>
                  </a:lnTo>
                  <a:lnTo>
                    <a:pt x="225" y="303"/>
                  </a:lnTo>
                  <a:lnTo>
                    <a:pt x="236" y="295"/>
                  </a:lnTo>
                  <a:lnTo>
                    <a:pt x="246" y="283"/>
                  </a:lnTo>
                  <a:lnTo>
                    <a:pt x="249" y="281"/>
                  </a:lnTo>
                  <a:lnTo>
                    <a:pt x="253" y="272"/>
                  </a:lnTo>
                  <a:lnTo>
                    <a:pt x="260" y="265"/>
                  </a:lnTo>
                  <a:lnTo>
                    <a:pt x="268" y="253"/>
                  </a:lnTo>
                  <a:lnTo>
                    <a:pt x="271" y="240"/>
                  </a:lnTo>
                  <a:lnTo>
                    <a:pt x="276" y="236"/>
                  </a:lnTo>
                  <a:lnTo>
                    <a:pt x="273" y="231"/>
                  </a:lnTo>
                  <a:lnTo>
                    <a:pt x="271" y="229"/>
                  </a:lnTo>
                  <a:lnTo>
                    <a:pt x="274" y="215"/>
                  </a:lnTo>
                  <a:lnTo>
                    <a:pt x="274" y="199"/>
                  </a:lnTo>
                  <a:lnTo>
                    <a:pt x="276" y="191"/>
                  </a:lnTo>
                  <a:lnTo>
                    <a:pt x="281" y="184"/>
                  </a:lnTo>
                  <a:lnTo>
                    <a:pt x="284" y="183"/>
                  </a:lnTo>
                  <a:lnTo>
                    <a:pt x="286" y="175"/>
                  </a:lnTo>
                  <a:lnTo>
                    <a:pt x="291" y="174"/>
                  </a:lnTo>
                  <a:lnTo>
                    <a:pt x="292" y="172"/>
                  </a:lnTo>
                  <a:lnTo>
                    <a:pt x="287" y="163"/>
                  </a:lnTo>
                  <a:lnTo>
                    <a:pt x="267" y="148"/>
                  </a:lnTo>
                  <a:lnTo>
                    <a:pt x="264" y="145"/>
                  </a:lnTo>
                  <a:lnTo>
                    <a:pt x="260" y="126"/>
                  </a:lnTo>
                  <a:lnTo>
                    <a:pt x="257" y="120"/>
                  </a:lnTo>
                  <a:lnTo>
                    <a:pt x="242" y="113"/>
                  </a:lnTo>
                  <a:lnTo>
                    <a:pt x="237" y="112"/>
                  </a:lnTo>
                  <a:lnTo>
                    <a:pt x="228" y="108"/>
                  </a:lnTo>
                  <a:lnTo>
                    <a:pt x="222" y="102"/>
                  </a:lnTo>
                  <a:lnTo>
                    <a:pt x="215" y="91"/>
                  </a:lnTo>
                  <a:lnTo>
                    <a:pt x="212" y="87"/>
                  </a:lnTo>
                  <a:lnTo>
                    <a:pt x="200" y="86"/>
                  </a:lnTo>
                  <a:lnTo>
                    <a:pt x="193" y="77"/>
                  </a:lnTo>
                  <a:lnTo>
                    <a:pt x="185" y="77"/>
                  </a:lnTo>
                  <a:lnTo>
                    <a:pt x="181" y="76"/>
                  </a:lnTo>
                  <a:lnTo>
                    <a:pt x="178" y="73"/>
                  </a:lnTo>
                  <a:lnTo>
                    <a:pt x="171" y="65"/>
                  </a:lnTo>
                  <a:lnTo>
                    <a:pt x="166" y="55"/>
                  </a:lnTo>
                  <a:lnTo>
                    <a:pt x="165" y="51"/>
                  </a:lnTo>
                  <a:lnTo>
                    <a:pt x="160" y="48"/>
                  </a:lnTo>
                  <a:lnTo>
                    <a:pt x="146" y="59"/>
                  </a:lnTo>
                  <a:lnTo>
                    <a:pt x="142" y="60"/>
                  </a:lnTo>
                  <a:lnTo>
                    <a:pt x="134" y="59"/>
                  </a:lnTo>
                  <a:lnTo>
                    <a:pt x="133" y="50"/>
                  </a:lnTo>
                  <a:lnTo>
                    <a:pt x="128" y="35"/>
                  </a:lnTo>
                  <a:lnTo>
                    <a:pt x="119" y="27"/>
                  </a:lnTo>
                  <a:lnTo>
                    <a:pt x="108" y="17"/>
                  </a:lnTo>
                  <a:lnTo>
                    <a:pt x="103" y="12"/>
                  </a:lnTo>
                  <a:lnTo>
                    <a:pt x="91" y="2"/>
                  </a:lnTo>
                  <a:lnTo>
                    <a:pt x="85" y="0"/>
                  </a:lnTo>
                  <a:lnTo>
                    <a:pt x="80" y="0"/>
                  </a:lnTo>
                  <a:lnTo>
                    <a:pt x="75" y="2"/>
                  </a:lnTo>
                  <a:lnTo>
                    <a:pt x="71" y="8"/>
                  </a:lnTo>
                  <a:lnTo>
                    <a:pt x="64" y="12"/>
                  </a:lnTo>
                  <a:lnTo>
                    <a:pt x="45" y="10"/>
                  </a:lnTo>
                  <a:lnTo>
                    <a:pt x="44" y="16"/>
                  </a:lnTo>
                  <a:lnTo>
                    <a:pt x="34" y="24"/>
                  </a:lnTo>
                  <a:lnTo>
                    <a:pt x="33" y="27"/>
                  </a:lnTo>
                  <a:lnTo>
                    <a:pt x="34" y="50"/>
                  </a:lnTo>
                  <a:lnTo>
                    <a:pt x="31" y="72"/>
                  </a:lnTo>
                  <a:lnTo>
                    <a:pt x="31" y="87"/>
                  </a:lnTo>
                  <a:lnTo>
                    <a:pt x="29" y="97"/>
                  </a:lnTo>
                  <a:lnTo>
                    <a:pt x="20" y="121"/>
                  </a:lnTo>
                  <a:lnTo>
                    <a:pt x="20" y="172"/>
                  </a:lnTo>
                  <a:lnTo>
                    <a:pt x="18" y="182"/>
                  </a:lnTo>
                  <a:lnTo>
                    <a:pt x="16" y="188"/>
                  </a:lnTo>
                  <a:lnTo>
                    <a:pt x="9" y="201"/>
                  </a:lnTo>
                  <a:lnTo>
                    <a:pt x="5" y="210"/>
                  </a:lnTo>
                  <a:lnTo>
                    <a:pt x="1" y="236"/>
                  </a:lnTo>
                  <a:lnTo>
                    <a:pt x="0" y="252"/>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2" name="Freeform 72">
              <a:extLst>
                <a:ext uri="{FF2B5EF4-FFF2-40B4-BE49-F238E27FC236}">
                  <a16:creationId xmlns:a16="http://schemas.microsoft.com/office/drawing/2014/main" xmlns="" id="{09FFC034-44C7-40FE-9F49-D2728624EF86}"/>
                </a:ext>
              </a:extLst>
            </p:cNvPr>
            <p:cNvSpPr>
              <a:spLocks noChangeAspect="1"/>
            </p:cNvSpPr>
            <p:nvPr/>
          </p:nvSpPr>
          <p:spPr bwMode="auto">
            <a:xfrm>
              <a:off x="3280116" y="4542303"/>
              <a:ext cx="137624" cy="199397"/>
            </a:xfrm>
            <a:custGeom>
              <a:avLst/>
              <a:gdLst/>
              <a:ahLst/>
              <a:cxnLst>
                <a:cxn ang="0">
                  <a:pos x="89" y="0"/>
                </a:cxn>
                <a:cxn ang="0">
                  <a:pos x="141" y="41"/>
                </a:cxn>
                <a:cxn ang="0">
                  <a:pos x="152" y="83"/>
                </a:cxn>
                <a:cxn ang="0">
                  <a:pos x="172" y="84"/>
                </a:cxn>
                <a:cxn ang="0">
                  <a:pos x="195" y="94"/>
                </a:cxn>
                <a:cxn ang="0">
                  <a:pos x="211" y="112"/>
                </a:cxn>
                <a:cxn ang="0">
                  <a:pos x="232" y="139"/>
                </a:cxn>
                <a:cxn ang="0">
                  <a:pos x="217" y="159"/>
                </a:cxn>
                <a:cxn ang="0">
                  <a:pos x="220" y="165"/>
                </a:cxn>
                <a:cxn ang="0">
                  <a:pos x="212" y="182"/>
                </a:cxn>
                <a:cxn ang="0">
                  <a:pos x="189" y="186"/>
                </a:cxn>
                <a:cxn ang="0">
                  <a:pos x="183" y="193"/>
                </a:cxn>
                <a:cxn ang="0">
                  <a:pos x="174" y="228"/>
                </a:cxn>
                <a:cxn ang="0">
                  <a:pos x="189" y="255"/>
                </a:cxn>
                <a:cxn ang="0">
                  <a:pos x="200" y="268"/>
                </a:cxn>
                <a:cxn ang="0">
                  <a:pos x="217" y="273"/>
                </a:cxn>
                <a:cxn ang="0">
                  <a:pos x="226" y="289"/>
                </a:cxn>
                <a:cxn ang="0">
                  <a:pos x="233" y="311"/>
                </a:cxn>
                <a:cxn ang="0">
                  <a:pos x="263" y="347"/>
                </a:cxn>
                <a:cxn ang="0">
                  <a:pos x="254" y="350"/>
                </a:cxn>
                <a:cxn ang="0">
                  <a:pos x="233" y="348"/>
                </a:cxn>
                <a:cxn ang="0">
                  <a:pos x="213" y="353"/>
                </a:cxn>
                <a:cxn ang="0">
                  <a:pos x="183" y="366"/>
                </a:cxn>
                <a:cxn ang="0">
                  <a:pos x="158" y="374"/>
                </a:cxn>
                <a:cxn ang="0">
                  <a:pos x="134" y="386"/>
                </a:cxn>
                <a:cxn ang="0">
                  <a:pos x="102" y="369"/>
                </a:cxn>
                <a:cxn ang="0">
                  <a:pos x="91" y="357"/>
                </a:cxn>
                <a:cxn ang="0">
                  <a:pos x="89" y="332"/>
                </a:cxn>
                <a:cxn ang="0">
                  <a:pos x="77" y="288"/>
                </a:cxn>
                <a:cxn ang="0">
                  <a:pos x="86" y="257"/>
                </a:cxn>
                <a:cxn ang="0">
                  <a:pos x="95" y="234"/>
                </a:cxn>
                <a:cxn ang="0">
                  <a:pos x="79" y="209"/>
                </a:cxn>
                <a:cxn ang="0">
                  <a:pos x="72" y="193"/>
                </a:cxn>
                <a:cxn ang="0">
                  <a:pos x="67" y="171"/>
                </a:cxn>
                <a:cxn ang="0">
                  <a:pos x="37" y="174"/>
                </a:cxn>
                <a:cxn ang="0">
                  <a:pos x="27" y="163"/>
                </a:cxn>
                <a:cxn ang="0">
                  <a:pos x="0" y="128"/>
                </a:cxn>
                <a:cxn ang="0">
                  <a:pos x="1" y="121"/>
                </a:cxn>
                <a:cxn ang="0">
                  <a:pos x="11" y="91"/>
                </a:cxn>
                <a:cxn ang="0">
                  <a:pos x="40" y="75"/>
                </a:cxn>
                <a:cxn ang="0">
                  <a:pos x="38" y="64"/>
                </a:cxn>
                <a:cxn ang="0">
                  <a:pos x="24" y="52"/>
                </a:cxn>
                <a:cxn ang="0">
                  <a:pos x="29" y="35"/>
                </a:cxn>
                <a:cxn ang="0">
                  <a:pos x="46" y="26"/>
                </a:cxn>
                <a:cxn ang="0">
                  <a:pos x="72" y="13"/>
                </a:cxn>
                <a:cxn ang="0">
                  <a:pos x="81" y="2"/>
                </a:cxn>
              </a:cxnLst>
              <a:rect l="0" t="0" r="r" b="b"/>
              <a:pathLst>
                <a:path w="265" h="386">
                  <a:moveTo>
                    <a:pt x="81" y="2"/>
                  </a:moveTo>
                  <a:lnTo>
                    <a:pt x="87" y="3"/>
                  </a:lnTo>
                  <a:lnTo>
                    <a:pt x="89" y="0"/>
                  </a:lnTo>
                  <a:lnTo>
                    <a:pt x="94" y="0"/>
                  </a:lnTo>
                  <a:lnTo>
                    <a:pt x="108" y="10"/>
                  </a:lnTo>
                  <a:lnTo>
                    <a:pt x="141" y="41"/>
                  </a:lnTo>
                  <a:lnTo>
                    <a:pt x="150" y="53"/>
                  </a:lnTo>
                  <a:lnTo>
                    <a:pt x="151" y="59"/>
                  </a:lnTo>
                  <a:lnTo>
                    <a:pt x="152" y="83"/>
                  </a:lnTo>
                  <a:lnTo>
                    <a:pt x="156" y="84"/>
                  </a:lnTo>
                  <a:lnTo>
                    <a:pt x="162" y="84"/>
                  </a:lnTo>
                  <a:lnTo>
                    <a:pt x="172" y="84"/>
                  </a:lnTo>
                  <a:lnTo>
                    <a:pt x="179" y="85"/>
                  </a:lnTo>
                  <a:lnTo>
                    <a:pt x="183" y="88"/>
                  </a:lnTo>
                  <a:lnTo>
                    <a:pt x="195" y="94"/>
                  </a:lnTo>
                  <a:lnTo>
                    <a:pt x="197" y="96"/>
                  </a:lnTo>
                  <a:lnTo>
                    <a:pt x="202" y="104"/>
                  </a:lnTo>
                  <a:lnTo>
                    <a:pt x="211" y="112"/>
                  </a:lnTo>
                  <a:lnTo>
                    <a:pt x="222" y="120"/>
                  </a:lnTo>
                  <a:lnTo>
                    <a:pt x="228" y="136"/>
                  </a:lnTo>
                  <a:lnTo>
                    <a:pt x="232" y="139"/>
                  </a:lnTo>
                  <a:lnTo>
                    <a:pt x="231" y="142"/>
                  </a:lnTo>
                  <a:lnTo>
                    <a:pt x="224" y="148"/>
                  </a:lnTo>
                  <a:lnTo>
                    <a:pt x="217" y="159"/>
                  </a:lnTo>
                  <a:lnTo>
                    <a:pt x="216" y="163"/>
                  </a:lnTo>
                  <a:lnTo>
                    <a:pt x="218" y="165"/>
                  </a:lnTo>
                  <a:lnTo>
                    <a:pt x="220" y="165"/>
                  </a:lnTo>
                  <a:lnTo>
                    <a:pt x="220" y="172"/>
                  </a:lnTo>
                  <a:lnTo>
                    <a:pt x="213" y="179"/>
                  </a:lnTo>
                  <a:lnTo>
                    <a:pt x="212" y="182"/>
                  </a:lnTo>
                  <a:lnTo>
                    <a:pt x="205" y="183"/>
                  </a:lnTo>
                  <a:lnTo>
                    <a:pt x="196" y="183"/>
                  </a:lnTo>
                  <a:lnTo>
                    <a:pt x="189" y="186"/>
                  </a:lnTo>
                  <a:lnTo>
                    <a:pt x="185" y="188"/>
                  </a:lnTo>
                  <a:lnTo>
                    <a:pt x="184" y="191"/>
                  </a:lnTo>
                  <a:lnTo>
                    <a:pt x="183" y="193"/>
                  </a:lnTo>
                  <a:lnTo>
                    <a:pt x="181" y="208"/>
                  </a:lnTo>
                  <a:lnTo>
                    <a:pt x="178" y="217"/>
                  </a:lnTo>
                  <a:lnTo>
                    <a:pt x="174" y="228"/>
                  </a:lnTo>
                  <a:lnTo>
                    <a:pt x="174" y="234"/>
                  </a:lnTo>
                  <a:lnTo>
                    <a:pt x="180" y="240"/>
                  </a:lnTo>
                  <a:lnTo>
                    <a:pt x="189" y="255"/>
                  </a:lnTo>
                  <a:lnTo>
                    <a:pt x="191" y="256"/>
                  </a:lnTo>
                  <a:lnTo>
                    <a:pt x="200" y="263"/>
                  </a:lnTo>
                  <a:lnTo>
                    <a:pt x="200" y="268"/>
                  </a:lnTo>
                  <a:lnTo>
                    <a:pt x="204" y="272"/>
                  </a:lnTo>
                  <a:lnTo>
                    <a:pt x="205" y="273"/>
                  </a:lnTo>
                  <a:lnTo>
                    <a:pt x="217" y="273"/>
                  </a:lnTo>
                  <a:lnTo>
                    <a:pt x="220" y="276"/>
                  </a:lnTo>
                  <a:lnTo>
                    <a:pt x="221" y="284"/>
                  </a:lnTo>
                  <a:lnTo>
                    <a:pt x="226" y="289"/>
                  </a:lnTo>
                  <a:lnTo>
                    <a:pt x="226" y="299"/>
                  </a:lnTo>
                  <a:lnTo>
                    <a:pt x="232" y="305"/>
                  </a:lnTo>
                  <a:lnTo>
                    <a:pt x="233" y="311"/>
                  </a:lnTo>
                  <a:lnTo>
                    <a:pt x="239" y="321"/>
                  </a:lnTo>
                  <a:lnTo>
                    <a:pt x="253" y="338"/>
                  </a:lnTo>
                  <a:lnTo>
                    <a:pt x="263" y="347"/>
                  </a:lnTo>
                  <a:lnTo>
                    <a:pt x="265" y="347"/>
                  </a:lnTo>
                  <a:lnTo>
                    <a:pt x="265" y="349"/>
                  </a:lnTo>
                  <a:lnTo>
                    <a:pt x="254" y="350"/>
                  </a:lnTo>
                  <a:lnTo>
                    <a:pt x="240" y="352"/>
                  </a:lnTo>
                  <a:lnTo>
                    <a:pt x="234" y="349"/>
                  </a:lnTo>
                  <a:lnTo>
                    <a:pt x="233" y="348"/>
                  </a:lnTo>
                  <a:lnTo>
                    <a:pt x="229" y="347"/>
                  </a:lnTo>
                  <a:lnTo>
                    <a:pt x="224" y="347"/>
                  </a:lnTo>
                  <a:lnTo>
                    <a:pt x="213" y="353"/>
                  </a:lnTo>
                  <a:lnTo>
                    <a:pt x="205" y="363"/>
                  </a:lnTo>
                  <a:lnTo>
                    <a:pt x="191" y="363"/>
                  </a:lnTo>
                  <a:lnTo>
                    <a:pt x="183" y="366"/>
                  </a:lnTo>
                  <a:lnTo>
                    <a:pt x="178" y="371"/>
                  </a:lnTo>
                  <a:lnTo>
                    <a:pt x="167" y="371"/>
                  </a:lnTo>
                  <a:lnTo>
                    <a:pt x="158" y="374"/>
                  </a:lnTo>
                  <a:lnTo>
                    <a:pt x="152" y="384"/>
                  </a:lnTo>
                  <a:lnTo>
                    <a:pt x="147" y="386"/>
                  </a:lnTo>
                  <a:lnTo>
                    <a:pt x="134" y="386"/>
                  </a:lnTo>
                  <a:lnTo>
                    <a:pt x="124" y="384"/>
                  </a:lnTo>
                  <a:lnTo>
                    <a:pt x="108" y="374"/>
                  </a:lnTo>
                  <a:lnTo>
                    <a:pt x="102" y="369"/>
                  </a:lnTo>
                  <a:lnTo>
                    <a:pt x="98" y="363"/>
                  </a:lnTo>
                  <a:lnTo>
                    <a:pt x="95" y="362"/>
                  </a:lnTo>
                  <a:lnTo>
                    <a:pt x="91" y="357"/>
                  </a:lnTo>
                  <a:lnTo>
                    <a:pt x="89" y="354"/>
                  </a:lnTo>
                  <a:lnTo>
                    <a:pt x="91" y="341"/>
                  </a:lnTo>
                  <a:lnTo>
                    <a:pt x="89" y="332"/>
                  </a:lnTo>
                  <a:lnTo>
                    <a:pt x="78" y="322"/>
                  </a:lnTo>
                  <a:lnTo>
                    <a:pt x="77" y="319"/>
                  </a:lnTo>
                  <a:lnTo>
                    <a:pt x="77" y="288"/>
                  </a:lnTo>
                  <a:lnTo>
                    <a:pt x="83" y="274"/>
                  </a:lnTo>
                  <a:lnTo>
                    <a:pt x="86" y="267"/>
                  </a:lnTo>
                  <a:lnTo>
                    <a:pt x="86" y="257"/>
                  </a:lnTo>
                  <a:lnTo>
                    <a:pt x="95" y="244"/>
                  </a:lnTo>
                  <a:lnTo>
                    <a:pt x="97" y="241"/>
                  </a:lnTo>
                  <a:lnTo>
                    <a:pt x="95" y="234"/>
                  </a:lnTo>
                  <a:lnTo>
                    <a:pt x="91" y="228"/>
                  </a:lnTo>
                  <a:lnTo>
                    <a:pt x="91" y="213"/>
                  </a:lnTo>
                  <a:lnTo>
                    <a:pt x="79" y="209"/>
                  </a:lnTo>
                  <a:lnTo>
                    <a:pt x="77" y="208"/>
                  </a:lnTo>
                  <a:lnTo>
                    <a:pt x="68" y="207"/>
                  </a:lnTo>
                  <a:lnTo>
                    <a:pt x="72" y="193"/>
                  </a:lnTo>
                  <a:lnTo>
                    <a:pt x="72" y="186"/>
                  </a:lnTo>
                  <a:lnTo>
                    <a:pt x="72" y="180"/>
                  </a:lnTo>
                  <a:lnTo>
                    <a:pt x="67" y="171"/>
                  </a:lnTo>
                  <a:lnTo>
                    <a:pt x="59" y="171"/>
                  </a:lnTo>
                  <a:lnTo>
                    <a:pt x="46" y="175"/>
                  </a:lnTo>
                  <a:lnTo>
                    <a:pt x="37" y="174"/>
                  </a:lnTo>
                  <a:lnTo>
                    <a:pt x="37" y="171"/>
                  </a:lnTo>
                  <a:lnTo>
                    <a:pt x="33" y="169"/>
                  </a:lnTo>
                  <a:lnTo>
                    <a:pt x="27" y="163"/>
                  </a:lnTo>
                  <a:lnTo>
                    <a:pt x="23" y="155"/>
                  </a:lnTo>
                  <a:lnTo>
                    <a:pt x="12" y="144"/>
                  </a:lnTo>
                  <a:lnTo>
                    <a:pt x="0" y="128"/>
                  </a:lnTo>
                  <a:lnTo>
                    <a:pt x="0" y="126"/>
                  </a:lnTo>
                  <a:lnTo>
                    <a:pt x="0" y="122"/>
                  </a:lnTo>
                  <a:lnTo>
                    <a:pt x="1" y="121"/>
                  </a:lnTo>
                  <a:lnTo>
                    <a:pt x="7" y="112"/>
                  </a:lnTo>
                  <a:lnTo>
                    <a:pt x="11" y="106"/>
                  </a:lnTo>
                  <a:lnTo>
                    <a:pt x="11" y="91"/>
                  </a:lnTo>
                  <a:lnTo>
                    <a:pt x="12" y="89"/>
                  </a:lnTo>
                  <a:lnTo>
                    <a:pt x="29" y="83"/>
                  </a:lnTo>
                  <a:lnTo>
                    <a:pt x="40" y="75"/>
                  </a:lnTo>
                  <a:lnTo>
                    <a:pt x="45" y="69"/>
                  </a:lnTo>
                  <a:lnTo>
                    <a:pt x="40" y="64"/>
                  </a:lnTo>
                  <a:lnTo>
                    <a:pt x="38" y="64"/>
                  </a:lnTo>
                  <a:lnTo>
                    <a:pt x="32" y="66"/>
                  </a:lnTo>
                  <a:lnTo>
                    <a:pt x="27" y="64"/>
                  </a:lnTo>
                  <a:lnTo>
                    <a:pt x="24" y="52"/>
                  </a:lnTo>
                  <a:lnTo>
                    <a:pt x="24" y="43"/>
                  </a:lnTo>
                  <a:lnTo>
                    <a:pt x="27" y="37"/>
                  </a:lnTo>
                  <a:lnTo>
                    <a:pt x="29" y="35"/>
                  </a:lnTo>
                  <a:lnTo>
                    <a:pt x="40" y="32"/>
                  </a:lnTo>
                  <a:lnTo>
                    <a:pt x="43" y="30"/>
                  </a:lnTo>
                  <a:lnTo>
                    <a:pt x="46" y="26"/>
                  </a:lnTo>
                  <a:lnTo>
                    <a:pt x="62" y="19"/>
                  </a:lnTo>
                  <a:lnTo>
                    <a:pt x="66" y="16"/>
                  </a:lnTo>
                  <a:lnTo>
                    <a:pt x="72" y="13"/>
                  </a:lnTo>
                  <a:lnTo>
                    <a:pt x="77" y="13"/>
                  </a:lnTo>
                  <a:lnTo>
                    <a:pt x="81" y="10"/>
                  </a:lnTo>
                  <a:lnTo>
                    <a:pt x="81" y="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3" name="Freeform 73">
              <a:extLst>
                <a:ext uri="{FF2B5EF4-FFF2-40B4-BE49-F238E27FC236}">
                  <a16:creationId xmlns:a16="http://schemas.microsoft.com/office/drawing/2014/main" xmlns="" id="{08F5F7E1-6931-4296-9870-0E629675F2AD}"/>
                </a:ext>
              </a:extLst>
            </p:cNvPr>
            <p:cNvSpPr>
              <a:spLocks noChangeAspect="1"/>
            </p:cNvSpPr>
            <p:nvPr/>
          </p:nvSpPr>
          <p:spPr bwMode="auto">
            <a:xfrm>
              <a:off x="3477170" y="4617077"/>
              <a:ext cx="81323" cy="105930"/>
            </a:xfrm>
            <a:custGeom>
              <a:avLst/>
              <a:gdLst/>
              <a:ahLst/>
              <a:cxnLst>
                <a:cxn ang="0">
                  <a:pos x="0" y="182"/>
                </a:cxn>
                <a:cxn ang="0">
                  <a:pos x="13" y="169"/>
                </a:cxn>
                <a:cxn ang="0">
                  <a:pos x="15" y="166"/>
                </a:cxn>
                <a:cxn ang="0">
                  <a:pos x="17" y="147"/>
                </a:cxn>
                <a:cxn ang="0">
                  <a:pos x="22" y="125"/>
                </a:cxn>
                <a:cxn ang="0">
                  <a:pos x="23" y="110"/>
                </a:cxn>
                <a:cxn ang="0">
                  <a:pos x="18" y="102"/>
                </a:cxn>
                <a:cxn ang="0">
                  <a:pos x="17" y="101"/>
                </a:cxn>
                <a:cxn ang="0">
                  <a:pos x="17" y="99"/>
                </a:cxn>
                <a:cxn ang="0">
                  <a:pos x="8" y="86"/>
                </a:cxn>
                <a:cxn ang="0">
                  <a:pos x="5" y="75"/>
                </a:cxn>
                <a:cxn ang="0">
                  <a:pos x="3" y="56"/>
                </a:cxn>
                <a:cxn ang="0">
                  <a:pos x="3" y="34"/>
                </a:cxn>
                <a:cxn ang="0">
                  <a:pos x="7" y="24"/>
                </a:cxn>
                <a:cxn ang="0">
                  <a:pos x="15" y="18"/>
                </a:cxn>
                <a:cxn ang="0">
                  <a:pos x="19" y="12"/>
                </a:cxn>
                <a:cxn ang="0">
                  <a:pos x="19" y="10"/>
                </a:cxn>
                <a:cxn ang="0">
                  <a:pos x="22" y="7"/>
                </a:cxn>
                <a:cxn ang="0">
                  <a:pos x="28" y="5"/>
                </a:cxn>
                <a:cxn ang="0">
                  <a:pos x="32" y="1"/>
                </a:cxn>
                <a:cxn ang="0">
                  <a:pos x="35" y="0"/>
                </a:cxn>
                <a:cxn ang="0">
                  <a:pos x="49" y="8"/>
                </a:cxn>
                <a:cxn ang="0">
                  <a:pos x="61" y="13"/>
                </a:cxn>
                <a:cxn ang="0">
                  <a:pos x="73" y="19"/>
                </a:cxn>
                <a:cxn ang="0">
                  <a:pos x="85" y="21"/>
                </a:cxn>
                <a:cxn ang="0">
                  <a:pos x="98" y="28"/>
                </a:cxn>
                <a:cxn ang="0">
                  <a:pos x="113" y="39"/>
                </a:cxn>
                <a:cxn ang="0">
                  <a:pos x="116" y="40"/>
                </a:cxn>
                <a:cxn ang="0">
                  <a:pos x="130" y="53"/>
                </a:cxn>
                <a:cxn ang="0">
                  <a:pos x="135" y="59"/>
                </a:cxn>
                <a:cxn ang="0">
                  <a:pos x="146" y="65"/>
                </a:cxn>
                <a:cxn ang="0">
                  <a:pos x="156" y="75"/>
                </a:cxn>
                <a:cxn ang="0">
                  <a:pos x="156" y="86"/>
                </a:cxn>
                <a:cxn ang="0">
                  <a:pos x="157" y="86"/>
                </a:cxn>
                <a:cxn ang="0">
                  <a:pos x="144" y="99"/>
                </a:cxn>
                <a:cxn ang="0">
                  <a:pos x="141" y="107"/>
                </a:cxn>
                <a:cxn ang="0">
                  <a:pos x="128" y="125"/>
                </a:cxn>
                <a:cxn ang="0">
                  <a:pos x="118" y="137"/>
                </a:cxn>
                <a:cxn ang="0">
                  <a:pos x="114" y="144"/>
                </a:cxn>
                <a:cxn ang="0">
                  <a:pos x="105" y="166"/>
                </a:cxn>
                <a:cxn ang="0">
                  <a:pos x="78" y="190"/>
                </a:cxn>
                <a:cxn ang="0">
                  <a:pos x="76" y="193"/>
                </a:cxn>
                <a:cxn ang="0">
                  <a:pos x="71" y="195"/>
                </a:cxn>
                <a:cxn ang="0">
                  <a:pos x="61" y="195"/>
                </a:cxn>
                <a:cxn ang="0">
                  <a:pos x="54" y="191"/>
                </a:cxn>
                <a:cxn ang="0">
                  <a:pos x="48" y="191"/>
                </a:cxn>
                <a:cxn ang="0">
                  <a:pos x="44" y="193"/>
                </a:cxn>
                <a:cxn ang="0">
                  <a:pos x="28" y="200"/>
                </a:cxn>
                <a:cxn ang="0">
                  <a:pos x="22" y="200"/>
                </a:cxn>
                <a:cxn ang="0">
                  <a:pos x="19" y="199"/>
                </a:cxn>
                <a:cxn ang="0">
                  <a:pos x="10" y="193"/>
                </a:cxn>
                <a:cxn ang="0">
                  <a:pos x="0" y="182"/>
                </a:cxn>
              </a:cxnLst>
              <a:rect l="0" t="0" r="r" b="b"/>
              <a:pathLst>
                <a:path w="157" h="200">
                  <a:moveTo>
                    <a:pt x="0" y="182"/>
                  </a:moveTo>
                  <a:lnTo>
                    <a:pt x="13" y="169"/>
                  </a:lnTo>
                  <a:lnTo>
                    <a:pt x="15" y="166"/>
                  </a:lnTo>
                  <a:lnTo>
                    <a:pt x="17" y="147"/>
                  </a:lnTo>
                  <a:lnTo>
                    <a:pt x="22" y="125"/>
                  </a:lnTo>
                  <a:lnTo>
                    <a:pt x="23" y="110"/>
                  </a:lnTo>
                  <a:lnTo>
                    <a:pt x="18" y="102"/>
                  </a:lnTo>
                  <a:lnTo>
                    <a:pt x="17" y="101"/>
                  </a:lnTo>
                  <a:lnTo>
                    <a:pt x="17" y="99"/>
                  </a:lnTo>
                  <a:lnTo>
                    <a:pt x="8" y="86"/>
                  </a:lnTo>
                  <a:lnTo>
                    <a:pt x="5" y="75"/>
                  </a:lnTo>
                  <a:lnTo>
                    <a:pt x="3" y="56"/>
                  </a:lnTo>
                  <a:lnTo>
                    <a:pt x="3" y="34"/>
                  </a:lnTo>
                  <a:lnTo>
                    <a:pt x="7" y="24"/>
                  </a:lnTo>
                  <a:lnTo>
                    <a:pt x="15" y="18"/>
                  </a:lnTo>
                  <a:lnTo>
                    <a:pt x="19" y="12"/>
                  </a:lnTo>
                  <a:lnTo>
                    <a:pt x="19" y="10"/>
                  </a:lnTo>
                  <a:lnTo>
                    <a:pt x="22" y="7"/>
                  </a:lnTo>
                  <a:lnTo>
                    <a:pt x="28" y="5"/>
                  </a:lnTo>
                  <a:lnTo>
                    <a:pt x="32" y="1"/>
                  </a:lnTo>
                  <a:lnTo>
                    <a:pt x="35" y="0"/>
                  </a:lnTo>
                  <a:lnTo>
                    <a:pt x="49" y="8"/>
                  </a:lnTo>
                  <a:lnTo>
                    <a:pt x="61" y="13"/>
                  </a:lnTo>
                  <a:lnTo>
                    <a:pt x="73" y="19"/>
                  </a:lnTo>
                  <a:lnTo>
                    <a:pt x="85" y="21"/>
                  </a:lnTo>
                  <a:lnTo>
                    <a:pt x="98" y="28"/>
                  </a:lnTo>
                  <a:lnTo>
                    <a:pt x="113" y="39"/>
                  </a:lnTo>
                  <a:lnTo>
                    <a:pt x="116" y="40"/>
                  </a:lnTo>
                  <a:lnTo>
                    <a:pt x="130" y="53"/>
                  </a:lnTo>
                  <a:lnTo>
                    <a:pt x="135" y="59"/>
                  </a:lnTo>
                  <a:lnTo>
                    <a:pt x="146" y="65"/>
                  </a:lnTo>
                  <a:lnTo>
                    <a:pt x="156" y="75"/>
                  </a:lnTo>
                  <a:lnTo>
                    <a:pt x="156" y="86"/>
                  </a:lnTo>
                  <a:lnTo>
                    <a:pt x="157" y="86"/>
                  </a:lnTo>
                  <a:lnTo>
                    <a:pt x="144" y="99"/>
                  </a:lnTo>
                  <a:lnTo>
                    <a:pt x="141" y="107"/>
                  </a:lnTo>
                  <a:lnTo>
                    <a:pt x="128" y="125"/>
                  </a:lnTo>
                  <a:lnTo>
                    <a:pt x="118" y="137"/>
                  </a:lnTo>
                  <a:lnTo>
                    <a:pt x="114" y="144"/>
                  </a:lnTo>
                  <a:lnTo>
                    <a:pt x="105" y="166"/>
                  </a:lnTo>
                  <a:lnTo>
                    <a:pt x="78" y="190"/>
                  </a:lnTo>
                  <a:lnTo>
                    <a:pt x="76" y="193"/>
                  </a:lnTo>
                  <a:lnTo>
                    <a:pt x="71" y="195"/>
                  </a:lnTo>
                  <a:lnTo>
                    <a:pt x="61" y="195"/>
                  </a:lnTo>
                  <a:lnTo>
                    <a:pt x="54" y="191"/>
                  </a:lnTo>
                  <a:lnTo>
                    <a:pt x="48" y="191"/>
                  </a:lnTo>
                  <a:lnTo>
                    <a:pt x="44" y="193"/>
                  </a:lnTo>
                  <a:lnTo>
                    <a:pt x="28" y="200"/>
                  </a:lnTo>
                  <a:lnTo>
                    <a:pt x="22" y="200"/>
                  </a:lnTo>
                  <a:lnTo>
                    <a:pt x="19" y="199"/>
                  </a:lnTo>
                  <a:lnTo>
                    <a:pt x="10" y="193"/>
                  </a:lnTo>
                  <a:lnTo>
                    <a:pt x="0" y="18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4" name="Freeform 74">
              <a:extLst>
                <a:ext uri="{FF2B5EF4-FFF2-40B4-BE49-F238E27FC236}">
                  <a16:creationId xmlns:a16="http://schemas.microsoft.com/office/drawing/2014/main" xmlns="" id="{AD4725F8-8DD4-4371-A2C7-6300FAEFCE62}"/>
                </a:ext>
              </a:extLst>
            </p:cNvPr>
            <p:cNvSpPr>
              <a:spLocks noChangeAspect="1"/>
            </p:cNvSpPr>
            <p:nvPr/>
          </p:nvSpPr>
          <p:spPr bwMode="auto">
            <a:xfrm>
              <a:off x="2701472" y="4782204"/>
              <a:ext cx="359699" cy="523418"/>
            </a:xfrm>
            <a:custGeom>
              <a:avLst/>
              <a:gdLst/>
              <a:ahLst/>
              <a:cxnLst>
                <a:cxn ang="0">
                  <a:pos x="319" y="13"/>
                </a:cxn>
                <a:cxn ang="0">
                  <a:pos x="335" y="50"/>
                </a:cxn>
                <a:cxn ang="0">
                  <a:pos x="284" y="110"/>
                </a:cxn>
                <a:cxn ang="0">
                  <a:pos x="204" y="156"/>
                </a:cxn>
                <a:cxn ang="0">
                  <a:pos x="170" y="190"/>
                </a:cxn>
                <a:cxn ang="0">
                  <a:pos x="159" y="190"/>
                </a:cxn>
                <a:cxn ang="0">
                  <a:pos x="138" y="253"/>
                </a:cxn>
                <a:cxn ang="0">
                  <a:pos x="97" y="260"/>
                </a:cxn>
                <a:cxn ang="0">
                  <a:pos x="72" y="242"/>
                </a:cxn>
                <a:cxn ang="0">
                  <a:pos x="43" y="242"/>
                </a:cxn>
                <a:cxn ang="0">
                  <a:pos x="52" y="214"/>
                </a:cxn>
                <a:cxn ang="0">
                  <a:pos x="51" y="188"/>
                </a:cxn>
                <a:cxn ang="0">
                  <a:pos x="3" y="231"/>
                </a:cxn>
                <a:cxn ang="0">
                  <a:pos x="9" y="271"/>
                </a:cxn>
                <a:cxn ang="0">
                  <a:pos x="21" y="308"/>
                </a:cxn>
                <a:cxn ang="0">
                  <a:pos x="51" y="350"/>
                </a:cxn>
                <a:cxn ang="0">
                  <a:pos x="89" y="387"/>
                </a:cxn>
                <a:cxn ang="0">
                  <a:pos x="140" y="478"/>
                </a:cxn>
                <a:cxn ang="0">
                  <a:pos x="188" y="578"/>
                </a:cxn>
                <a:cxn ang="0">
                  <a:pos x="212" y="632"/>
                </a:cxn>
                <a:cxn ang="0">
                  <a:pos x="256" y="711"/>
                </a:cxn>
                <a:cxn ang="0">
                  <a:pos x="267" y="764"/>
                </a:cxn>
                <a:cxn ang="0">
                  <a:pos x="298" y="807"/>
                </a:cxn>
                <a:cxn ang="0">
                  <a:pos x="391" y="874"/>
                </a:cxn>
                <a:cxn ang="0">
                  <a:pos x="481" y="922"/>
                </a:cxn>
                <a:cxn ang="0">
                  <a:pos x="532" y="957"/>
                </a:cxn>
                <a:cxn ang="0">
                  <a:pos x="584" y="1001"/>
                </a:cxn>
                <a:cxn ang="0">
                  <a:pos x="620" y="995"/>
                </a:cxn>
                <a:cxn ang="0">
                  <a:pos x="638" y="968"/>
                </a:cxn>
                <a:cxn ang="0">
                  <a:pos x="649" y="935"/>
                </a:cxn>
                <a:cxn ang="0">
                  <a:pos x="665" y="888"/>
                </a:cxn>
                <a:cxn ang="0">
                  <a:pos x="651" y="865"/>
                </a:cxn>
                <a:cxn ang="0">
                  <a:pos x="665" y="826"/>
                </a:cxn>
                <a:cxn ang="0">
                  <a:pos x="671" y="793"/>
                </a:cxn>
                <a:cxn ang="0">
                  <a:pos x="671" y="724"/>
                </a:cxn>
                <a:cxn ang="0">
                  <a:pos x="686" y="675"/>
                </a:cxn>
                <a:cxn ang="0">
                  <a:pos x="612" y="598"/>
                </a:cxn>
                <a:cxn ang="0">
                  <a:pos x="591" y="564"/>
                </a:cxn>
                <a:cxn ang="0">
                  <a:pos x="578" y="514"/>
                </a:cxn>
                <a:cxn ang="0">
                  <a:pos x="502" y="537"/>
                </a:cxn>
                <a:cxn ang="0">
                  <a:pos x="468" y="512"/>
                </a:cxn>
                <a:cxn ang="0">
                  <a:pos x="450" y="480"/>
                </a:cxn>
                <a:cxn ang="0">
                  <a:pos x="422" y="432"/>
                </a:cxn>
                <a:cxn ang="0">
                  <a:pos x="428" y="362"/>
                </a:cxn>
                <a:cxn ang="0">
                  <a:pos x="452" y="318"/>
                </a:cxn>
                <a:cxn ang="0">
                  <a:pos x="510" y="254"/>
                </a:cxn>
                <a:cxn ang="0">
                  <a:pos x="620" y="225"/>
                </a:cxn>
                <a:cxn ang="0">
                  <a:pos x="596" y="205"/>
                </a:cxn>
                <a:cxn ang="0">
                  <a:pos x="593" y="182"/>
                </a:cxn>
                <a:cxn ang="0">
                  <a:pos x="605" y="137"/>
                </a:cxn>
                <a:cxn ang="0">
                  <a:pos x="553" y="126"/>
                </a:cxn>
                <a:cxn ang="0">
                  <a:pos x="516" y="120"/>
                </a:cxn>
                <a:cxn ang="0">
                  <a:pos x="499" y="132"/>
                </a:cxn>
                <a:cxn ang="0">
                  <a:pos x="461" y="130"/>
                </a:cxn>
                <a:cxn ang="0">
                  <a:pos x="438" y="96"/>
                </a:cxn>
                <a:cxn ang="0">
                  <a:pos x="419" y="69"/>
                </a:cxn>
                <a:cxn ang="0">
                  <a:pos x="394" y="55"/>
                </a:cxn>
                <a:cxn ang="0">
                  <a:pos x="366" y="21"/>
                </a:cxn>
                <a:cxn ang="0">
                  <a:pos x="332" y="0"/>
                </a:cxn>
              </a:cxnLst>
              <a:rect l="0" t="0" r="r" b="b"/>
              <a:pathLst>
                <a:path w="686" h="1005">
                  <a:moveTo>
                    <a:pt x="328" y="0"/>
                  </a:moveTo>
                  <a:lnTo>
                    <a:pt x="326" y="2"/>
                  </a:lnTo>
                  <a:lnTo>
                    <a:pt x="315" y="2"/>
                  </a:lnTo>
                  <a:lnTo>
                    <a:pt x="314" y="11"/>
                  </a:lnTo>
                  <a:lnTo>
                    <a:pt x="319" y="13"/>
                  </a:lnTo>
                  <a:lnTo>
                    <a:pt x="321" y="16"/>
                  </a:lnTo>
                  <a:lnTo>
                    <a:pt x="326" y="27"/>
                  </a:lnTo>
                  <a:lnTo>
                    <a:pt x="327" y="32"/>
                  </a:lnTo>
                  <a:lnTo>
                    <a:pt x="335" y="49"/>
                  </a:lnTo>
                  <a:lnTo>
                    <a:pt x="335" y="50"/>
                  </a:lnTo>
                  <a:lnTo>
                    <a:pt x="326" y="50"/>
                  </a:lnTo>
                  <a:lnTo>
                    <a:pt x="319" y="65"/>
                  </a:lnTo>
                  <a:lnTo>
                    <a:pt x="305" y="89"/>
                  </a:lnTo>
                  <a:lnTo>
                    <a:pt x="292" y="104"/>
                  </a:lnTo>
                  <a:lnTo>
                    <a:pt x="284" y="110"/>
                  </a:lnTo>
                  <a:lnTo>
                    <a:pt x="274" y="119"/>
                  </a:lnTo>
                  <a:lnTo>
                    <a:pt x="265" y="131"/>
                  </a:lnTo>
                  <a:lnTo>
                    <a:pt x="256" y="137"/>
                  </a:lnTo>
                  <a:lnTo>
                    <a:pt x="240" y="145"/>
                  </a:lnTo>
                  <a:lnTo>
                    <a:pt x="204" y="156"/>
                  </a:lnTo>
                  <a:lnTo>
                    <a:pt x="186" y="163"/>
                  </a:lnTo>
                  <a:lnTo>
                    <a:pt x="179" y="168"/>
                  </a:lnTo>
                  <a:lnTo>
                    <a:pt x="176" y="171"/>
                  </a:lnTo>
                  <a:lnTo>
                    <a:pt x="171" y="180"/>
                  </a:lnTo>
                  <a:lnTo>
                    <a:pt x="170" y="190"/>
                  </a:lnTo>
                  <a:lnTo>
                    <a:pt x="166" y="193"/>
                  </a:lnTo>
                  <a:lnTo>
                    <a:pt x="164" y="193"/>
                  </a:lnTo>
                  <a:lnTo>
                    <a:pt x="160" y="189"/>
                  </a:lnTo>
                  <a:lnTo>
                    <a:pt x="159" y="189"/>
                  </a:lnTo>
                  <a:lnTo>
                    <a:pt x="159" y="190"/>
                  </a:lnTo>
                  <a:lnTo>
                    <a:pt x="144" y="210"/>
                  </a:lnTo>
                  <a:lnTo>
                    <a:pt x="142" y="223"/>
                  </a:lnTo>
                  <a:lnTo>
                    <a:pt x="142" y="244"/>
                  </a:lnTo>
                  <a:lnTo>
                    <a:pt x="139" y="252"/>
                  </a:lnTo>
                  <a:lnTo>
                    <a:pt x="138" y="253"/>
                  </a:lnTo>
                  <a:lnTo>
                    <a:pt x="128" y="257"/>
                  </a:lnTo>
                  <a:lnTo>
                    <a:pt x="121" y="264"/>
                  </a:lnTo>
                  <a:lnTo>
                    <a:pt x="110" y="269"/>
                  </a:lnTo>
                  <a:lnTo>
                    <a:pt x="102" y="268"/>
                  </a:lnTo>
                  <a:lnTo>
                    <a:pt x="97" y="260"/>
                  </a:lnTo>
                  <a:lnTo>
                    <a:pt x="95" y="254"/>
                  </a:lnTo>
                  <a:lnTo>
                    <a:pt x="90" y="245"/>
                  </a:lnTo>
                  <a:lnTo>
                    <a:pt x="84" y="245"/>
                  </a:lnTo>
                  <a:lnTo>
                    <a:pt x="74" y="245"/>
                  </a:lnTo>
                  <a:lnTo>
                    <a:pt x="72" y="242"/>
                  </a:lnTo>
                  <a:lnTo>
                    <a:pt x="67" y="238"/>
                  </a:lnTo>
                  <a:lnTo>
                    <a:pt x="58" y="238"/>
                  </a:lnTo>
                  <a:lnTo>
                    <a:pt x="50" y="243"/>
                  </a:lnTo>
                  <a:lnTo>
                    <a:pt x="45" y="244"/>
                  </a:lnTo>
                  <a:lnTo>
                    <a:pt x="43" y="242"/>
                  </a:lnTo>
                  <a:lnTo>
                    <a:pt x="41" y="228"/>
                  </a:lnTo>
                  <a:lnTo>
                    <a:pt x="39" y="223"/>
                  </a:lnTo>
                  <a:lnTo>
                    <a:pt x="39" y="221"/>
                  </a:lnTo>
                  <a:lnTo>
                    <a:pt x="42" y="216"/>
                  </a:lnTo>
                  <a:lnTo>
                    <a:pt x="52" y="214"/>
                  </a:lnTo>
                  <a:lnTo>
                    <a:pt x="57" y="209"/>
                  </a:lnTo>
                  <a:lnTo>
                    <a:pt x="56" y="200"/>
                  </a:lnTo>
                  <a:lnTo>
                    <a:pt x="54" y="198"/>
                  </a:lnTo>
                  <a:lnTo>
                    <a:pt x="52" y="188"/>
                  </a:lnTo>
                  <a:lnTo>
                    <a:pt x="51" y="188"/>
                  </a:lnTo>
                  <a:lnTo>
                    <a:pt x="51" y="185"/>
                  </a:lnTo>
                  <a:lnTo>
                    <a:pt x="43" y="193"/>
                  </a:lnTo>
                  <a:lnTo>
                    <a:pt x="32" y="200"/>
                  </a:lnTo>
                  <a:lnTo>
                    <a:pt x="18" y="216"/>
                  </a:lnTo>
                  <a:lnTo>
                    <a:pt x="3" y="231"/>
                  </a:lnTo>
                  <a:lnTo>
                    <a:pt x="2" y="236"/>
                  </a:lnTo>
                  <a:lnTo>
                    <a:pt x="0" y="245"/>
                  </a:lnTo>
                  <a:lnTo>
                    <a:pt x="3" y="260"/>
                  </a:lnTo>
                  <a:lnTo>
                    <a:pt x="4" y="263"/>
                  </a:lnTo>
                  <a:lnTo>
                    <a:pt x="9" y="271"/>
                  </a:lnTo>
                  <a:lnTo>
                    <a:pt x="10" y="284"/>
                  </a:lnTo>
                  <a:lnTo>
                    <a:pt x="19" y="292"/>
                  </a:lnTo>
                  <a:lnTo>
                    <a:pt x="24" y="298"/>
                  </a:lnTo>
                  <a:lnTo>
                    <a:pt x="24" y="302"/>
                  </a:lnTo>
                  <a:lnTo>
                    <a:pt x="21" y="308"/>
                  </a:lnTo>
                  <a:lnTo>
                    <a:pt x="11" y="318"/>
                  </a:lnTo>
                  <a:lnTo>
                    <a:pt x="14" y="323"/>
                  </a:lnTo>
                  <a:lnTo>
                    <a:pt x="29" y="333"/>
                  </a:lnTo>
                  <a:lnTo>
                    <a:pt x="37" y="340"/>
                  </a:lnTo>
                  <a:lnTo>
                    <a:pt x="51" y="350"/>
                  </a:lnTo>
                  <a:lnTo>
                    <a:pt x="58" y="355"/>
                  </a:lnTo>
                  <a:lnTo>
                    <a:pt x="73" y="367"/>
                  </a:lnTo>
                  <a:lnTo>
                    <a:pt x="80" y="379"/>
                  </a:lnTo>
                  <a:lnTo>
                    <a:pt x="83" y="379"/>
                  </a:lnTo>
                  <a:lnTo>
                    <a:pt x="89" y="387"/>
                  </a:lnTo>
                  <a:lnTo>
                    <a:pt x="97" y="413"/>
                  </a:lnTo>
                  <a:lnTo>
                    <a:pt x="102" y="422"/>
                  </a:lnTo>
                  <a:lnTo>
                    <a:pt x="133" y="452"/>
                  </a:lnTo>
                  <a:lnTo>
                    <a:pt x="139" y="467"/>
                  </a:lnTo>
                  <a:lnTo>
                    <a:pt x="140" y="478"/>
                  </a:lnTo>
                  <a:lnTo>
                    <a:pt x="143" y="484"/>
                  </a:lnTo>
                  <a:lnTo>
                    <a:pt x="155" y="507"/>
                  </a:lnTo>
                  <a:lnTo>
                    <a:pt x="161" y="522"/>
                  </a:lnTo>
                  <a:lnTo>
                    <a:pt x="170" y="549"/>
                  </a:lnTo>
                  <a:lnTo>
                    <a:pt x="188" y="578"/>
                  </a:lnTo>
                  <a:lnTo>
                    <a:pt x="191" y="584"/>
                  </a:lnTo>
                  <a:lnTo>
                    <a:pt x="193" y="608"/>
                  </a:lnTo>
                  <a:lnTo>
                    <a:pt x="199" y="624"/>
                  </a:lnTo>
                  <a:lnTo>
                    <a:pt x="204" y="629"/>
                  </a:lnTo>
                  <a:lnTo>
                    <a:pt x="212" y="632"/>
                  </a:lnTo>
                  <a:lnTo>
                    <a:pt x="217" y="639"/>
                  </a:lnTo>
                  <a:lnTo>
                    <a:pt x="225" y="659"/>
                  </a:lnTo>
                  <a:lnTo>
                    <a:pt x="239" y="678"/>
                  </a:lnTo>
                  <a:lnTo>
                    <a:pt x="249" y="693"/>
                  </a:lnTo>
                  <a:lnTo>
                    <a:pt x="256" y="711"/>
                  </a:lnTo>
                  <a:lnTo>
                    <a:pt x="269" y="726"/>
                  </a:lnTo>
                  <a:lnTo>
                    <a:pt x="274" y="742"/>
                  </a:lnTo>
                  <a:lnTo>
                    <a:pt x="277" y="754"/>
                  </a:lnTo>
                  <a:lnTo>
                    <a:pt x="271" y="758"/>
                  </a:lnTo>
                  <a:lnTo>
                    <a:pt x="267" y="764"/>
                  </a:lnTo>
                  <a:lnTo>
                    <a:pt x="269" y="776"/>
                  </a:lnTo>
                  <a:lnTo>
                    <a:pt x="272" y="780"/>
                  </a:lnTo>
                  <a:lnTo>
                    <a:pt x="283" y="791"/>
                  </a:lnTo>
                  <a:lnTo>
                    <a:pt x="290" y="802"/>
                  </a:lnTo>
                  <a:lnTo>
                    <a:pt x="298" y="807"/>
                  </a:lnTo>
                  <a:lnTo>
                    <a:pt x="317" y="828"/>
                  </a:lnTo>
                  <a:lnTo>
                    <a:pt x="327" y="834"/>
                  </a:lnTo>
                  <a:lnTo>
                    <a:pt x="335" y="842"/>
                  </a:lnTo>
                  <a:lnTo>
                    <a:pt x="359" y="858"/>
                  </a:lnTo>
                  <a:lnTo>
                    <a:pt x="391" y="874"/>
                  </a:lnTo>
                  <a:lnTo>
                    <a:pt x="411" y="890"/>
                  </a:lnTo>
                  <a:lnTo>
                    <a:pt x="414" y="892"/>
                  </a:lnTo>
                  <a:lnTo>
                    <a:pt x="455" y="908"/>
                  </a:lnTo>
                  <a:lnTo>
                    <a:pt x="478" y="921"/>
                  </a:lnTo>
                  <a:lnTo>
                    <a:pt x="481" y="922"/>
                  </a:lnTo>
                  <a:lnTo>
                    <a:pt x="486" y="922"/>
                  </a:lnTo>
                  <a:lnTo>
                    <a:pt x="491" y="923"/>
                  </a:lnTo>
                  <a:lnTo>
                    <a:pt x="513" y="941"/>
                  </a:lnTo>
                  <a:lnTo>
                    <a:pt x="525" y="948"/>
                  </a:lnTo>
                  <a:lnTo>
                    <a:pt x="532" y="957"/>
                  </a:lnTo>
                  <a:lnTo>
                    <a:pt x="541" y="964"/>
                  </a:lnTo>
                  <a:lnTo>
                    <a:pt x="551" y="974"/>
                  </a:lnTo>
                  <a:lnTo>
                    <a:pt x="562" y="989"/>
                  </a:lnTo>
                  <a:lnTo>
                    <a:pt x="574" y="995"/>
                  </a:lnTo>
                  <a:lnTo>
                    <a:pt x="584" y="1001"/>
                  </a:lnTo>
                  <a:lnTo>
                    <a:pt x="585" y="1001"/>
                  </a:lnTo>
                  <a:lnTo>
                    <a:pt x="589" y="1005"/>
                  </a:lnTo>
                  <a:lnTo>
                    <a:pt x="599" y="996"/>
                  </a:lnTo>
                  <a:lnTo>
                    <a:pt x="601" y="996"/>
                  </a:lnTo>
                  <a:lnTo>
                    <a:pt x="620" y="995"/>
                  </a:lnTo>
                  <a:lnTo>
                    <a:pt x="626" y="992"/>
                  </a:lnTo>
                  <a:lnTo>
                    <a:pt x="627" y="991"/>
                  </a:lnTo>
                  <a:lnTo>
                    <a:pt x="628" y="982"/>
                  </a:lnTo>
                  <a:lnTo>
                    <a:pt x="634" y="973"/>
                  </a:lnTo>
                  <a:lnTo>
                    <a:pt x="638" y="968"/>
                  </a:lnTo>
                  <a:lnTo>
                    <a:pt x="642" y="966"/>
                  </a:lnTo>
                  <a:lnTo>
                    <a:pt x="638" y="960"/>
                  </a:lnTo>
                  <a:lnTo>
                    <a:pt x="636" y="960"/>
                  </a:lnTo>
                  <a:lnTo>
                    <a:pt x="637" y="954"/>
                  </a:lnTo>
                  <a:lnTo>
                    <a:pt x="649" y="935"/>
                  </a:lnTo>
                  <a:lnTo>
                    <a:pt x="659" y="923"/>
                  </a:lnTo>
                  <a:lnTo>
                    <a:pt x="671" y="906"/>
                  </a:lnTo>
                  <a:lnTo>
                    <a:pt x="672" y="896"/>
                  </a:lnTo>
                  <a:lnTo>
                    <a:pt x="671" y="893"/>
                  </a:lnTo>
                  <a:lnTo>
                    <a:pt x="665" y="888"/>
                  </a:lnTo>
                  <a:lnTo>
                    <a:pt x="660" y="885"/>
                  </a:lnTo>
                  <a:lnTo>
                    <a:pt x="656" y="880"/>
                  </a:lnTo>
                  <a:lnTo>
                    <a:pt x="654" y="879"/>
                  </a:lnTo>
                  <a:lnTo>
                    <a:pt x="653" y="873"/>
                  </a:lnTo>
                  <a:lnTo>
                    <a:pt x="651" y="865"/>
                  </a:lnTo>
                  <a:lnTo>
                    <a:pt x="653" y="851"/>
                  </a:lnTo>
                  <a:lnTo>
                    <a:pt x="658" y="842"/>
                  </a:lnTo>
                  <a:lnTo>
                    <a:pt x="663" y="839"/>
                  </a:lnTo>
                  <a:lnTo>
                    <a:pt x="665" y="831"/>
                  </a:lnTo>
                  <a:lnTo>
                    <a:pt x="665" y="826"/>
                  </a:lnTo>
                  <a:lnTo>
                    <a:pt x="664" y="820"/>
                  </a:lnTo>
                  <a:lnTo>
                    <a:pt x="654" y="809"/>
                  </a:lnTo>
                  <a:lnTo>
                    <a:pt x="654" y="806"/>
                  </a:lnTo>
                  <a:lnTo>
                    <a:pt x="658" y="799"/>
                  </a:lnTo>
                  <a:lnTo>
                    <a:pt x="671" y="793"/>
                  </a:lnTo>
                  <a:lnTo>
                    <a:pt x="672" y="791"/>
                  </a:lnTo>
                  <a:lnTo>
                    <a:pt x="672" y="772"/>
                  </a:lnTo>
                  <a:lnTo>
                    <a:pt x="669" y="754"/>
                  </a:lnTo>
                  <a:lnTo>
                    <a:pt x="669" y="743"/>
                  </a:lnTo>
                  <a:lnTo>
                    <a:pt x="671" y="724"/>
                  </a:lnTo>
                  <a:lnTo>
                    <a:pt x="671" y="700"/>
                  </a:lnTo>
                  <a:lnTo>
                    <a:pt x="676" y="689"/>
                  </a:lnTo>
                  <a:lnTo>
                    <a:pt x="683" y="680"/>
                  </a:lnTo>
                  <a:lnTo>
                    <a:pt x="686" y="678"/>
                  </a:lnTo>
                  <a:lnTo>
                    <a:pt x="686" y="675"/>
                  </a:lnTo>
                  <a:lnTo>
                    <a:pt x="671" y="652"/>
                  </a:lnTo>
                  <a:lnTo>
                    <a:pt x="637" y="593"/>
                  </a:lnTo>
                  <a:lnTo>
                    <a:pt x="620" y="594"/>
                  </a:lnTo>
                  <a:lnTo>
                    <a:pt x="612" y="598"/>
                  </a:lnTo>
                  <a:lnTo>
                    <a:pt x="612" y="598"/>
                  </a:lnTo>
                  <a:lnTo>
                    <a:pt x="605" y="600"/>
                  </a:lnTo>
                  <a:lnTo>
                    <a:pt x="600" y="600"/>
                  </a:lnTo>
                  <a:lnTo>
                    <a:pt x="594" y="597"/>
                  </a:lnTo>
                  <a:lnTo>
                    <a:pt x="591" y="593"/>
                  </a:lnTo>
                  <a:lnTo>
                    <a:pt x="591" y="564"/>
                  </a:lnTo>
                  <a:lnTo>
                    <a:pt x="591" y="560"/>
                  </a:lnTo>
                  <a:lnTo>
                    <a:pt x="591" y="506"/>
                  </a:lnTo>
                  <a:lnTo>
                    <a:pt x="591" y="503"/>
                  </a:lnTo>
                  <a:lnTo>
                    <a:pt x="588" y="505"/>
                  </a:lnTo>
                  <a:lnTo>
                    <a:pt x="578" y="514"/>
                  </a:lnTo>
                  <a:lnTo>
                    <a:pt x="556" y="530"/>
                  </a:lnTo>
                  <a:lnTo>
                    <a:pt x="538" y="540"/>
                  </a:lnTo>
                  <a:lnTo>
                    <a:pt x="530" y="541"/>
                  </a:lnTo>
                  <a:lnTo>
                    <a:pt x="515" y="540"/>
                  </a:lnTo>
                  <a:lnTo>
                    <a:pt x="502" y="537"/>
                  </a:lnTo>
                  <a:lnTo>
                    <a:pt x="499" y="533"/>
                  </a:lnTo>
                  <a:lnTo>
                    <a:pt x="497" y="522"/>
                  </a:lnTo>
                  <a:lnTo>
                    <a:pt x="493" y="517"/>
                  </a:lnTo>
                  <a:lnTo>
                    <a:pt x="488" y="513"/>
                  </a:lnTo>
                  <a:lnTo>
                    <a:pt x="468" y="512"/>
                  </a:lnTo>
                  <a:lnTo>
                    <a:pt x="456" y="508"/>
                  </a:lnTo>
                  <a:lnTo>
                    <a:pt x="455" y="505"/>
                  </a:lnTo>
                  <a:lnTo>
                    <a:pt x="461" y="495"/>
                  </a:lnTo>
                  <a:lnTo>
                    <a:pt x="460" y="486"/>
                  </a:lnTo>
                  <a:lnTo>
                    <a:pt x="450" y="480"/>
                  </a:lnTo>
                  <a:lnTo>
                    <a:pt x="438" y="467"/>
                  </a:lnTo>
                  <a:lnTo>
                    <a:pt x="434" y="459"/>
                  </a:lnTo>
                  <a:lnTo>
                    <a:pt x="425" y="448"/>
                  </a:lnTo>
                  <a:lnTo>
                    <a:pt x="424" y="444"/>
                  </a:lnTo>
                  <a:lnTo>
                    <a:pt x="422" y="432"/>
                  </a:lnTo>
                  <a:lnTo>
                    <a:pt x="411" y="409"/>
                  </a:lnTo>
                  <a:lnTo>
                    <a:pt x="411" y="405"/>
                  </a:lnTo>
                  <a:lnTo>
                    <a:pt x="412" y="401"/>
                  </a:lnTo>
                  <a:lnTo>
                    <a:pt x="424" y="379"/>
                  </a:lnTo>
                  <a:lnTo>
                    <a:pt x="428" y="362"/>
                  </a:lnTo>
                  <a:lnTo>
                    <a:pt x="432" y="357"/>
                  </a:lnTo>
                  <a:lnTo>
                    <a:pt x="441" y="355"/>
                  </a:lnTo>
                  <a:lnTo>
                    <a:pt x="450" y="354"/>
                  </a:lnTo>
                  <a:lnTo>
                    <a:pt x="450" y="324"/>
                  </a:lnTo>
                  <a:lnTo>
                    <a:pt x="452" y="318"/>
                  </a:lnTo>
                  <a:lnTo>
                    <a:pt x="461" y="302"/>
                  </a:lnTo>
                  <a:lnTo>
                    <a:pt x="470" y="290"/>
                  </a:lnTo>
                  <a:lnTo>
                    <a:pt x="483" y="274"/>
                  </a:lnTo>
                  <a:lnTo>
                    <a:pt x="494" y="265"/>
                  </a:lnTo>
                  <a:lnTo>
                    <a:pt x="510" y="254"/>
                  </a:lnTo>
                  <a:lnTo>
                    <a:pt x="529" y="247"/>
                  </a:lnTo>
                  <a:lnTo>
                    <a:pt x="580" y="232"/>
                  </a:lnTo>
                  <a:lnTo>
                    <a:pt x="593" y="227"/>
                  </a:lnTo>
                  <a:lnTo>
                    <a:pt x="613" y="228"/>
                  </a:lnTo>
                  <a:lnTo>
                    <a:pt x="620" y="225"/>
                  </a:lnTo>
                  <a:lnTo>
                    <a:pt x="621" y="222"/>
                  </a:lnTo>
                  <a:lnTo>
                    <a:pt x="613" y="221"/>
                  </a:lnTo>
                  <a:lnTo>
                    <a:pt x="605" y="210"/>
                  </a:lnTo>
                  <a:lnTo>
                    <a:pt x="600" y="206"/>
                  </a:lnTo>
                  <a:lnTo>
                    <a:pt x="596" y="205"/>
                  </a:lnTo>
                  <a:lnTo>
                    <a:pt x="591" y="206"/>
                  </a:lnTo>
                  <a:lnTo>
                    <a:pt x="586" y="205"/>
                  </a:lnTo>
                  <a:lnTo>
                    <a:pt x="585" y="202"/>
                  </a:lnTo>
                  <a:lnTo>
                    <a:pt x="585" y="193"/>
                  </a:lnTo>
                  <a:lnTo>
                    <a:pt x="593" y="182"/>
                  </a:lnTo>
                  <a:lnTo>
                    <a:pt x="605" y="169"/>
                  </a:lnTo>
                  <a:lnTo>
                    <a:pt x="611" y="162"/>
                  </a:lnTo>
                  <a:lnTo>
                    <a:pt x="615" y="155"/>
                  </a:lnTo>
                  <a:lnTo>
                    <a:pt x="615" y="150"/>
                  </a:lnTo>
                  <a:lnTo>
                    <a:pt x="605" y="137"/>
                  </a:lnTo>
                  <a:lnTo>
                    <a:pt x="588" y="128"/>
                  </a:lnTo>
                  <a:lnTo>
                    <a:pt x="572" y="121"/>
                  </a:lnTo>
                  <a:lnTo>
                    <a:pt x="564" y="120"/>
                  </a:lnTo>
                  <a:lnTo>
                    <a:pt x="562" y="120"/>
                  </a:lnTo>
                  <a:lnTo>
                    <a:pt x="553" y="126"/>
                  </a:lnTo>
                  <a:lnTo>
                    <a:pt x="545" y="128"/>
                  </a:lnTo>
                  <a:lnTo>
                    <a:pt x="537" y="126"/>
                  </a:lnTo>
                  <a:lnTo>
                    <a:pt x="532" y="121"/>
                  </a:lnTo>
                  <a:lnTo>
                    <a:pt x="525" y="120"/>
                  </a:lnTo>
                  <a:lnTo>
                    <a:pt x="516" y="120"/>
                  </a:lnTo>
                  <a:lnTo>
                    <a:pt x="513" y="121"/>
                  </a:lnTo>
                  <a:lnTo>
                    <a:pt x="509" y="125"/>
                  </a:lnTo>
                  <a:lnTo>
                    <a:pt x="505" y="126"/>
                  </a:lnTo>
                  <a:lnTo>
                    <a:pt x="503" y="130"/>
                  </a:lnTo>
                  <a:lnTo>
                    <a:pt x="499" y="132"/>
                  </a:lnTo>
                  <a:lnTo>
                    <a:pt x="492" y="134"/>
                  </a:lnTo>
                  <a:lnTo>
                    <a:pt x="488" y="134"/>
                  </a:lnTo>
                  <a:lnTo>
                    <a:pt x="480" y="130"/>
                  </a:lnTo>
                  <a:lnTo>
                    <a:pt x="466" y="129"/>
                  </a:lnTo>
                  <a:lnTo>
                    <a:pt x="461" y="130"/>
                  </a:lnTo>
                  <a:lnTo>
                    <a:pt x="451" y="129"/>
                  </a:lnTo>
                  <a:lnTo>
                    <a:pt x="446" y="124"/>
                  </a:lnTo>
                  <a:lnTo>
                    <a:pt x="443" y="119"/>
                  </a:lnTo>
                  <a:lnTo>
                    <a:pt x="443" y="97"/>
                  </a:lnTo>
                  <a:lnTo>
                    <a:pt x="438" y="96"/>
                  </a:lnTo>
                  <a:lnTo>
                    <a:pt x="429" y="96"/>
                  </a:lnTo>
                  <a:lnTo>
                    <a:pt x="425" y="93"/>
                  </a:lnTo>
                  <a:lnTo>
                    <a:pt x="424" y="89"/>
                  </a:lnTo>
                  <a:lnTo>
                    <a:pt x="421" y="81"/>
                  </a:lnTo>
                  <a:lnTo>
                    <a:pt x="419" y="69"/>
                  </a:lnTo>
                  <a:lnTo>
                    <a:pt x="416" y="62"/>
                  </a:lnTo>
                  <a:lnTo>
                    <a:pt x="411" y="59"/>
                  </a:lnTo>
                  <a:lnTo>
                    <a:pt x="405" y="56"/>
                  </a:lnTo>
                  <a:lnTo>
                    <a:pt x="400" y="56"/>
                  </a:lnTo>
                  <a:lnTo>
                    <a:pt x="394" y="55"/>
                  </a:lnTo>
                  <a:lnTo>
                    <a:pt x="391" y="50"/>
                  </a:lnTo>
                  <a:lnTo>
                    <a:pt x="385" y="46"/>
                  </a:lnTo>
                  <a:lnTo>
                    <a:pt x="380" y="38"/>
                  </a:lnTo>
                  <a:lnTo>
                    <a:pt x="375" y="24"/>
                  </a:lnTo>
                  <a:lnTo>
                    <a:pt x="366" y="21"/>
                  </a:lnTo>
                  <a:lnTo>
                    <a:pt x="362" y="17"/>
                  </a:lnTo>
                  <a:lnTo>
                    <a:pt x="357" y="8"/>
                  </a:lnTo>
                  <a:lnTo>
                    <a:pt x="352" y="6"/>
                  </a:lnTo>
                  <a:lnTo>
                    <a:pt x="342" y="3"/>
                  </a:lnTo>
                  <a:lnTo>
                    <a:pt x="332" y="0"/>
                  </a:lnTo>
                  <a:lnTo>
                    <a:pt x="328" y="0"/>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5" name="Freeform 75">
              <a:extLst>
                <a:ext uri="{FF2B5EF4-FFF2-40B4-BE49-F238E27FC236}">
                  <a16:creationId xmlns:a16="http://schemas.microsoft.com/office/drawing/2014/main" xmlns="" id="{DDF1F28C-7D36-42F9-97A0-AC9FC50DAF8B}"/>
                </a:ext>
              </a:extLst>
            </p:cNvPr>
            <p:cNvSpPr>
              <a:spLocks noChangeAspect="1"/>
            </p:cNvSpPr>
            <p:nvPr/>
          </p:nvSpPr>
          <p:spPr bwMode="auto">
            <a:xfrm>
              <a:off x="2929802" y="5414666"/>
              <a:ext cx="566134" cy="1118495"/>
            </a:xfrm>
            <a:custGeom>
              <a:avLst/>
              <a:gdLst/>
              <a:ahLst/>
              <a:cxnLst>
                <a:cxn ang="0">
                  <a:pos x="150" y="2125"/>
                </a:cxn>
                <a:cxn ang="0">
                  <a:pos x="60" y="2037"/>
                </a:cxn>
                <a:cxn ang="0">
                  <a:pos x="17" y="2007"/>
                </a:cxn>
                <a:cxn ang="0">
                  <a:pos x="1" y="1952"/>
                </a:cxn>
                <a:cxn ang="0">
                  <a:pos x="49" y="1834"/>
                </a:cxn>
                <a:cxn ang="0">
                  <a:pos x="52" y="1773"/>
                </a:cxn>
                <a:cxn ang="0">
                  <a:pos x="93" y="1669"/>
                </a:cxn>
                <a:cxn ang="0">
                  <a:pos x="104" y="1561"/>
                </a:cxn>
                <a:cxn ang="0">
                  <a:pos x="113" y="1513"/>
                </a:cxn>
                <a:cxn ang="0">
                  <a:pos x="79" y="1432"/>
                </a:cxn>
                <a:cxn ang="0">
                  <a:pos x="86" y="1317"/>
                </a:cxn>
                <a:cxn ang="0">
                  <a:pos x="89" y="1194"/>
                </a:cxn>
                <a:cxn ang="0">
                  <a:pos x="128" y="1068"/>
                </a:cxn>
                <a:cxn ang="0">
                  <a:pos x="138" y="915"/>
                </a:cxn>
                <a:cxn ang="0">
                  <a:pos x="156" y="871"/>
                </a:cxn>
                <a:cxn ang="0">
                  <a:pos x="192" y="751"/>
                </a:cxn>
                <a:cxn ang="0">
                  <a:pos x="165" y="617"/>
                </a:cxn>
                <a:cxn ang="0">
                  <a:pos x="179" y="530"/>
                </a:cxn>
                <a:cxn ang="0">
                  <a:pos x="192" y="450"/>
                </a:cxn>
                <a:cxn ang="0">
                  <a:pos x="260" y="312"/>
                </a:cxn>
                <a:cxn ang="0">
                  <a:pos x="263" y="221"/>
                </a:cxn>
                <a:cxn ang="0">
                  <a:pos x="317" y="139"/>
                </a:cxn>
                <a:cxn ang="0">
                  <a:pos x="340" y="62"/>
                </a:cxn>
                <a:cxn ang="0">
                  <a:pos x="396" y="0"/>
                </a:cxn>
                <a:cxn ang="0">
                  <a:pos x="477" y="30"/>
                </a:cxn>
                <a:cxn ang="0">
                  <a:pos x="507" y="16"/>
                </a:cxn>
                <a:cxn ang="0">
                  <a:pos x="577" y="27"/>
                </a:cxn>
                <a:cxn ang="0">
                  <a:pos x="671" y="105"/>
                </a:cxn>
                <a:cxn ang="0">
                  <a:pos x="752" y="143"/>
                </a:cxn>
                <a:cxn ang="0">
                  <a:pos x="850" y="209"/>
                </a:cxn>
                <a:cxn ang="0">
                  <a:pos x="821" y="302"/>
                </a:cxn>
                <a:cxn ang="0">
                  <a:pos x="908" y="342"/>
                </a:cxn>
                <a:cxn ang="0">
                  <a:pos x="972" y="332"/>
                </a:cxn>
                <a:cxn ang="0">
                  <a:pos x="1025" y="280"/>
                </a:cxn>
                <a:cxn ang="0">
                  <a:pos x="1080" y="270"/>
                </a:cxn>
                <a:cxn ang="0">
                  <a:pos x="1023" y="344"/>
                </a:cxn>
                <a:cxn ang="0">
                  <a:pos x="914" y="467"/>
                </a:cxn>
                <a:cxn ang="0">
                  <a:pos x="851" y="528"/>
                </a:cxn>
                <a:cxn ang="0">
                  <a:pos x="835" y="686"/>
                </a:cxn>
                <a:cxn ang="0">
                  <a:pos x="813" y="776"/>
                </a:cxn>
                <a:cxn ang="0">
                  <a:pos x="878" y="892"/>
                </a:cxn>
                <a:cxn ang="0">
                  <a:pos x="877" y="1004"/>
                </a:cxn>
                <a:cxn ang="0">
                  <a:pos x="765" y="1080"/>
                </a:cxn>
                <a:cxn ang="0">
                  <a:pos x="604" y="1088"/>
                </a:cxn>
                <a:cxn ang="0">
                  <a:pos x="604" y="1169"/>
                </a:cxn>
                <a:cxn ang="0">
                  <a:pos x="526" y="1251"/>
                </a:cxn>
                <a:cxn ang="0">
                  <a:pos x="457" y="1270"/>
                </a:cxn>
                <a:cxn ang="0">
                  <a:pos x="505" y="1332"/>
                </a:cxn>
                <a:cxn ang="0">
                  <a:pos x="518" y="1376"/>
                </a:cxn>
                <a:cxn ang="0">
                  <a:pos x="463" y="1361"/>
                </a:cxn>
                <a:cxn ang="0">
                  <a:pos x="466" y="1407"/>
                </a:cxn>
                <a:cxn ang="0">
                  <a:pos x="445" y="1501"/>
                </a:cxn>
                <a:cxn ang="0">
                  <a:pos x="386" y="1547"/>
                </a:cxn>
                <a:cxn ang="0">
                  <a:pos x="318" y="1633"/>
                </a:cxn>
                <a:cxn ang="0">
                  <a:pos x="414" y="1705"/>
                </a:cxn>
                <a:cxn ang="0">
                  <a:pos x="410" y="1780"/>
                </a:cxn>
                <a:cxn ang="0">
                  <a:pos x="321" y="1862"/>
                </a:cxn>
                <a:cxn ang="0">
                  <a:pos x="276" y="1953"/>
                </a:cxn>
                <a:cxn ang="0">
                  <a:pos x="238" y="1983"/>
                </a:cxn>
                <a:cxn ang="0">
                  <a:pos x="225" y="2080"/>
                </a:cxn>
              </a:cxnLst>
              <a:rect l="0" t="0" r="r" b="b"/>
              <a:pathLst>
                <a:path w="1080" h="2146">
                  <a:moveTo>
                    <a:pt x="275" y="2146"/>
                  </a:moveTo>
                  <a:lnTo>
                    <a:pt x="270" y="2145"/>
                  </a:lnTo>
                  <a:lnTo>
                    <a:pt x="256" y="2136"/>
                  </a:lnTo>
                  <a:lnTo>
                    <a:pt x="224" y="2131"/>
                  </a:lnTo>
                  <a:lnTo>
                    <a:pt x="198" y="2123"/>
                  </a:lnTo>
                  <a:lnTo>
                    <a:pt x="187" y="2121"/>
                  </a:lnTo>
                  <a:lnTo>
                    <a:pt x="170" y="2125"/>
                  </a:lnTo>
                  <a:lnTo>
                    <a:pt x="150" y="2125"/>
                  </a:lnTo>
                  <a:lnTo>
                    <a:pt x="145" y="2125"/>
                  </a:lnTo>
                  <a:lnTo>
                    <a:pt x="140" y="2124"/>
                  </a:lnTo>
                  <a:lnTo>
                    <a:pt x="85" y="2124"/>
                  </a:lnTo>
                  <a:lnTo>
                    <a:pt x="71" y="2118"/>
                  </a:lnTo>
                  <a:lnTo>
                    <a:pt x="66" y="2113"/>
                  </a:lnTo>
                  <a:lnTo>
                    <a:pt x="60" y="2099"/>
                  </a:lnTo>
                  <a:lnTo>
                    <a:pt x="59" y="2094"/>
                  </a:lnTo>
                  <a:lnTo>
                    <a:pt x="60" y="2037"/>
                  </a:lnTo>
                  <a:lnTo>
                    <a:pt x="59" y="2022"/>
                  </a:lnTo>
                  <a:lnTo>
                    <a:pt x="57" y="2003"/>
                  </a:lnTo>
                  <a:lnTo>
                    <a:pt x="55" y="2001"/>
                  </a:lnTo>
                  <a:lnTo>
                    <a:pt x="50" y="2000"/>
                  </a:lnTo>
                  <a:lnTo>
                    <a:pt x="49" y="2000"/>
                  </a:lnTo>
                  <a:lnTo>
                    <a:pt x="44" y="2006"/>
                  </a:lnTo>
                  <a:lnTo>
                    <a:pt x="26" y="2002"/>
                  </a:lnTo>
                  <a:lnTo>
                    <a:pt x="17" y="2007"/>
                  </a:lnTo>
                  <a:lnTo>
                    <a:pt x="14" y="2015"/>
                  </a:lnTo>
                  <a:lnTo>
                    <a:pt x="10" y="2018"/>
                  </a:lnTo>
                  <a:lnTo>
                    <a:pt x="6" y="2016"/>
                  </a:lnTo>
                  <a:lnTo>
                    <a:pt x="4" y="2010"/>
                  </a:lnTo>
                  <a:lnTo>
                    <a:pt x="1" y="1995"/>
                  </a:lnTo>
                  <a:lnTo>
                    <a:pt x="0" y="1992"/>
                  </a:lnTo>
                  <a:lnTo>
                    <a:pt x="0" y="1962"/>
                  </a:lnTo>
                  <a:lnTo>
                    <a:pt x="1" y="1952"/>
                  </a:lnTo>
                  <a:lnTo>
                    <a:pt x="1" y="1940"/>
                  </a:lnTo>
                  <a:lnTo>
                    <a:pt x="9" y="1908"/>
                  </a:lnTo>
                  <a:lnTo>
                    <a:pt x="14" y="1897"/>
                  </a:lnTo>
                  <a:lnTo>
                    <a:pt x="18" y="1893"/>
                  </a:lnTo>
                  <a:lnTo>
                    <a:pt x="32" y="1866"/>
                  </a:lnTo>
                  <a:lnTo>
                    <a:pt x="43" y="1852"/>
                  </a:lnTo>
                  <a:lnTo>
                    <a:pt x="46" y="1847"/>
                  </a:lnTo>
                  <a:lnTo>
                    <a:pt x="49" y="1834"/>
                  </a:lnTo>
                  <a:lnTo>
                    <a:pt x="52" y="1813"/>
                  </a:lnTo>
                  <a:lnTo>
                    <a:pt x="53" y="1809"/>
                  </a:lnTo>
                  <a:lnTo>
                    <a:pt x="57" y="1807"/>
                  </a:lnTo>
                  <a:lnTo>
                    <a:pt x="57" y="1798"/>
                  </a:lnTo>
                  <a:lnTo>
                    <a:pt x="55" y="1787"/>
                  </a:lnTo>
                  <a:lnTo>
                    <a:pt x="52" y="1781"/>
                  </a:lnTo>
                  <a:lnTo>
                    <a:pt x="52" y="1773"/>
                  </a:lnTo>
                  <a:lnTo>
                    <a:pt x="52" y="1773"/>
                  </a:lnTo>
                  <a:lnTo>
                    <a:pt x="52" y="1758"/>
                  </a:lnTo>
                  <a:lnTo>
                    <a:pt x="53" y="1752"/>
                  </a:lnTo>
                  <a:lnTo>
                    <a:pt x="57" y="1746"/>
                  </a:lnTo>
                  <a:lnTo>
                    <a:pt x="70" y="1727"/>
                  </a:lnTo>
                  <a:lnTo>
                    <a:pt x="80" y="1709"/>
                  </a:lnTo>
                  <a:lnTo>
                    <a:pt x="81" y="1699"/>
                  </a:lnTo>
                  <a:lnTo>
                    <a:pt x="89" y="1684"/>
                  </a:lnTo>
                  <a:lnTo>
                    <a:pt x="93" y="1669"/>
                  </a:lnTo>
                  <a:lnTo>
                    <a:pt x="95" y="1631"/>
                  </a:lnTo>
                  <a:lnTo>
                    <a:pt x="93" y="1624"/>
                  </a:lnTo>
                  <a:lnTo>
                    <a:pt x="93" y="1612"/>
                  </a:lnTo>
                  <a:lnTo>
                    <a:pt x="95" y="1607"/>
                  </a:lnTo>
                  <a:lnTo>
                    <a:pt x="95" y="1580"/>
                  </a:lnTo>
                  <a:lnTo>
                    <a:pt x="96" y="1571"/>
                  </a:lnTo>
                  <a:lnTo>
                    <a:pt x="100" y="1566"/>
                  </a:lnTo>
                  <a:lnTo>
                    <a:pt x="104" y="1561"/>
                  </a:lnTo>
                  <a:lnTo>
                    <a:pt x="104" y="1550"/>
                  </a:lnTo>
                  <a:lnTo>
                    <a:pt x="95" y="1539"/>
                  </a:lnTo>
                  <a:lnTo>
                    <a:pt x="81" y="1533"/>
                  </a:lnTo>
                  <a:lnTo>
                    <a:pt x="77" y="1523"/>
                  </a:lnTo>
                  <a:lnTo>
                    <a:pt x="81" y="1521"/>
                  </a:lnTo>
                  <a:lnTo>
                    <a:pt x="97" y="1523"/>
                  </a:lnTo>
                  <a:lnTo>
                    <a:pt x="111" y="1522"/>
                  </a:lnTo>
                  <a:lnTo>
                    <a:pt x="113" y="1513"/>
                  </a:lnTo>
                  <a:lnTo>
                    <a:pt x="112" y="1505"/>
                  </a:lnTo>
                  <a:lnTo>
                    <a:pt x="104" y="1496"/>
                  </a:lnTo>
                  <a:lnTo>
                    <a:pt x="90" y="1491"/>
                  </a:lnTo>
                  <a:lnTo>
                    <a:pt x="82" y="1491"/>
                  </a:lnTo>
                  <a:lnTo>
                    <a:pt x="82" y="1486"/>
                  </a:lnTo>
                  <a:lnTo>
                    <a:pt x="86" y="1457"/>
                  </a:lnTo>
                  <a:lnTo>
                    <a:pt x="85" y="1442"/>
                  </a:lnTo>
                  <a:lnTo>
                    <a:pt x="79" y="1432"/>
                  </a:lnTo>
                  <a:lnTo>
                    <a:pt x="77" y="1427"/>
                  </a:lnTo>
                  <a:lnTo>
                    <a:pt x="79" y="1400"/>
                  </a:lnTo>
                  <a:lnTo>
                    <a:pt x="77" y="1395"/>
                  </a:lnTo>
                  <a:lnTo>
                    <a:pt x="74" y="1392"/>
                  </a:lnTo>
                  <a:lnTo>
                    <a:pt x="71" y="1387"/>
                  </a:lnTo>
                  <a:lnTo>
                    <a:pt x="71" y="1351"/>
                  </a:lnTo>
                  <a:lnTo>
                    <a:pt x="77" y="1329"/>
                  </a:lnTo>
                  <a:lnTo>
                    <a:pt x="86" y="1317"/>
                  </a:lnTo>
                  <a:lnTo>
                    <a:pt x="90" y="1308"/>
                  </a:lnTo>
                  <a:lnTo>
                    <a:pt x="91" y="1303"/>
                  </a:lnTo>
                  <a:lnTo>
                    <a:pt x="91" y="1291"/>
                  </a:lnTo>
                  <a:lnTo>
                    <a:pt x="90" y="1287"/>
                  </a:lnTo>
                  <a:lnTo>
                    <a:pt x="81" y="1279"/>
                  </a:lnTo>
                  <a:lnTo>
                    <a:pt x="77" y="1264"/>
                  </a:lnTo>
                  <a:lnTo>
                    <a:pt x="80" y="1235"/>
                  </a:lnTo>
                  <a:lnTo>
                    <a:pt x="89" y="1194"/>
                  </a:lnTo>
                  <a:lnTo>
                    <a:pt x="89" y="1178"/>
                  </a:lnTo>
                  <a:lnTo>
                    <a:pt x="89" y="1173"/>
                  </a:lnTo>
                  <a:lnTo>
                    <a:pt x="106" y="1112"/>
                  </a:lnTo>
                  <a:lnTo>
                    <a:pt x="108" y="1097"/>
                  </a:lnTo>
                  <a:lnTo>
                    <a:pt x="111" y="1091"/>
                  </a:lnTo>
                  <a:lnTo>
                    <a:pt x="116" y="1086"/>
                  </a:lnTo>
                  <a:lnTo>
                    <a:pt x="124" y="1077"/>
                  </a:lnTo>
                  <a:lnTo>
                    <a:pt x="128" y="1068"/>
                  </a:lnTo>
                  <a:lnTo>
                    <a:pt x="128" y="1055"/>
                  </a:lnTo>
                  <a:lnTo>
                    <a:pt x="123" y="1043"/>
                  </a:lnTo>
                  <a:lnTo>
                    <a:pt x="119" y="1016"/>
                  </a:lnTo>
                  <a:lnTo>
                    <a:pt x="119" y="979"/>
                  </a:lnTo>
                  <a:lnTo>
                    <a:pt x="123" y="940"/>
                  </a:lnTo>
                  <a:lnTo>
                    <a:pt x="128" y="926"/>
                  </a:lnTo>
                  <a:lnTo>
                    <a:pt x="134" y="918"/>
                  </a:lnTo>
                  <a:lnTo>
                    <a:pt x="138" y="915"/>
                  </a:lnTo>
                  <a:lnTo>
                    <a:pt x="144" y="915"/>
                  </a:lnTo>
                  <a:lnTo>
                    <a:pt x="146" y="913"/>
                  </a:lnTo>
                  <a:lnTo>
                    <a:pt x="147" y="905"/>
                  </a:lnTo>
                  <a:lnTo>
                    <a:pt x="150" y="902"/>
                  </a:lnTo>
                  <a:lnTo>
                    <a:pt x="156" y="898"/>
                  </a:lnTo>
                  <a:lnTo>
                    <a:pt x="159" y="896"/>
                  </a:lnTo>
                  <a:lnTo>
                    <a:pt x="159" y="888"/>
                  </a:lnTo>
                  <a:lnTo>
                    <a:pt x="156" y="871"/>
                  </a:lnTo>
                  <a:lnTo>
                    <a:pt x="155" y="842"/>
                  </a:lnTo>
                  <a:lnTo>
                    <a:pt x="166" y="832"/>
                  </a:lnTo>
                  <a:lnTo>
                    <a:pt x="167" y="829"/>
                  </a:lnTo>
                  <a:lnTo>
                    <a:pt x="171" y="806"/>
                  </a:lnTo>
                  <a:lnTo>
                    <a:pt x="173" y="799"/>
                  </a:lnTo>
                  <a:lnTo>
                    <a:pt x="179" y="786"/>
                  </a:lnTo>
                  <a:lnTo>
                    <a:pt x="192" y="767"/>
                  </a:lnTo>
                  <a:lnTo>
                    <a:pt x="192" y="751"/>
                  </a:lnTo>
                  <a:lnTo>
                    <a:pt x="190" y="733"/>
                  </a:lnTo>
                  <a:lnTo>
                    <a:pt x="187" y="714"/>
                  </a:lnTo>
                  <a:lnTo>
                    <a:pt x="186" y="709"/>
                  </a:lnTo>
                  <a:lnTo>
                    <a:pt x="178" y="701"/>
                  </a:lnTo>
                  <a:lnTo>
                    <a:pt x="178" y="689"/>
                  </a:lnTo>
                  <a:lnTo>
                    <a:pt x="178" y="679"/>
                  </a:lnTo>
                  <a:lnTo>
                    <a:pt x="165" y="646"/>
                  </a:lnTo>
                  <a:lnTo>
                    <a:pt x="165" y="617"/>
                  </a:lnTo>
                  <a:lnTo>
                    <a:pt x="155" y="607"/>
                  </a:lnTo>
                  <a:lnTo>
                    <a:pt x="155" y="595"/>
                  </a:lnTo>
                  <a:lnTo>
                    <a:pt x="157" y="579"/>
                  </a:lnTo>
                  <a:lnTo>
                    <a:pt x="161" y="568"/>
                  </a:lnTo>
                  <a:lnTo>
                    <a:pt x="162" y="565"/>
                  </a:lnTo>
                  <a:lnTo>
                    <a:pt x="171" y="550"/>
                  </a:lnTo>
                  <a:lnTo>
                    <a:pt x="173" y="536"/>
                  </a:lnTo>
                  <a:lnTo>
                    <a:pt x="179" y="530"/>
                  </a:lnTo>
                  <a:lnTo>
                    <a:pt x="182" y="523"/>
                  </a:lnTo>
                  <a:lnTo>
                    <a:pt x="182" y="520"/>
                  </a:lnTo>
                  <a:lnTo>
                    <a:pt x="186" y="516"/>
                  </a:lnTo>
                  <a:lnTo>
                    <a:pt x="189" y="503"/>
                  </a:lnTo>
                  <a:lnTo>
                    <a:pt x="189" y="493"/>
                  </a:lnTo>
                  <a:lnTo>
                    <a:pt x="188" y="482"/>
                  </a:lnTo>
                  <a:lnTo>
                    <a:pt x="189" y="458"/>
                  </a:lnTo>
                  <a:lnTo>
                    <a:pt x="192" y="450"/>
                  </a:lnTo>
                  <a:lnTo>
                    <a:pt x="198" y="436"/>
                  </a:lnTo>
                  <a:lnTo>
                    <a:pt x="200" y="429"/>
                  </a:lnTo>
                  <a:lnTo>
                    <a:pt x="204" y="408"/>
                  </a:lnTo>
                  <a:lnTo>
                    <a:pt x="210" y="382"/>
                  </a:lnTo>
                  <a:lnTo>
                    <a:pt x="235" y="354"/>
                  </a:lnTo>
                  <a:lnTo>
                    <a:pt x="242" y="329"/>
                  </a:lnTo>
                  <a:lnTo>
                    <a:pt x="245" y="327"/>
                  </a:lnTo>
                  <a:lnTo>
                    <a:pt x="260" y="312"/>
                  </a:lnTo>
                  <a:lnTo>
                    <a:pt x="270" y="308"/>
                  </a:lnTo>
                  <a:lnTo>
                    <a:pt x="275" y="305"/>
                  </a:lnTo>
                  <a:lnTo>
                    <a:pt x="276" y="302"/>
                  </a:lnTo>
                  <a:lnTo>
                    <a:pt x="274" y="288"/>
                  </a:lnTo>
                  <a:lnTo>
                    <a:pt x="270" y="273"/>
                  </a:lnTo>
                  <a:lnTo>
                    <a:pt x="268" y="262"/>
                  </a:lnTo>
                  <a:lnTo>
                    <a:pt x="268" y="236"/>
                  </a:lnTo>
                  <a:lnTo>
                    <a:pt x="263" y="221"/>
                  </a:lnTo>
                  <a:lnTo>
                    <a:pt x="263" y="205"/>
                  </a:lnTo>
                  <a:lnTo>
                    <a:pt x="264" y="203"/>
                  </a:lnTo>
                  <a:lnTo>
                    <a:pt x="270" y="195"/>
                  </a:lnTo>
                  <a:lnTo>
                    <a:pt x="270" y="186"/>
                  </a:lnTo>
                  <a:lnTo>
                    <a:pt x="268" y="176"/>
                  </a:lnTo>
                  <a:lnTo>
                    <a:pt x="268" y="168"/>
                  </a:lnTo>
                  <a:lnTo>
                    <a:pt x="269" y="161"/>
                  </a:lnTo>
                  <a:lnTo>
                    <a:pt x="317" y="139"/>
                  </a:lnTo>
                  <a:lnTo>
                    <a:pt x="335" y="132"/>
                  </a:lnTo>
                  <a:lnTo>
                    <a:pt x="344" y="85"/>
                  </a:lnTo>
                  <a:lnTo>
                    <a:pt x="344" y="73"/>
                  </a:lnTo>
                  <a:lnTo>
                    <a:pt x="339" y="68"/>
                  </a:lnTo>
                  <a:lnTo>
                    <a:pt x="339" y="65"/>
                  </a:lnTo>
                  <a:lnTo>
                    <a:pt x="338" y="65"/>
                  </a:lnTo>
                  <a:lnTo>
                    <a:pt x="338" y="63"/>
                  </a:lnTo>
                  <a:lnTo>
                    <a:pt x="340" y="62"/>
                  </a:lnTo>
                  <a:lnTo>
                    <a:pt x="345" y="58"/>
                  </a:lnTo>
                  <a:lnTo>
                    <a:pt x="351" y="48"/>
                  </a:lnTo>
                  <a:lnTo>
                    <a:pt x="353" y="44"/>
                  </a:lnTo>
                  <a:lnTo>
                    <a:pt x="359" y="36"/>
                  </a:lnTo>
                  <a:lnTo>
                    <a:pt x="367" y="27"/>
                  </a:lnTo>
                  <a:lnTo>
                    <a:pt x="378" y="19"/>
                  </a:lnTo>
                  <a:lnTo>
                    <a:pt x="392" y="1"/>
                  </a:lnTo>
                  <a:lnTo>
                    <a:pt x="396" y="0"/>
                  </a:lnTo>
                  <a:lnTo>
                    <a:pt x="399" y="0"/>
                  </a:lnTo>
                  <a:lnTo>
                    <a:pt x="404" y="6"/>
                  </a:lnTo>
                  <a:lnTo>
                    <a:pt x="413" y="19"/>
                  </a:lnTo>
                  <a:lnTo>
                    <a:pt x="439" y="19"/>
                  </a:lnTo>
                  <a:lnTo>
                    <a:pt x="447" y="21"/>
                  </a:lnTo>
                  <a:lnTo>
                    <a:pt x="452" y="21"/>
                  </a:lnTo>
                  <a:lnTo>
                    <a:pt x="473" y="26"/>
                  </a:lnTo>
                  <a:lnTo>
                    <a:pt x="477" y="30"/>
                  </a:lnTo>
                  <a:lnTo>
                    <a:pt x="480" y="36"/>
                  </a:lnTo>
                  <a:lnTo>
                    <a:pt x="483" y="37"/>
                  </a:lnTo>
                  <a:lnTo>
                    <a:pt x="484" y="41"/>
                  </a:lnTo>
                  <a:lnTo>
                    <a:pt x="495" y="52"/>
                  </a:lnTo>
                  <a:lnTo>
                    <a:pt x="498" y="52"/>
                  </a:lnTo>
                  <a:lnTo>
                    <a:pt x="499" y="46"/>
                  </a:lnTo>
                  <a:lnTo>
                    <a:pt x="504" y="35"/>
                  </a:lnTo>
                  <a:lnTo>
                    <a:pt x="507" y="16"/>
                  </a:lnTo>
                  <a:lnTo>
                    <a:pt x="509" y="12"/>
                  </a:lnTo>
                  <a:lnTo>
                    <a:pt x="517" y="12"/>
                  </a:lnTo>
                  <a:lnTo>
                    <a:pt x="536" y="15"/>
                  </a:lnTo>
                  <a:lnTo>
                    <a:pt x="553" y="15"/>
                  </a:lnTo>
                  <a:lnTo>
                    <a:pt x="561" y="16"/>
                  </a:lnTo>
                  <a:lnTo>
                    <a:pt x="564" y="17"/>
                  </a:lnTo>
                  <a:lnTo>
                    <a:pt x="571" y="22"/>
                  </a:lnTo>
                  <a:lnTo>
                    <a:pt x="577" y="27"/>
                  </a:lnTo>
                  <a:lnTo>
                    <a:pt x="585" y="31"/>
                  </a:lnTo>
                  <a:lnTo>
                    <a:pt x="601" y="36"/>
                  </a:lnTo>
                  <a:lnTo>
                    <a:pt x="607" y="41"/>
                  </a:lnTo>
                  <a:lnTo>
                    <a:pt x="618" y="62"/>
                  </a:lnTo>
                  <a:lnTo>
                    <a:pt x="631" y="75"/>
                  </a:lnTo>
                  <a:lnTo>
                    <a:pt x="634" y="80"/>
                  </a:lnTo>
                  <a:lnTo>
                    <a:pt x="659" y="98"/>
                  </a:lnTo>
                  <a:lnTo>
                    <a:pt x="671" y="105"/>
                  </a:lnTo>
                  <a:lnTo>
                    <a:pt x="674" y="108"/>
                  </a:lnTo>
                  <a:lnTo>
                    <a:pt x="686" y="127"/>
                  </a:lnTo>
                  <a:lnTo>
                    <a:pt x="687" y="128"/>
                  </a:lnTo>
                  <a:lnTo>
                    <a:pt x="692" y="132"/>
                  </a:lnTo>
                  <a:lnTo>
                    <a:pt x="703" y="135"/>
                  </a:lnTo>
                  <a:lnTo>
                    <a:pt x="711" y="136"/>
                  </a:lnTo>
                  <a:lnTo>
                    <a:pt x="740" y="139"/>
                  </a:lnTo>
                  <a:lnTo>
                    <a:pt x="752" y="143"/>
                  </a:lnTo>
                  <a:lnTo>
                    <a:pt x="758" y="145"/>
                  </a:lnTo>
                  <a:lnTo>
                    <a:pt x="784" y="163"/>
                  </a:lnTo>
                  <a:lnTo>
                    <a:pt x="799" y="171"/>
                  </a:lnTo>
                  <a:lnTo>
                    <a:pt x="815" y="179"/>
                  </a:lnTo>
                  <a:lnTo>
                    <a:pt x="823" y="191"/>
                  </a:lnTo>
                  <a:lnTo>
                    <a:pt x="838" y="194"/>
                  </a:lnTo>
                  <a:lnTo>
                    <a:pt x="845" y="200"/>
                  </a:lnTo>
                  <a:lnTo>
                    <a:pt x="850" y="209"/>
                  </a:lnTo>
                  <a:lnTo>
                    <a:pt x="854" y="210"/>
                  </a:lnTo>
                  <a:lnTo>
                    <a:pt x="856" y="214"/>
                  </a:lnTo>
                  <a:lnTo>
                    <a:pt x="858" y="224"/>
                  </a:lnTo>
                  <a:lnTo>
                    <a:pt x="858" y="234"/>
                  </a:lnTo>
                  <a:lnTo>
                    <a:pt x="849" y="247"/>
                  </a:lnTo>
                  <a:lnTo>
                    <a:pt x="834" y="269"/>
                  </a:lnTo>
                  <a:lnTo>
                    <a:pt x="823" y="294"/>
                  </a:lnTo>
                  <a:lnTo>
                    <a:pt x="821" y="302"/>
                  </a:lnTo>
                  <a:lnTo>
                    <a:pt x="819" y="311"/>
                  </a:lnTo>
                  <a:lnTo>
                    <a:pt x="819" y="317"/>
                  </a:lnTo>
                  <a:lnTo>
                    <a:pt x="821" y="321"/>
                  </a:lnTo>
                  <a:lnTo>
                    <a:pt x="843" y="321"/>
                  </a:lnTo>
                  <a:lnTo>
                    <a:pt x="875" y="326"/>
                  </a:lnTo>
                  <a:lnTo>
                    <a:pt x="881" y="328"/>
                  </a:lnTo>
                  <a:lnTo>
                    <a:pt x="898" y="339"/>
                  </a:lnTo>
                  <a:lnTo>
                    <a:pt x="908" y="342"/>
                  </a:lnTo>
                  <a:lnTo>
                    <a:pt x="918" y="340"/>
                  </a:lnTo>
                  <a:lnTo>
                    <a:pt x="923" y="343"/>
                  </a:lnTo>
                  <a:lnTo>
                    <a:pt x="930" y="343"/>
                  </a:lnTo>
                  <a:lnTo>
                    <a:pt x="937" y="340"/>
                  </a:lnTo>
                  <a:lnTo>
                    <a:pt x="941" y="335"/>
                  </a:lnTo>
                  <a:lnTo>
                    <a:pt x="948" y="332"/>
                  </a:lnTo>
                  <a:lnTo>
                    <a:pt x="963" y="333"/>
                  </a:lnTo>
                  <a:lnTo>
                    <a:pt x="972" y="332"/>
                  </a:lnTo>
                  <a:lnTo>
                    <a:pt x="973" y="331"/>
                  </a:lnTo>
                  <a:lnTo>
                    <a:pt x="975" y="327"/>
                  </a:lnTo>
                  <a:lnTo>
                    <a:pt x="990" y="315"/>
                  </a:lnTo>
                  <a:lnTo>
                    <a:pt x="994" y="313"/>
                  </a:lnTo>
                  <a:lnTo>
                    <a:pt x="996" y="310"/>
                  </a:lnTo>
                  <a:lnTo>
                    <a:pt x="1010" y="299"/>
                  </a:lnTo>
                  <a:lnTo>
                    <a:pt x="1018" y="290"/>
                  </a:lnTo>
                  <a:lnTo>
                    <a:pt x="1025" y="280"/>
                  </a:lnTo>
                  <a:lnTo>
                    <a:pt x="1028" y="272"/>
                  </a:lnTo>
                  <a:lnTo>
                    <a:pt x="1031" y="256"/>
                  </a:lnTo>
                  <a:lnTo>
                    <a:pt x="1034" y="225"/>
                  </a:lnTo>
                  <a:lnTo>
                    <a:pt x="1043" y="225"/>
                  </a:lnTo>
                  <a:lnTo>
                    <a:pt x="1047" y="224"/>
                  </a:lnTo>
                  <a:lnTo>
                    <a:pt x="1061" y="224"/>
                  </a:lnTo>
                  <a:lnTo>
                    <a:pt x="1068" y="231"/>
                  </a:lnTo>
                  <a:lnTo>
                    <a:pt x="1080" y="270"/>
                  </a:lnTo>
                  <a:lnTo>
                    <a:pt x="1080" y="302"/>
                  </a:lnTo>
                  <a:lnTo>
                    <a:pt x="1079" y="313"/>
                  </a:lnTo>
                  <a:lnTo>
                    <a:pt x="1076" y="317"/>
                  </a:lnTo>
                  <a:lnTo>
                    <a:pt x="1074" y="321"/>
                  </a:lnTo>
                  <a:lnTo>
                    <a:pt x="1050" y="337"/>
                  </a:lnTo>
                  <a:lnTo>
                    <a:pt x="1043" y="339"/>
                  </a:lnTo>
                  <a:lnTo>
                    <a:pt x="1031" y="340"/>
                  </a:lnTo>
                  <a:lnTo>
                    <a:pt x="1023" y="344"/>
                  </a:lnTo>
                  <a:lnTo>
                    <a:pt x="1014" y="356"/>
                  </a:lnTo>
                  <a:lnTo>
                    <a:pt x="1005" y="366"/>
                  </a:lnTo>
                  <a:lnTo>
                    <a:pt x="961" y="404"/>
                  </a:lnTo>
                  <a:lnTo>
                    <a:pt x="959" y="408"/>
                  </a:lnTo>
                  <a:lnTo>
                    <a:pt x="955" y="415"/>
                  </a:lnTo>
                  <a:lnTo>
                    <a:pt x="935" y="440"/>
                  </a:lnTo>
                  <a:lnTo>
                    <a:pt x="932" y="446"/>
                  </a:lnTo>
                  <a:lnTo>
                    <a:pt x="914" y="467"/>
                  </a:lnTo>
                  <a:lnTo>
                    <a:pt x="899" y="479"/>
                  </a:lnTo>
                  <a:lnTo>
                    <a:pt x="892" y="488"/>
                  </a:lnTo>
                  <a:lnTo>
                    <a:pt x="883" y="494"/>
                  </a:lnTo>
                  <a:lnTo>
                    <a:pt x="881" y="499"/>
                  </a:lnTo>
                  <a:lnTo>
                    <a:pt x="872" y="509"/>
                  </a:lnTo>
                  <a:lnTo>
                    <a:pt x="862" y="514"/>
                  </a:lnTo>
                  <a:lnTo>
                    <a:pt x="861" y="520"/>
                  </a:lnTo>
                  <a:lnTo>
                    <a:pt x="851" y="528"/>
                  </a:lnTo>
                  <a:lnTo>
                    <a:pt x="850" y="531"/>
                  </a:lnTo>
                  <a:lnTo>
                    <a:pt x="853" y="554"/>
                  </a:lnTo>
                  <a:lnTo>
                    <a:pt x="848" y="576"/>
                  </a:lnTo>
                  <a:lnTo>
                    <a:pt x="848" y="591"/>
                  </a:lnTo>
                  <a:lnTo>
                    <a:pt x="846" y="601"/>
                  </a:lnTo>
                  <a:lnTo>
                    <a:pt x="838" y="625"/>
                  </a:lnTo>
                  <a:lnTo>
                    <a:pt x="838" y="676"/>
                  </a:lnTo>
                  <a:lnTo>
                    <a:pt x="835" y="686"/>
                  </a:lnTo>
                  <a:lnTo>
                    <a:pt x="834" y="692"/>
                  </a:lnTo>
                  <a:lnTo>
                    <a:pt x="826" y="705"/>
                  </a:lnTo>
                  <a:lnTo>
                    <a:pt x="823" y="714"/>
                  </a:lnTo>
                  <a:lnTo>
                    <a:pt x="818" y="740"/>
                  </a:lnTo>
                  <a:lnTo>
                    <a:pt x="817" y="756"/>
                  </a:lnTo>
                  <a:lnTo>
                    <a:pt x="818" y="765"/>
                  </a:lnTo>
                  <a:lnTo>
                    <a:pt x="817" y="774"/>
                  </a:lnTo>
                  <a:lnTo>
                    <a:pt x="813" y="776"/>
                  </a:lnTo>
                  <a:lnTo>
                    <a:pt x="822" y="796"/>
                  </a:lnTo>
                  <a:lnTo>
                    <a:pt x="846" y="810"/>
                  </a:lnTo>
                  <a:lnTo>
                    <a:pt x="856" y="817"/>
                  </a:lnTo>
                  <a:lnTo>
                    <a:pt x="869" y="828"/>
                  </a:lnTo>
                  <a:lnTo>
                    <a:pt x="885" y="845"/>
                  </a:lnTo>
                  <a:lnTo>
                    <a:pt x="886" y="855"/>
                  </a:lnTo>
                  <a:lnTo>
                    <a:pt x="875" y="880"/>
                  </a:lnTo>
                  <a:lnTo>
                    <a:pt x="878" y="892"/>
                  </a:lnTo>
                  <a:lnTo>
                    <a:pt x="889" y="907"/>
                  </a:lnTo>
                  <a:lnTo>
                    <a:pt x="903" y="913"/>
                  </a:lnTo>
                  <a:lnTo>
                    <a:pt x="913" y="912"/>
                  </a:lnTo>
                  <a:lnTo>
                    <a:pt x="914" y="921"/>
                  </a:lnTo>
                  <a:lnTo>
                    <a:pt x="914" y="950"/>
                  </a:lnTo>
                  <a:lnTo>
                    <a:pt x="908" y="963"/>
                  </a:lnTo>
                  <a:lnTo>
                    <a:pt x="889" y="991"/>
                  </a:lnTo>
                  <a:lnTo>
                    <a:pt x="877" y="1004"/>
                  </a:lnTo>
                  <a:lnTo>
                    <a:pt x="870" y="1015"/>
                  </a:lnTo>
                  <a:lnTo>
                    <a:pt x="865" y="1039"/>
                  </a:lnTo>
                  <a:lnTo>
                    <a:pt x="854" y="1049"/>
                  </a:lnTo>
                  <a:lnTo>
                    <a:pt x="840" y="1056"/>
                  </a:lnTo>
                  <a:lnTo>
                    <a:pt x="815" y="1065"/>
                  </a:lnTo>
                  <a:lnTo>
                    <a:pt x="805" y="1065"/>
                  </a:lnTo>
                  <a:lnTo>
                    <a:pt x="790" y="1072"/>
                  </a:lnTo>
                  <a:lnTo>
                    <a:pt x="765" y="1080"/>
                  </a:lnTo>
                  <a:lnTo>
                    <a:pt x="753" y="1082"/>
                  </a:lnTo>
                  <a:lnTo>
                    <a:pt x="733" y="1083"/>
                  </a:lnTo>
                  <a:lnTo>
                    <a:pt x="711" y="1091"/>
                  </a:lnTo>
                  <a:lnTo>
                    <a:pt x="677" y="1096"/>
                  </a:lnTo>
                  <a:lnTo>
                    <a:pt x="650" y="1096"/>
                  </a:lnTo>
                  <a:lnTo>
                    <a:pt x="620" y="1091"/>
                  </a:lnTo>
                  <a:lnTo>
                    <a:pt x="607" y="1079"/>
                  </a:lnTo>
                  <a:lnTo>
                    <a:pt x="604" y="1088"/>
                  </a:lnTo>
                  <a:lnTo>
                    <a:pt x="607" y="1113"/>
                  </a:lnTo>
                  <a:lnTo>
                    <a:pt x="616" y="1122"/>
                  </a:lnTo>
                  <a:lnTo>
                    <a:pt x="619" y="1130"/>
                  </a:lnTo>
                  <a:lnTo>
                    <a:pt x="617" y="1147"/>
                  </a:lnTo>
                  <a:lnTo>
                    <a:pt x="614" y="1155"/>
                  </a:lnTo>
                  <a:lnTo>
                    <a:pt x="611" y="1157"/>
                  </a:lnTo>
                  <a:lnTo>
                    <a:pt x="609" y="1156"/>
                  </a:lnTo>
                  <a:lnTo>
                    <a:pt x="604" y="1169"/>
                  </a:lnTo>
                  <a:lnTo>
                    <a:pt x="602" y="1184"/>
                  </a:lnTo>
                  <a:lnTo>
                    <a:pt x="607" y="1214"/>
                  </a:lnTo>
                  <a:lnTo>
                    <a:pt x="607" y="1221"/>
                  </a:lnTo>
                  <a:lnTo>
                    <a:pt x="603" y="1230"/>
                  </a:lnTo>
                  <a:lnTo>
                    <a:pt x="597" y="1237"/>
                  </a:lnTo>
                  <a:lnTo>
                    <a:pt x="580" y="1241"/>
                  </a:lnTo>
                  <a:lnTo>
                    <a:pt x="564" y="1252"/>
                  </a:lnTo>
                  <a:lnTo>
                    <a:pt x="526" y="1251"/>
                  </a:lnTo>
                  <a:lnTo>
                    <a:pt x="517" y="1247"/>
                  </a:lnTo>
                  <a:lnTo>
                    <a:pt x="507" y="1241"/>
                  </a:lnTo>
                  <a:lnTo>
                    <a:pt x="487" y="1232"/>
                  </a:lnTo>
                  <a:lnTo>
                    <a:pt x="472" y="1227"/>
                  </a:lnTo>
                  <a:lnTo>
                    <a:pt x="462" y="1216"/>
                  </a:lnTo>
                  <a:lnTo>
                    <a:pt x="451" y="1230"/>
                  </a:lnTo>
                  <a:lnTo>
                    <a:pt x="451" y="1251"/>
                  </a:lnTo>
                  <a:lnTo>
                    <a:pt x="457" y="1270"/>
                  </a:lnTo>
                  <a:lnTo>
                    <a:pt x="458" y="1302"/>
                  </a:lnTo>
                  <a:lnTo>
                    <a:pt x="459" y="1317"/>
                  </a:lnTo>
                  <a:lnTo>
                    <a:pt x="473" y="1329"/>
                  </a:lnTo>
                  <a:lnTo>
                    <a:pt x="487" y="1333"/>
                  </a:lnTo>
                  <a:lnTo>
                    <a:pt x="482" y="1340"/>
                  </a:lnTo>
                  <a:lnTo>
                    <a:pt x="489" y="1345"/>
                  </a:lnTo>
                  <a:lnTo>
                    <a:pt x="509" y="1340"/>
                  </a:lnTo>
                  <a:lnTo>
                    <a:pt x="505" y="1332"/>
                  </a:lnTo>
                  <a:lnTo>
                    <a:pt x="499" y="1328"/>
                  </a:lnTo>
                  <a:lnTo>
                    <a:pt x="515" y="1325"/>
                  </a:lnTo>
                  <a:lnTo>
                    <a:pt x="527" y="1317"/>
                  </a:lnTo>
                  <a:lnTo>
                    <a:pt x="534" y="1329"/>
                  </a:lnTo>
                  <a:lnTo>
                    <a:pt x="538" y="1355"/>
                  </a:lnTo>
                  <a:lnTo>
                    <a:pt x="536" y="1367"/>
                  </a:lnTo>
                  <a:lnTo>
                    <a:pt x="528" y="1372"/>
                  </a:lnTo>
                  <a:lnTo>
                    <a:pt x="518" y="1376"/>
                  </a:lnTo>
                  <a:lnTo>
                    <a:pt x="509" y="1376"/>
                  </a:lnTo>
                  <a:lnTo>
                    <a:pt x="501" y="1372"/>
                  </a:lnTo>
                  <a:lnTo>
                    <a:pt x="500" y="1360"/>
                  </a:lnTo>
                  <a:lnTo>
                    <a:pt x="495" y="1354"/>
                  </a:lnTo>
                  <a:lnTo>
                    <a:pt x="484" y="1351"/>
                  </a:lnTo>
                  <a:lnTo>
                    <a:pt x="475" y="1354"/>
                  </a:lnTo>
                  <a:lnTo>
                    <a:pt x="469" y="1360"/>
                  </a:lnTo>
                  <a:lnTo>
                    <a:pt x="463" y="1361"/>
                  </a:lnTo>
                  <a:lnTo>
                    <a:pt x="458" y="1366"/>
                  </a:lnTo>
                  <a:lnTo>
                    <a:pt x="458" y="1372"/>
                  </a:lnTo>
                  <a:lnTo>
                    <a:pt x="475" y="1381"/>
                  </a:lnTo>
                  <a:lnTo>
                    <a:pt x="487" y="1382"/>
                  </a:lnTo>
                  <a:lnTo>
                    <a:pt x="494" y="1384"/>
                  </a:lnTo>
                  <a:lnTo>
                    <a:pt x="500" y="1387"/>
                  </a:lnTo>
                  <a:lnTo>
                    <a:pt x="499" y="1389"/>
                  </a:lnTo>
                  <a:lnTo>
                    <a:pt x="466" y="1407"/>
                  </a:lnTo>
                  <a:lnTo>
                    <a:pt x="461" y="1414"/>
                  </a:lnTo>
                  <a:lnTo>
                    <a:pt x="457" y="1423"/>
                  </a:lnTo>
                  <a:lnTo>
                    <a:pt x="448" y="1432"/>
                  </a:lnTo>
                  <a:lnTo>
                    <a:pt x="446" y="1445"/>
                  </a:lnTo>
                  <a:lnTo>
                    <a:pt x="450" y="1461"/>
                  </a:lnTo>
                  <a:lnTo>
                    <a:pt x="448" y="1474"/>
                  </a:lnTo>
                  <a:lnTo>
                    <a:pt x="448" y="1490"/>
                  </a:lnTo>
                  <a:lnTo>
                    <a:pt x="445" y="1501"/>
                  </a:lnTo>
                  <a:lnTo>
                    <a:pt x="440" y="1506"/>
                  </a:lnTo>
                  <a:lnTo>
                    <a:pt x="432" y="1508"/>
                  </a:lnTo>
                  <a:lnTo>
                    <a:pt x="426" y="1520"/>
                  </a:lnTo>
                  <a:lnTo>
                    <a:pt x="431" y="1533"/>
                  </a:lnTo>
                  <a:lnTo>
                    <a:pt x="432" y="1538"/>
                  </a:lnTo>
                  <a:lnTo>
                    <a:pt x="429" y="1544"/>
                  </a:lnTo>
                  <a:lnTo>
                    <a:pt x="396" y="1542"/>
                  </a:lnTo>
                  <a:lnTo>
                    <a:pt x="386" y="1547"/>
                  </a:lnTo>
                  <a:lnTo>
                    <a:pt x="378" y="1556"/>
                  </a:lnTo>
                  <a:lnTo>
                    <a:pt x="369" y="1556"/>
                  </a:lnTo>
                  <a:lnTo>
                    <a:pt x="359" y="1561"/>
                  </a:lnTo>
                  <a:lnTo>
                    <a:pt x="342" y="1580"/>
                  </a:lnTo>
                  <a:lnTo>
                    <a:pt x="335" y="1588"/>
                  </a:lnTo>
                  <a:lnTo>
                    <a:pt x="333" y="1597"/>
                  </a:lnTo>
                  <a:lnTo>
                    <a:pt x="322" y="1615"/>
                  </a:lnTo>
                  <a:lnTo>
                    <a:pt x="318" y="1633"/>
                  </a:lnTo>
                  <a:lnTo>
                    <a:pt x="321" y="1640"/>
                  </a:lnTo>
                  <a:lnTo>
                    <a:pt x="327" y="1653"/>
                  </a:lnTo>
                  <a:lnTo>
                    <a:pt x="333" y="1664"/>
                  </a:lnTo>
                  <a:lnTo>
                    <a:pt x="343" y="1672"/>
                  </a:lnTo>
                  <a:lnTo>
                    <a:pt x="365" y="1696"/>
                  </a:lnTo>
                  <a:lnTo>
                    <a:pt x="389" y="1706"/>
                  </a:lnTo>
                  <a:lnTo>
                    <a:pt x="402" y="1707"/>
                  </a:lnTo>
                  <a:lnTo>
                    <a:pt x="414" y="1705"/>
                  </a:lnTo>
                  <a:lnTo>
                    <a:pt x="421" y="1712"/>
                  </a:lnTo>
                  <a:lnTo>
                    <a:pt x="424" y="1723"/>
                  </a:lnTo>
                  <a:lnTo>
                    <a:pt x="424" y="1739"/>
                  </a:lnTo>
                  <a:lnTo>
                    <a:pt x="417" y="1752"/>
                  </a:lnTo>
                  <a:lnTo>
                    <a:pt x="413" y="1754"/>
                  </a:lnTo>
                  <a:lnTo>
                    <a:pt x="417" y="1766"/>
                  </a:lnTo>
                  <a:lnTo>
                    <a:pt x="418" y="1776"/>
                  </a:lnTo>
                  <a:lnTo>
                    <a:pt x="410" y="1780"/>
                  </a:lnTo>
                  <a:lnTo>
                    <a:pt x="409" y="1791"/>
                  </a:lnTo>
                  <a:lnTo>
                    <a:pt x="402" y="1791"/>
                  </a:lnTo>
                  <a:lnTo>
                    <a:pt x="393" y="1796"/>
                  </a:lnTo>
                  <a:lnTo>
                    <a:pt x="376" y="1813"/>
                  </a:lnTo>
                  <a:lnTo>
                    <a:pt x="358" y="1829"/>
                  </a:lnTo>
                  <a:lnTo>
                    <a:pt x="350" y="1833"/>
                  </a:lnTo>
                  <a:lnTo>
                    <a:pt x="335" y="1849"/>
                  </a:lnTo>
                  <a:lnTo>
                    <a:pt x="321" y="1862"/>
                  </a:lnTo>
                  <a:lnTo>
                    <a:pt x="312" y="1882"/>
                  </a:lnTo>
                  <a:lnTo>
                    <a:pt x="310" y="1894"/>
                  </a:lnTo>
                  <a:lnTo>
                    <a:pt x="318" y="1887"/>
                  </a:lnTo>
                  <a:lnTo>
                    <a:pt x="310" y="1924"/>
                  </a:lnTo>
                  <a:lnTo>
                    <a:pt x="305" y="1940"/>
                  </a:lnTo>
                  <a:lnTo>
                    <a:pt x="296" y="1948"/>
                  </a:lnTo>
                  <a:lnTo>
                    <a:pt x="286" y="1953"/>
                  </a:lnTo>
                  <a:lnTo>
                    <a:pt x="276" y="1953"/>
                  </a:lnTo>
                  <a:lnTo>
                    <a:pt x="269" y="1946"/>
                  </a:lnTo>
                  <a:lnTo>
                    <a:pt x="258" y="1925"/>
                  </a:lnTo>
                  <a:lnTo>
                    <a:pt x="260" y="1945"/>
                  </a:lnTo>
                  <a:lnTo>
                    <a:pt x="268" y="1948"/>
                  </a:lnTo>
                  <a:lnTo>
                    <a:pt x="270" y="1954"/>
                  </a:lnTo>
                  <a:lnTo>
                    <a:pt x="270" y="1959"/>
                  </a:lnTo>
                  <a:lnTo>
                    <a:pt x="248" y="1974"/>
                  </a:lnTo>
                  <a:lnTo>
                    <a:pt x="238" y="1983"/>
                  </a:lnTo>
                  <a:lnTo>
                    <a:pt x="226" y="2026"/>
                  </a:lnTo>
                  <a:lnTo>
                    <a:pt x="219" y="2037"/>
                  </a:lnTo>
                  <a:lnTo>
                    <a:pt x="225" y="2037"/>
                  </a:lnTo>
                  <a:lnTo>
                    <a:pt x="230" y="2033"/>
                  </a:lnTo>
                  <a:lnTo>
                    <a:pt x="237" y="2058"/>
                  </a:lnTo>
                  <a:lnTo>
                    <a:pt x="241" y="2074"/>
                  </a:lnTo>
                  <a:lnTo>
                    <a:pt x="237" y="2081"/>
                  </a:lnTo>
                  <a:lnTo>
                    <a:pt x="225" y="2080"/>
                  </a:lnTo>
                  <a:lnTo>
                    <a:pt x="220" y="2082"/>
                  </a:lnTo>
                  <a:lnTo>
                    <a:pt x="229" y="2089"/>
                  </a:lnTo>
                  <a:lnTo>
                    <a:pt x="233" y="2088"/>
                  </a:lnTo>
                  <a:lnTo>
                    <a:pt x="240" y="2089"/>
                  </a:lnTo>
                  <a:lnTo>
                    <a:pt x="256" y="2120"/>
                  </a:lnTo>
                  <a:lnTo>
                    <a:pt x="275" y="2145"/>
                  </a:lnTo>
                  <a:lnTo>
                    <a:pt x="275" y="2146"/>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6" name="Freeform 76">
              <a:extLst>
                <a:ext uri="{FF2B5EF4-FFF2-40B4-BE49-F238E27FC236}">
                  <a16:creationId xmlns:a16="http://schemas.microsoft.com/office/drawing/2014/main" xmlns="" id="{4BCD8CBE-C344-4A66-92BD-9D713AB5B787}"/>
                </a:ext>
              </a:extLst>
            </p:cNvPr>
            <p:cNvSpPr>
              <a:spLocks noChangeAspect="1"/>
            </p:cNvSpPr>
            <p:nvPr/>
          </p:nvSpPr>
          <p:spPr bwMode="auto">
            <a:xfrm>
              <a:off x="3067425" y="6548740"/>
              <a:ext cx="100090" cy="118392"/>
            </a:xfrm>
            <a:custGeom>
              <a:avLst/>
              <a:gdLst/>
              <a:ahLst/>
              <a:cxnLst>
                <a:cxn ang="0">
                  <a:pos x="4" y="208"/>
                </a:cxn>
                <a:cxn ang="0">
                  <a:pos x="4" y="196"/>
                </a:cxn>
                <a:cxn ang="0">
                  <a:pos x="3" y="191"/>
                </a:cxn>
                <a:cxn ang="0">
                  <a:pos x="0" y="0"/>
                </a:cxn>
                <a:cxn ang="0">
                  <a:pos x="6" y="5"/>
                </a:cxn>
                <a:cxn ang="0">
                  <a:pos x="11" y="14"/>
                </a:cxn>
                <a:cxn ang="0">
                  <a:pos x="29" y="43"/>
                </a:cxn>
                <a:cxn ang="0">
                  <a:pos x="29" y="48"/>
                </a:cxn>
                <a:cxn ang="0">
                  <a:pos x="25" y="42"/>
                </a:cxn>
                <a:cxn ang="0">
                  <a:pos x="17" y="40"/>
                </a:cxn>
                <a:cxn ang="0">
                  <a:pos x="11" y="42"/>
                </a:cxn>
                <a:cxn ang="0">
                  <a:pos x="10" y="50"/>
                </a:cxn>
                <a:cxn ang="0">
                  <a:pos x="14" y="58"/>
                </a:cxn>
                <a:cxn ang="0">
                  <a:pos x="20" y="61"/>
                </a:cxn>
                <a:cxn ang="0">
                  <a:pos x="26" y="67"/>
                </a:cxn>
                <a:cxn ang="0">
                  <a:pos x="31" y="74"/>
                </a:cxn>
                <a:cxn ang="0">
                  <a:pos x="37" y="94"/>
                </a:cxn>
                <a:cxn ang="0">
                  <a:pos x="42" y="99"/>
                </a:cxn>
                <a:cxn ang="0">
                  <a:pos x="59" y="111"/>
                </a:cxn>
                <a:cxn ang="0">
                  <a:pos x="74" y="129"/>
                </a:cxn>
                <a:cxn ang="0">
                  <a:pos x="81" y="132"/>
                </a:cxn>
                <a:cxn ang="0">
                  <a:pos x="86" y="136"/>
                </a:cxn>
                <a:cxn ang="0">
                  <a:pos x="94" y="138"/>
                </a:cxn>
                <a:cxn ang="0">
                  <a:pos x="97" y="144"/>
                </a:cxn>
                <a:cxn ang="0">
                  <a:pos x="108" y="148"/>
                </a:cxn>
                <a:cxn ang="0">
                  <a:pos x="119" y="161"/>
                </a:cxn>
                <a:cxn ang="0">
                  <a:pos x="142" y="179"/>
                </a:cxn>
                <a:cxn ang="0">
                  <a:pos x="156" y="187"/>
                </a:cxn>
                <a:cxn ang="0">
                  <a:pos x="182" y="190"/>
                </a:cxn>
                <a:cxn ang="0">
                  <a:pos x="192" y="187"/>
                </a:cxn>
                <a:cxn ang="0">
                  <a:pos x="193" y="193"/>
                </a:cxn>
                <a:cxn ang="0">
                  <a:pos x="191" y="206"/>
                </a:cxn>
                <a:cxn ang="0">
                  <a:pos x="187" y="210"/>
                </a:cxn>
                <a:cxn ang="0">
                  <a:pos x="175" y="215"/>
                </a:cxn>
                <a:cxn ang="0">
                  <a:pos x="155" y="212"/>
                </a:cxn>
                <a:cxn ang="0">
                  <a:pos x="129" y="220"/>
                </a:cxn>
                <a:cxn ang="0">
                  <a:pos x="127" y="224"/>
                </a:cxn>
                <a:cxn ang="0">
                  <a:pos x="118" y="222"/>
                </a:cxn>
                <a:cxn ang="0">
                  <a:pos x="102" y="212"/>
                </a:cxn>
                <a:cxn ang="0">
                  <a:pos x="74" y="206"/>
                </a:cxn>
                <a:cxn ang="0">
                  <a:pos x="48" y="206"/>
                </a:cxn>
                <a:cxn ang="0">
                  <a:pos x="40" y="202"/>
                </a:cxn>
                <a:cxn ang="0">
                  <a:pos x="33" y="201"/>
                </a:cxn>
                <a:cxn ang="0">
                  <a:pos x="25" y="199"/>
                </a:cxn>
                <a:cxn ang="0">
                  <a:pos x="9" y="208"/>
                </a:cxn>
                <a:cxn ang="0">
                  <a:pos x="4" y="208"/>
                </a:cxn>
              </a:cxnLst>
              <a:rect l="0" t="0" r="r" b="b"/>
              <a:pathLst>
                <a:path w="193" h="224">
                  <a:moveTo>
                    <a:pt x="4" y="208"/>
                  </a:moveTo>
                  <a:lnTo>
                    <a:pt x="4" y="196"/>
                  </a:lnTo>
                  <a:lnTo>
                    <a:pt x="3" y="191"/>
                  </a:lnTo>
                  <a:lnTo>
                    <a:pt x="0" y="0"/>
                  </a:lnTo>
                  <a:lnTo>
                    <a:pt x="6" y="5"/>
                  </a:lnTo>
                  <a:lnTo>
                    <a:pt x="11" y="14"/>
                  </a:lnTo>
                  <a:lnTo>
                    <a:pt x="29" y="43"/>
                  </a:lnTo>
                  <a:lnTo>
                    <a:pt x="29" y="48"/>
                  </a:lnTo>
                  <a:lnTo>
                    <a:pt x="25" y="42"/>
                  </a:lnTo>
                  <a:lnTo>
                    <a:pt x="17" y="40"/>
                  </a:lnTo>
                  <a:lnTo>
                    <a:pt x="11" y="42"/>
                  </a:lnTo>
                  <a:lnTo>
                    <a:pt x="10" y="50"/>
                  </a:lnTo>
                  <a:lnTo>
                    <a:pt x="14" y="58"/>
                  </a:lnTo>
                  <a:lnTo>
                    <a:pt x="20" y="61"/>
                  </a:lnTo>
                  <a:lnTo>
                    <a:pt x="26" y="67"/>
                  </a:lnTo>
                  <a:lnTo>
                    <a:pt x="31" y="74"/>
                  </a:lnTo>
                  <a:lnTo>
                    <a:pt x="37" y="94"/>
                  </a:lnTo>
                  <a:lnTo>
                    <a:pt x="42" y="99"/>
                  </a:lnTo>
                  <a:lnTo>
                    <a:pt x="59" y="111"/>
                  </a:lnTo>
                  <a:lnTo>
                    <a:pt x="74" y="129"/>
                  </a:lnTo>
                  <a:lnTo>
                    <a:pt x="81" y="132"/>
                  </a:lnTo>
                  <a:lnTo>
                    <a:pt x="86" y="136"/>
                  </a:lnTo>
                  <a:lnTo>
                    <a:pt x="94" y="138"/>
                  </a:lnTo>
                  <a:lnTo>
                    <a:pt x="97" y="144"/>
                  </a:lnTo>
                  <a:lnTo>
                    <a:pt x="108" y="148"/>
                  </a:lnTo>
                  <a:lnTo>
                    <a:pt x="119" y="161"/>
                  </a:lnTo>
                  <a:lnTo>
                    <a:pt x="142" y="179"/>
                  </a:lnTo>
                  <a:lnTo>
                    <a:pt x="156" y="187"/>
                  </a:lnTo>
                  <a:lnTo>
                    <a:pt x="182" y="190"/>
                  </a:lnTo>
                  <a:lnTo>
                    <a:pt x="192" y="187"/>
                  </a:lnTo>
                  <a:lnTo>
                    <a:pt x="193" y="193"/>
                  </a:lnTo>
                  <a:lnTo>
                    <a:pt x="191" y="206"/>
                  </a:lnTo>
                  <a:lnTo>
                    <a:pt x="187" y="210"/>
                  </a:lnTo>
                  <a:lnTo>
                    <a:pt x="175" y="215"/>
                  </a:lnTo>
                  <a:lnTo>
                    <a:pt x="155" y="212"/>
                  </a:lnTo>
                  <a:lnTo>
                    <a:pt x="129" y="220"/>
                  </a:lnTo>
                  <a:lnTo>
                    <a:pt x="127" y="224"/>
                  </a:lnTo>
                  <a:lnTo>
                    <a:pt x="118" y="222"/>
                  </a:lnTo>
                  <a:lnTo>
                    <a:pt x="102" y="212"/>
                  </a:lnTo>
                  <a:lnTo>
                    <a:pt x="74" y="206"/>
                  </a:lnTo>
                  <a:lnTo>
                    <a:pt x="48" y="206"/>
                  </a:lnTo>
                  <a:lnTo>
                    <a:pt x="40" y="202"/>
                  </a:lnTo>
                  <a:lnTo>
                    <a:pt x="33" y="201"/>
                  </a:lnTo>
                  <a:lnTo>
                    <a:pt x="25" y="199"/>
                  </a:lnTo>
                  <a:lnTo>
                    <a:pt x="9" y="208"/>
                  </a:lnTo>
                  <a:lnTo>
                    <a:pt x="4" y="20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7" name="Freeform 77">
              <a:extLst>
                <a:ext uri="{FF2B5EF4-FFF2-40B4-BE49-F238E27FC236}">
                  <a16:creationId xmlns:a16="http://schemas.microsoft.com/office/drawing/2014/main" xmlns="" id="{680B6189-7CF7-4CC6-AC59-0BC63439BDFE}"/>
                </a:ext>
              </a:extLst>
            </p:cNvPr>
            <p:cNvSpPr>
              <a:spLocks noChangeAspect="1"/>
            </p:cNvSpPr>
            <p:nvPr/>
          </p:nvSpPr>
          <p:spPr bwMode="auto">
            <a:xfrm>
              <a:off x="3370824" y="4607731"/>
              <a:ext cx="118857" cy="118392"/>
            </a:xfrm>
            <a:custGeom>
              <a:avLst/>
              <a:gdLst/>
              <a:ahLst/>
              <a:cxnLst>
                <a:cxn ang="0">
                  <a:pos x="197" y="195"/>
                </a:cxn>
                <a:cxn ang="0">
                  <a:pos x="172" y="187"/>
                </a:cxn>
                <a:cxn ang="0">
                  <a:pos x="146" y="193"/>
                </a:cxn>
                <a:cxn ang="0">
                  <a:pos x="129" y="190"/>
                </a:cxn>
                <a:cxn ang="0">
                  <a:pos x="124" y="217"/>
                </a:cxn>
                <a:cxn ang="0">
                  <a:pos x="103" y="221"/>
                </a:cxn>
                <a:cxn ang="0">
                  <a:pos x="91" y="214"/>
                </a:cxn>
                <a:cxn ang="0">
                  <a:pos x="79" y="205"/>
                </a:cxn>
                <a:cxn ang="0">
                  <a:pos x="59" y="178"/>
                </a:cxn>
                <a:cxn ang="0">
                  <a:pos x="52" y="166"/>
                </a:cxn>
                <a:cxn ang="0">
                  <a:pos x="47" y="151"/>
                </a:cxn>
                <a:cxn ang="0">
                  <a:pos x="43" y="140"/>
                </a:cxn>
                <a:cxn ang="0">
                  <a:pos x="30" y="139"/>
                </a:cxn>
                <a:cxn ang="0">
                  <a:pos x="26" y="130"/>
                </a:cxn>
                <a:cxn ang="0">
                  <a:pos x="15" y="122"/>
                </a:cxn>
                <a:cxn ang="0">
                  <a:pos x="0" y="101"/>
                </a:cxn>
                <a:cxn ang="0">
                  <a:pos x="4" y="84"/>
                </a:cxn>
                <a:cxn ang="0">
                  <a:pos x="9" y="60"/>
                </a:cxn>
                <a:cxn ang="0">
                  <a:pos x="11" y="55"/>
                </a:cxn>
                <a:cxn ang="0">
                  <a:pos x="22" y="50"/>
                </a:cxn>
                <a:cxn ang="0">
                  <a:pos x="38" y="49"/>
                </a:cxn>
                <a:cxn ang="0">
                  <a:pos x="46" y="39"/>
                </a:cxn>
                <a:cxn ang="0">
                  <a:pos x="44" y="32"/>
                </a:cxn>
                <a:cxn ang="0">
                  <a:pos x="43" y="26"/>
                </a:cxn>
                <a:cxn ang="0">
                  <a:pos x="57" y="9"/>
                </a:cxn>
                <a:cxn ang="0">
                  <a:pos x="62" y="5"/>
                </a:cxn>
                <a:cxn ang="0">
                  <a:pos x="71" y="0"/>
                </a:cxn>
                <a:cxn ang="0">
                  <a:pos x="114" y="6"/>
                </a:cxn>
                <a:cxn ang="0">
                  <a:pos x="154" y="3"/>
                </a:cxn>
                <a:cxn ang="0">
                  <a:pos x="168" y="0"/>
                </a:cxn>
                <a:cxn ang="0">
                  <a:pos x="200" y="3"/>
                </a:cxn>
                <a:cxn ang="0">
                  <a:pos x="225" y="11"/>
                </a:cxn>
                <a:cxn ang="0">
                  <a:pos x="222" y="25"/>
                </a:cxn>
                <a:cxn ang="0">
                  <a:pos x="218" y="33"/>
                </a:cxn>
                <a:cxn ang="0">
                  <a:pos x="206" y="49"/>
                </a:cxn>
                <a:cxn ang="0">
                  <a:pos x="208" y="90"/>
                </a:cxn>
                <a:cxn ang="0">
                  <a:pos x="220" y="114"/>
                </a:cxn>
                <a:cxn ang="0">
                  <a:pos x="221" y="117"/>
                </a:cxn>
                <a:cxn ang="0">
                  <a:pos x="225" y="140"/>
                </a:cxn>
                <a:cxn ang="0">
                  <a:pos x="218" y="181"/>
                </a:cxn>
                <a:cxn ang="0">
                  <a:pos x="203" y="197"/>
                </a:cxn>
              </a:cxnLst>
              <a:rect l="0" t="0" r="r" b="b"/>
              <a:pathLst>
                <a:path w="226" h="221">
                  <a:moveTo>
                    <a:pt x="203" y="197"/>
                  </a:moveTo>
                  <a:lnTo>
                    <a:pt x="197" y="195"/>
                  </a:lnTo>
                  <a:lnTo>
                    <a:pt x="193" y="193"/>
                  </a:lnTo>
                  <a:lnTo>
                    <a:pt x="172" y="187"/>
                  </a:lnTo>
                  <a:lnTo>
                    <a:pt x="150" y="193"/>
                  </a:lnTo>
                  <a:lnTo>
                    <a:pt x="146" y="193"/>
                  </a:lnTo>
                  <a:lnTo>
                    <a:pt x="136" y="190"/>
                  </a:lnTo>
                  <a:lnTo>
                    <a:pt x="129" y="190"/>
                  </a:lnTo>
                  <a:lnTo>
                    <a:pt x="123" y="193"/>
                  </a:lnTo>
                  <a:lnTo>
                    <a:pt x="124" y="217"/>
                  </a:lnTo>
                  <a:lnTo>
                    <a:pt x="120" y="221"/>
                  </a:lnTo>
                  <a:lnTo>
                    <a:pt x="103" y="221"/>
                  </a:lnTo>
                  <a:lnTo>
                    <a:pt x="91" y="216"/>
                  </a:lnTo>
                  <a:lnTo>
                    <a:pt x="91" y="214"/>
                  </a:lnTo>
                  <a:lnTo>
                    <a:pt x="89" y="214"/>
                  </a:lnTo>
                  <a:lnTo>
                    <a:pt x="79" y="205"/>
                  </a:lnTo>
                  <a:lnTo>
                    <a:pt x="65" y="188"/>
                  </a:lnTo>
                  <a:lnTo>
                    <a:pt x="59" y="178"/>
                  </a:lnTo>
                  <a:lnTo>
                    <a:pt x="58" y="172"/>
                  </a:lnTo>
                  <a:lnTo>
                    <a:pt x="52" y="166"/>
                  </a:lnTo>
                  <a:lnTo>
                    <a:pt x="52" y="156"/>
                  </a:lnTo>
                  <a:lnTo>
                    <a:pt x="47" y="151"/>
                  </a:lnTo>
                  <a:lnTo>
                    <a:pt x="46" y="143"/>
                  </a:lnTo>
                  <a:lnTo>
                    <a:pt x="43" y="140"/>
                  </a:lnTo>
                  <a:lnTo>
                    <a:pt x="32" y="140"/>
                  </a:lnTo>
                  <a:lnTo>
                    <a:pt x="30" y="139"/>
                  </a:lnTo>
                  <a:lnTo>
                    <a:pt x="26" y="135"/>
                  </a:lnTo>
                  <a:lnTo>
                    <a:pt x="26" y="130"/>
                  </a:lnTo>
                  <a:lnTo>
                    <a:pt x="17" y="123"/>
                  </a:lnTo>
                  <a:lnTo>
                    <a:pt x="15" y="122"/>
                  </a:lnTo>
                  <a:lnTo>
                    <a:pt x="6" y="107"/>
                  </a:lnTo>
                  <a:lnTo>
                    <a:pt x="0" y="101"/>
                  </a:lnTo>
                  <a:lnTo>
                    <a:pt x="0" y="95"/>
                  </a:lnTo>
                  <a:lnTo>
                    <a:pt x="4" y="84"/>
                  </a:lnTo>
                  <a:lnTo>
                    <a:pt x="9" y="75"/>
                  </a:lnTo>
                  <a:lnTo>
                    <a:pt x="9" y="60"/>
                  </a:lnTo>
                  <a:lnTo>
                    <a:pt x="10" y="58"/>
                  </a:lnTo>
                  <a:lnTo>
                    <a:pt x="11" y="55"/>
                  </a:lnTo>
                  <a:lnTo>
                    <a:pt x="15" y="53"/>
                  </a:lnTo>
                  <a:lnTo>
                    <a:pt x="22" y="50"/>
                  </a:lnTo>
                  <a:lnTo>
                    <a:pt x="32" y="50"/>
                  </a:lnTo>
                  <a:lnTo>
                    <a:pt x="38" y="49"/>
                  </a:lnTo>
                  <a:lnTo>
                    <a:pt x="39" y="46"/>
                  </a:lnTo>
                  <a:lnTo>
                    <a:pt x="46" y="39"/>
                  </a:lnTo>
                  <a:lnTo>
                    <a:pt x="46" y="32"/>
                  </a:lnTo>
                  <a:lnTo>
                    <a:pt x="44" y="32"/>
                  </a:lnTo>
                  <a:lnTo>
                    <a:pt x="42" y="30"/>
                  </a:lnTo>
                  <a:lnTo>
                    <a:pt x="43" y="26"/>
                  </a:lnTo>
                  <a:lnTo>
                    <a:pt x="50" y="15"/>
                  </a:lnTo>
                  <a:lnTo>
                    <a:pt x="57" y="9"/>
                  </a:lnTo>
                  <a:lnTo>
                    <a:pt x="58" y="6"/>
                  </a:lnTo>
                  <a:lnTo>
                    <a:pt x="62" y="5"/>
                  </a:lnTo>
                  <a:lnTo>
                    <a:pt x="66" y="0"/>
                  </a:lnTo>
                  <a:lnTo>
                    <a:pt x="71" y="0"/>
                  </a:lnTo>
                  <a:lnTo>
                    <a:pt x="95" y="6"/>
                  </a:lnTo>
                  <a:lnTo>
                    <a:pt x="114" y="6"/>
                  </a:lnTo>
                  <a:lnTo>
                    <a:pt x="139" y="1"/>
                  </a:lnTo>
                  <a:lnTo>
                    <a:pt x="154" y="3"/>
                  </a:lnTo>
                  <a:lnTo>
                    <a:pt x="166" y="1"/>
                  </a:lnTo>
                  <a:lnTo>
                    <a:pt x="168" y="0"/>
                  </a:lnTo>
                  <a:lnTo>
                    <a:pt x="175" y="0"/>
                  </a:lnTo>
                  <a:lnTo>
                    <a:pt x="200" y="3"/>
                  </a:lnTo>
                  <a:lnTo>
                    <a:pt x="225" y="10"/>
                  </a:lnTo>
                  <a:lnTo>
                    <a:pt x="225" y="11"/>
                  </a:lnTo>
                  <a:lnTo>
                    <a:pt x="225" y="22"/>
                  </a:lnTo>
                  <a:lnTo>
                    <a:pt x="222" y="25"/>
                  </a:lnTo>
                  <a:lnTo>
                    <a:pt x="222" y="27"/>
                  </a:lnTo>
                  <a:lnTo>
                    <a:pt x="218" y="33"/>
                  </a:lnTo>
                  <a:lnTo>
                    <a:pt x="210" y="39"/>
                  </a:lnTo>
                  <a:lnTo>
                    <a:pt x="206" y="49"/>
                  </a:lnTo>
                  <a:lnTo>
                    <a:pt x="206" y="71"/>
                  </a:lnTo>
                  <a:lnTo>
                    <a:pt x="208" y="90"/>
                  </a:lnTo>
                  <a:lnTo>
                    <a:pt x="211" y="101"/>
                  </a:lnTo>
                  <a:lnTo>
                    <a:pt x="220" y="114"/>
                  </a:lnTo>
                  <a:lnTo>
                    <a:pt x="220" y="116"/>
                  </a:lnTo>
                  <a:lnTo>
                    <a:pt x="221" y="117"/>
                  </a:lnTo>
                  <a:lnTo>
                    <a:pt x="226" y="125"/>
                  </a:lnTo>
                  <a:lnTo>
                    <a:pt x="225" y="140"/>
                  </a:lnTo>
                  <a:lnTo>
                    <a:pt x="220" y="162"/>
                  </a:lnTo>
                  <a:lnTo>
                    <a:pt x="218" y="181"/>
                  </a:lnTo>
                  <a:lnTo>
                    <a:pt x="216" y="184"/>
                  </a:lnTo>
                  <a:lnTo>
                    <a:pt x="203" y="19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8" name="Freeform 78">
              <a:extLst>
                <a:ext uri="{FF2B5EF4-FFF2-40B4-BE49-F238E27FC236}">
                  <a16:creationId xmlns:a16="http://schemas.microsoft.com/office/drawing/2014/main" xmlns="" id="{DDA71CAF-9035-4CAF-BE93-9DB26E9AAF99}"/>
                </a:ext>
              </a:extLst>
            </p:cNvPr>
            <p:cNvSpPr>
              <a:spLocks noChangeAspect="1"/>
            </p:cNvSpPr>
            <p:nvPr/>
          </p:nvSpPr>
          <p:spPr bwMode="auto">
            <a:xfrm>
              <a:off x="3117471" y="3349034"/>
              <a:ext cx="3128" cy="6231"/>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79" name="Freeform 79">
              <a:extLst>
                <a:ext uri="{FF2B5EF4-FFF2-40B4-BE49-F238E27FC236}">
                  <a16:creationId xmlns:a16="http://schemas.microsoft.com/office/drawing/2014/main" xmlns="" id="{D6AEF0B2-E37F-48ED-86E1-F029D2F10CD6}"/>
                </a:ext>
              </a:extLst>
            </p:cNvPr>
            <p:cNvSpPr>
              <a:spLocks noChangeAspect="1"/>
            </p:cNvSpPr>
            <p:nvPr/>
          </p:nvSpPr>
          <p:spPr bwMode="auto">
            <a:xfrm>
              <a:off x="3117471" y="3349034"/>
              <a:ext cx="3128" cy="6231"/>
            </a:xfrm>
            <a:custGeom>
              <a:avLst/>
              <a:gdLst/>
              <a:ahLst/>
              <a:cxnLst>
                <a:cxn ang="0">
                  <a:pos x="5" y="0"/>
                </a:cxn>
                <a:cxn ang="0">
                  <a:pos x="2" y="3"/>
                </a:cxn>
                <a:cxn ang="0">
                  <a:pos x="1" y="10"/>
                </a:cxn>
                <a:cxn ang="0">
                  <a:pos x="0" y="15"/>
                </a:cxn>
                <a:cxn ang="0">
                  <a:pos x="5" y="10"/>
                </a:cxn>
                <a:cxn ang="0">
                  <a:pos x="8" y="10"/>
                </a:cxn>
                <a:cxn ang="0">
                  <a:pos x="8" y="6"/>
                </a:cxn>
                <a:cxn ang="0">
                  <a:pos x="10" y="1"/>
                </a:cxn>
                <a:cxn ang="0">
                  <a:pos x="5" y="0"/>
                </a:cxn>
              </a:cxnLst>
              <a:rect l="0" t="0" r="r" b="b"/>
              <a:pathLst>
                <a:path w="10" h="15">
                  <a:moveTo>
                    <a:pt x="5" y="0"/>
                  </a:moveTo>
                  <a:lnTo>
                    <a:pt x="2" y="3"/>
                  </a:lnTo>
                  <a:lnTo>
                    <a:pt x="1" y="10"/>
                  </a:lnTo>
                  <a:lnTo>
                    <a:pt x="0" y="15"/>
                  </a:lnTo>
                  <a:lnTo>
                    <a:pt x="5" y="10"/>
                  </a:lnTo>
                  <a:lnTo>
                    <a:pt x="8" y="10"/>
                  </a:lnTo>
                  <a:lnTo>
                    <a:pt x="8" y="6"/>
                  </a:lnTo>
                  <a:lnTo>
                    <a:pt x="10" y="1"/>
                  </a:lnTo>
                  <a:lnTo>
                    <a:pt x="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80" name="Freeform 80">
              <a:extLst>
                <a:ext uri="{FF2B5EF4-FFF2-40B4-BE49-F238E27FC236}">
                  <a16:creationId xmlns:a16="http://schemas.microsoft.com/office/drawing/2014/main" xmlns="" id="{A11E2E68-FAFA-4A48-9621-DD57AEDD044D}"/>
                </a:ext>
              </a:extLst>
            </p:cNvPr>
            <p:cNvSpPr>
              <a:spLocks noChangeAspect="1"/>
            </p:cNvSpPr>
            <p:nvPr/>
          </p:nvSpPr>
          <p:spPr bwMode="auto">
            <a:xfrm>
              <a:off x="2826584" y="3576473"/>
              <a:ext cx="0" cy="3116"/>
            </a:xfrm>
            <a:custGeom>
              <a:avLst/>
              <a:gdLst/>
              <a:ahLst/>
              <a:cxnLst>
                <a:cxn ang="0">
                  <a:pos x="0" y="3"/>
                </a:cxn>
                <a:cxn ang="0">
                  <a:pos x="0" y="0"/>
                </a:cxn>
                <a:cxn ang="0">
                  <a:pos x="0" y="3"/>
                </a:cxn>
              </a:cxnLst>
              <a:rect l="0" t="0" r="r" b="b"/>
              <a:pathLst>
                <a:path h="3">
                  <a:moveTo>
                    <a:pt x="0" y="3"/>
                  </a:moveTo>
                  <a:lnTo>
                    <a:pt x="0" y="0"/>
                  </a:lnTo>
                  <a:lnTo>
                    <a:pt x="0" y="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81" name="Freeform 81">
              <a:extLst>
                <a:ext uri="{FF2B5EF4-FFF2-40B4-BE49-F238E27FC236}">
                  <a16:creationId xmlns:a16="http://schemas.microsoft.com/office/drawing/2014/main" xmlns="" id="{654C862E-4272-4CEB-BFE6-53F1D28B2E3B}"/>
                </a:ext>
              </a:extLst>
            </p:cNvPr>
            <p:cNvSpPr>
              <a:spLocks noChangeAspect="1"/>
            </p:cNvSpPr>
            <p:nvPr/>
          </p:nvSpPr>
          <p:spPr bwMode="auto">
            <a:xfrm>
              <a:off x="2823457" y="3573357"/>
              <a:ext cx="3128" cy="3116"/>
            </a:xfrm>
            <a:custGeom>
              <a:avLst/>
              <a:gdLst/>
              <a:ahLst/>
              <a:cxnLst>
                <a:cxn ang="0">
                  <a:pos x="3" y="2"/>
                </a:cxn>
                <a:cxn ang="0">
                  <a:pos x="0" y="0"/>
                </a:cxn>
                <a:cxn ang="0">
                  <a:pos x="3" y="2"/>
                </a:cxn>
                <a:cxn ang="0">
                  <a:pos x="5" y="6"/>
                </a:cxn>
                <a:cxn ang="0">
                  <a:pos x="3" y="2"/>
                </a:cxn>
              </a:cxnLst>
              <a:rect l="0" t="0" r="r" b="b"/>
              <a:pathLst>
                <a:path w="5" h="6">
                  <a:moveTo>
                    <a:pt x="3" y="2"/>
                  </a:moveTo>
                  <a:lnTo>
                    <a:pt x="0" y="0"/>
                  </a:lnTo>
                  <a:lnTo>
                    <a:pt x="3" y="2"/>
                  </a:lnTo>
                  <a:lnTo>
                    <a:pt x="5" y="6"/>
                  </a:lnTo>
                  <a:lnTo>
                    <a:pt x="3" y="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82" name="Group 82">
              <a:extLst>
                <a:ext uri="{FF2B5EF4-FFF2-40B4-BE49-F238E27FC236}">
                  <a16:creationId xmlns:a16="http://schemas.microsoft.com/office/drawing/2014/main" xmlns="" id="{410EF555-65A3-4D97-83D8-984A476F1358}"/>
                </a:ext>
              </a:extLst>
            </p:cNvPr>
            <p:cNvGrpSpPr>
              <a:grpSpLocks noChangeAspect="1"/>
            </p:cNvGrpSpPr>
            <p:nvPr/>
          </p:nvGrpSpPr>
          <p:grpSpPr bwMode="auto">
            <a:xfrm>
              <a:off x="2388691" y="4243208"/>
              <a:ext cx="431638" cy="330252"/>
              <a:chOff x="1745" y="2358"/>
              <a:chExt cx="165" cy="126"/>
            </a:xfrm>
            <a:grpFill/>
          </p:grpSpPr>
          <p:sp>
            <p:nvSpPr>
              <p:cNvPr id="296" name="Freeform 83">
                <a:extLst>
                  <a:ext uri="{FF2B5EF4-FFF2-40B4-BE49-F238E27FC236}">
                    <a16:creationId xmlns:a16="http://schemas.microsoft.com/office/drawing/2014/main" xmlns="" id="{628557C9-7CF6-4884-B935-DB7DE8A2047A}"/>
                  </a:ext>
                </a:extLst>
              </p:cNvPr>
              <p:cNvSpPr>
                <a:spLocks noChangeAspect="1"/>
              </p:cNvSpPr>
              <p:nvPr/>
            </p:nvSpPr>
            <p:spPr bwMode="gray">
              <a:xfrm>
                <a:off x="1796" y="2397"/>
                <a:ext cx="47" cy="47"/>
              </a:xfrm>
              <a:custGeom>
                <a:avLst/>
                <a:gdLst/>
                <a:ahLst/>
                <a:cxnLst>
                  <a:cxn ang="0">
                    <a:pos x="223" y="0"/>
                  </a:cxn>
                  <a:cxn ang="0">
                    <a:pos x="206" y="11"/>
                  </a:cxn>
                  <a:cxn ang="0">
                    <a:pos x="187" y="16"/>
                  </a:cxn>
                  <a:cxn ang="0">
                    <a:pos x="163" y="21"/>
                  </a:cxn>
                  <a:cxn ang="0">
                    <a:pos x="156" y="14"/>
                  </a:cxn>
                  <a:cxn ang="0">
                    <a:pos x="149" y="16"/>
                  </a:cxn>
                  <a:cxn ang="0">
                    <a:pos x="143" y="18"/>
                  </a:cxn>
                  <a:cxn ang="0">
                    <a:pos x="136" y="38"/>
                  </a:cxn>
                  <a:cxn ang="0">
                    <a:pos x="123" y="43"/>
                  </a:cxn>
                  <a:cxn ang="0">
                    <a:pos x="117" y="50"/>
                  </a:cxn>
                  <a:cxn ang="0">
                    <a:pos x="110" y="58"/>
                  </a:cxn>
                  <a:cxn ang="0">
                    <a:pos x="101" y="61"/>
                  </a:cxn>
                  <a:cxn ang="0">
                    <a:pos x="93" y="63"/>
                  </a:cxn>
                  <a:cxn ang="0">
                    <a:pos x="78" y="54"/>
                  </a:cxn>
                  <a:cxn ang="0">
                    <a:pos x="68" y="72"/>
                  </a:cxn>
                  <a:cxn ang="0">
                    <a:pos x="46" y="72"/>
                  </a:cxn>
                  <a:cxn ang="0">
                    <a:pos x="43" y="95"/>
                  </a:cxn>
                  <a:cxn ang="0">
                    <a:pos x="35" y="101"/>
                  </a:cxn>
                  <a:cxn ang="0">
                    <a:pos x="29" y="111"/>
                  </a:cxn>
                  <a:cxn ang="0">
                    <a:pos x="2" y="112"/>
                  </a:cxn>
                  <a:cxn ang="0">
                    <a:pos x="2" y="120"/>
                  </a:cxn>
                  <a:cxn ang="0">
                    <a:pos x="20" y="141"/>
                  </a:cxn>
                  <a:cxn ang="0">
                    <a:pos x="57" y="181"/>
                  </a:cxn>
                  <a:cxn ang="0">
                    <a:pos x="70" y="194"/>
                  </a:cxn>
                  <a:cxn ang="0">
                    <a:pos x="95" y="211"/>
                  </a:cxn>
                  <a:cxn ang="0">
                    <a:pos x="98" y="221"/>
                  </a:cxn>
                  <a:cxn ang="0">
                    <a:pos x="105" y="215"/>
                  </a:cxn>
                  <a:cxn ang="0">
                    <a:pos x="120" y="220"/>
                  </a:cxn>
                  <a:cxn ang="0">
                    <a:pos x="152" y="226"/>
                  </a:cxn>
                  <a:cxn ang="0">
                    <a:pos x="165" y="224"/>
                  </a:cxn>
                  <a:cxn ang="0">
                    <a:pos x="182" y="235"/>
                  </a:cxn>
                  <a:cxn ang="0">
                    <a:pos x="197" y="236"/>
                  </a:cxn>
                  <a:cxn ang="0">
                    <a:pos x="214" y="231"/>
                  </a:cxn>
                  <a:cxn ang="0">
                    <a:pos x="212" y="224"/>
                  </a:cxn>
                  <a:cxn ang="0">
                    <a:pos x="204" y="200"/>
                  </a:cxn>
                  <a:cxn ang="0">
                    <a:pos x="212" y="181"/>
                  </a:cxn>
                  <a:cxn ang="0">
                    <a:pos x="219" y="117"/>
                  </a:cxn>
                  <a:cxn ang="0">
                    <a:pos x="231" y="43"/>
                  </a:cxn>
                  <a:cxn ang="0">
                    <a:pos x="234" y="0"/>
                  </a:cxn>
                </a:cxnLst>
                <a:rect l="0" t="0" r="r" b="b"/>
                <a:pathLst>
                  <a:path w="234" h="236">
                    <a:moveTo>
                      <a:pt x="234" y="0"/>
                    </a:moveTo>
                    <a:lnTo>
                      <a:pt x="223" y="0"/>
                    </a:lnTo>
                    <a:lnTo>
                      <a:pt x="209" y="6"/>
                    </a:lnTo>
                    <a:lnTo>
                      <a:pt x="206" y="11"/>
                    </a:lnTo>
                    <a:lnTo>
                      <a:pt x="197" y="16"/>
                    </a:lnTo>
                    <a:lnTo>
                      <a:pt x="187" y="16"/>
                    </a:lnTo>
                    <a:lnTo>
                      <a:pt x="180" y="21"/>
                    </a:lnTo>
                    <a:lnTo>
                      <a:pt x="163" y="21"/>
                    </a:lnTo>
                    <a:lnTo>
                      <a:pt x="160" y="18"/>
                    </a:lnTo>
                    <a:lnTo>
                      <a:pt x="156" y="14"/>
                    </a:lnTo>
                    <a:lnTo>
                      <a:pt x="150" y="12"/>
                    </a:lnTo>
                    <a:lnTo>
                      <a:pt x="149" y="16"/>
                    </a:lnTo>
                    <a:lnTo>
                      <a:pt x="147" y="17"/>
                    </a:lnTo>
                    <a:lnTo>
                      <a:pt x="143" y="18"/>
                    </a:lnTo>
                    <a:lnTo>
                      <a:pt x="139" y="25"/>
                    </a:lnTo>
                    <a:lnTo>
                      <a:pt x="136" y="38"/>
                    </a:lnTo>
                    <a:lnTo>
                      <a:pt x="133" y="41"/>
                    </a:lnTo>
                    <a:lnTo>
                      <a:pt x="123" y="43"/>
                    </a:lnTo>
                    <a:lnTo>
                      <a:pt x="118" y="48"/>
                    </a:lnTo>
                    <a:lnTo>
                      <a:pt x="117" y="50"/>
                    </a:lnTo>
                    <a:lnTo>
                      <a:pt x="113" y="52"/>
                    </a:lnTo>
                    <a:lnTo>
                      <a:pt x="110" y="58"/>
                    </a:lnTo>
                    <a:lnTo>
                      <a:pt x="101" y="59"/>
                    </a:lnTo>
                    <a:lnTo>
                      <a:pt x="101" y="61"/>
                    </a:lnTo>
                    <a:lnTo>
                      <a:pt x="99" y="63"/>
                    </a:lnTo>
                    <a:lnTo>
                      <a:pt x="93" y="63"/>
                    </a:lnTo>
                    <a:lnTo>
                      <a:pt x="85" y="57"/>
                    </a:lnTo>
                    <a:lnTo>
                      <a:pt x="78" y="54"/>
                    </a:lnTo>
                    <a:lnTo>
                      <a:pt x="72" y="64"/>
                    </a:lnTo>
                    <a:lnTo>
                      <a:pt x="68" y="72"/>
                    </a:lnTo>
                    <a:lnTo>
                      <a:pt x="51" y="74"/>
                    </a:lnTo>
                    <a:lnTo>
                      <a:pt x="46" y="72"/>
                    </a:lnTo>
                    <a:lnTo>
                      <a:pt x="43" y="80"/>
                    </a:lnTo>
                    <a:lnTo>
                      <a:pt x="43" y="95"/>
                    </a:lnTo>
                    <a:lnTo>
                      <a:pt x="41" y="96"/>
                    </a:lnTo>
                    <a:lnTo>
                      <a:pt x="35" y="101"/>
                    </a:lnTo>
                    <a:lnTo>
                      <a:pt x="32" y="108"/>
                    </a:lnTo>
                    <a:lnTo>
                      <a:pt x="29" y="111"/>
                    </a:lnTo>
                    <a:lnTo>
                      <a:pt x="12" y="112"/>
                    </a:lnTo>
                    <a:lnTo>
                      <a:pt x="2" y="112"/>
                    </a:lnTo>
                    <a:lnTo>
                      <a:pt x="0" y="118"/>
                    </a:lnTo>
                    <a:lnTo>
                      <a:pt x="2" y="120"/>
                    </a:lnTo>
                    <a:lnTo>
                      <a:pt x="16" y="136"/>
                    </a:lnTo>
                    <a:lnTo>
                      <a:pt x="20" y="141"/>
                    </a:lnTo>
                    <a:lnTo>
                      <a:pt x="42" y="162"/>
                    </a:lnTo>
                    <a:lnTo>
                      <a:pt x="57" y="181"/>
                    </a:lnTo>
                    <a:lnTo>
                      <a:pt x="66" y="189"/>
                    </a:lnTo>
                    <a:lnTo>
                      <a:pt x="70" y="194"/>
                    </a:lnTo>
                    <a:lnTo>
                      <a:pt x="77" y="197"/>
                    </a:lnTo>
                    <a:lnTo>
                      <a:pt x="95" y="211"/>
                    </a:lnTo>
                    <a:lnTo>
                      <a:pt x="98" y="217"/>
                    </a:lnTo>
                    <a:lnTo>
                      <a:pt x="98" y="221"/>
                    </a:lnTo>
                    <a:lnTo>
                      <a:pt x="99" y="221"/>
                    </a:lnTo>
                    <a:lnTo>
                      <a:pt x="105" y="215"/>
                    </a:lnTo>
                    <a:lnTo>
                      <a:pt x="110" y="215"/>
                    </a:lnTo>
                    <a:lnTo>
                      <a:pt x="120" y="220"/>
                    </a:lnTo>
                    <a:lnTo>
                      <a:pt x="143" y="226"/>
                    </a:lnTo>
                    <a:lnTo>
                      <a:pt x="152" y="226"/>
                    </a:lnTo>
                    <a:lnTo>
                      <a:pt x="160" y="224"/>
                    </a:lnTo>
                    <a:lnTo>
                      <a:pt x="165" y="224"/>
                    </a:lnTo>
                    <a:lnTo>
                      <a:pt x="174" y="227"/>
                    </a:lnTo>
                    <a:lnTo>
                      <a:pt x="182" y="235"/>
                    </a:lnTo>
                    <a:lnTo>
                      <a:pt x="187" y="236"/>
                    </a:lnTo>
                    <a:lnTo>
                      <a:pt x="197" y="236"/>
                    </a:lnTo>
                    <a:lnTo>
                      <a:pt x="209" y="233"/>
                    </a:lnTo>
                    <a:lnTo>
                      <a:pt x="214" y="231"/>
                    </a:lnTo>
                    <a:lnTo>
                      <a:pt x="214" y="230"/>
                    </a:lnTo>
                    <a:lnTo>
                      <a:pt x="212" y="224"/>
                    </a:lnTo>
                    <a:lnTo>
                      <a:pt x="204" y="211"/>
                    </a:lnTo>
                    <a:lnTo>
                      <a:pt x="204" y="200"/>
                    </a:lnTo>
                    <a:lnTo>
                      <a:pt x="209" y="190"/>
                    </a:lnTo>
                    <a:lnTo>
                      <a:pt x="212" y="181"/>
                    </a:lnTo>
                    <a:lnTo>
                      <a:pt x="213" y="156"/>
                    </a:lnTo>
                    <a:lnTo>
                      <a:pt x="219" y="117"/>
                    </a:lnTo>
                    <a:lnTo>
                      <a:pt x="219" y="82"/>
                    </a:lnTo>
                    <a:lnTo>
                      <a:pt x="231" y="43"/>
                    </a:lnTo>
                    <a:lnTo>
                      <a:pt x="234" y="23"/>
                    </a:lnTo>
                    <a:lnTo>
                      <a:pt x="234"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7" name="Freeform 84">
                <a:extLst>
                  <a:ext uri="{FF2B5EF4-FFF2-40B4-BE49-F238E27FC236}">
                    <a16:creationId xmlns:a16="http://schemas.microsoft.com/office/drawing/2014/main" xmlns="" id="{DFA911BB-B9D5-4FA8-8107-A5A98271D2F4}"/>
                  </a:ext>
                </a:extLst>
              </p:cNvPr>
              <p:cNvSpPr>
                <a:spLocks noChangeAspect="1"/>
              </p:cNvSpPr>
              <p:nvPr/>
            </p:nvSpPr>
            <p:spPr bwMode="gray">
              <a:xfrm>
                <a:off x="1846" y="2457"/>
                <a:ext cx="64" cy="27"/>
              </a:xfrm>
              <a:custGeom>
                <a:avLst/>
                <a:gdLst/>
                <a:ahLst/>
                <a:cxnLst>
                  <a:cxn ang="0">
                    <a:pos x="19" y="1"/>
                  </a:cxn>
                  <a:cxn ang="0">
                    <a:pos x="6" y="9"/>
                  </a:cxn>
                  <a:cxn ang="0">
                    <a:pos x="16" y="32"/>
                  </a:cxn>
                  <a:cxn ang="0">
                    <a:pos x="10" y="44"/>
                  </a:cxn>
                  <a:cxn ang="0">
                    <a:pos x="1" y="71"/>
                  </a:cxn>
                  <a:cxn ang="0">
                    <a:pos x="7" y="82"/>
                  </a:cxn>
                  <a:cxn ang="0">
                    <a:pos x="22" y="72"/>
                  </a:cxn>
                  <a:cxn ang="0">
                    <a:pos x="58" y="80"/>
                  </a:cxn>
                  <a:cxn ang="0">
                    <a:pos x="75" y="87"/>
                  </a:cxn>
                  <a:cxn ang="0">
                    <a:pos x="92" y="112"/>
                  </a:cxn>
                  <a:cxn ang="0">
                    <a:pos x="109" y="103"/>
                  </a:cxn>
                  <a:cxn ang="0">
                    <a:pos x="117" y="131"/>
                  </a:cxn>
                  <a:cxn ang="0">
                    <a:pos x="135" y="134"/>
                  </a:cxn>
                  <a:cxn ang="0">
                    <a:pos x="157" y="110"/>
                  </a:cxn>
                  <a:cxn ang="0">
                    <a:pos x="139" y="95"/>
                  </a:cxn>
                  <a:cxn ang="0">
                    <a:pos x="140" y="81"/>
                  </a:cxn>
                  <a:cxn ang="0">
                    <a:pos x="160" y="72"/>
                  </a:cxn>
                  <a:cxn ang="0">
                    <a:pos x="187" y="43"/>
                  </a:cxn>
                  <a:cxn ang="0">
                    <a:pos x="201" y="34"/>
                  </a:cxn>
                  <a:cxn ang="0">
                    <a:pos x="222" y="45"/>
                  </a:cxn>
                  <a:cxn ang="0">
                    <a:pos x="260" y="63"/>
                  </a:cxn>
                  <a:cxn ang="0">
                    <a:pos x="273" y="71"/>
                  </a:cxn>
                  <a:cxn ang="0">
                    <a:pos x="258" y="85"/>
                  </a:cxn>
                  <a:cxn ang="0">
                    <a:pos x="261" y="110"/>
                  </a:cxn>
                  <a:cxn ang="0">
                    <a:pos x="281" y="128"/>
                  </a:cxn>
                  <a:cxn ang="0">
                    <a:pos x="290" y="109"/>
                  </a:cxn>
                  <a:cxn ang="0">
                    <a:pos x="302" y="109"/>
                  </a:cxn>
                  <a:cxn ang="0">
                    <a:pos x="318" y="87"/>
                  </a:cxn>
                  <a:cxn ang="0">
                    <a:pos x="313" y="77"/>
                  </a:cxn>
                  <a:cxn ang="0">
                    <a:pos x="304" y="66"/>
                  </a:cxn>
                  <a:cxn ang="0">
                    <a:pos x="297" y="48"/>
                  </a:cxn>
                  <a:cxn ang="0">
                    <a:pos x="266" y="18"/>
                  </a:cxn>
                  <a:cxn ang="0">
                    <a:pos x="231" y="11"/>
                  </a:cxn>
                  <a:cxn ang="0">
                    <a:pos x="189" y="1"/>
                  </a:cxn>
                  <a:cxn ang="0">
                    <a:pos x="176" y="11"/>
                  </a:cxn>
                  <a:cxn ang="0">
                    <a:pos x="164" y="31"/>
                  </a:cxn>
                  <a:cxn ang="0">
                    <a:pos x="156" y="20"/>
                  </a:cxn>
                  <a:cxn ang="0">
                    <a:pos x="118" y="36"/>
                  </a:cxn>
                  <a:cxn ang="0">
                    <a:pos x="101" y="44"/>
                  </a:cxn>
                  <a:cxn ang="0">
                    <a:pos x="71" y="34"/>
                  </a:cxn>
                  <a:cxn ang="0">
                    <a:pos x="45" y="23"/>
                  </a:cxn>
                  <a:cxn ang="0">
                    <a:pos x="35" y="7"/>
                  </a:cxn>
                </a:cxnLst>
                <a:rect l="0" t="0" r="r" b="b"/>
                <a:pathLst>
                  <a:path w="318" h="135">
                    <a:moveTo>
                      <a:pt x="23" y="0"/>
                    </a:moveTo>
                    <a:lnTo>
                      <a:pt x="22" y="1"/>
                    </a:lnTo>
                    <a:lnTo>
                      <a:pt x="19" y="1"/>
                    </a:lnTo>
                    <a:lnTo>
                      <a:pt x="17" y="0"/>
                    </a:lnTo>
                    <a:lnTo>
                      <a:pt x="13" y="0"/>
                    </a:lnTo>
                    <a:lnTo>
                      <a:pt x="6" y="9"/>
                    </a:lnTo>
                    <a:lnTo>
                      <a:pt x="5" y="23"/>
                    </a:lnTo>
                    <a:lnTo>
                      <a:pt x="12" y="28"/>
                    </a:lnTo>
                    <a:lnTo>
                      <a:pt x="16" y="32"/>
                    </a:lnTo>
                    <a:lnTo>
                      <a:pt x="15" y="37"/>
                    </a:lnTo>
                    <a:lnTo>
                      <a:pt x="11" y="40"/>
                    </a:lnTo>
                    <a:lnTo>
                      <a:pt x="10" y="44"/>
                    </a:lnTo>
                    <a:lnTo>
                      <a:pt x="10" y="56"/>
                    </a:lnTo>
                    <a:lnTo>
                      <a:pt x="8" y="61"/>
                    </a:lnTo>
                    <a:lnTo>
                      <a:pt x="1" y="71"/>
                    </a:lnTo>
                    <a:lnTo>
                      <a:pt x="0" y="71"/>
                    </a:lnTo>
                    <a:lnTo>
                      <a:pt x="6" y="82"/>
                    </a:lnTo>
                    <a:lnTo>
                      <a:pt x="7" y="82"/>
                    </a:lnTo>
                    <a:lnTo>
                      <a:pt x="10" y="75"/>
                    </a:lnTo>
                    <a:lnTo>
                      <a:pt x="12" y="72"/>
                    </a:lnTo>
                    <a:lnTo>
                      <a:pt x="22" y="72"/>
                    </a:lnTo>
                    <a:lnTo>
                      <a:pt x="40" y="75"/>
                    </a:lnTo>
                    <a:lnTo>
                      <a:pt x="48" y="76"/>
                    </a:lnTo>
                    <a:lnTo>
                      <a:pt x="58" y="80"/>
                    </a:lnTo>
                    <a:lnTo>
                      <a:pt x="67" y="81"/>
                    </a:lnTo>
                    <a:lnTo>
                      <a:pt x="70" y="82"/>
                    </a:lnTo>
                    <a:lnTo>
                      <a:pt x="75" y="87"/>
                    </a:lnTo>
                    <a:lnTo>
                      <a:pt x="78" y="96"/>
                    </a:lnTo>
                    <a:lnTo>
                      <a:pt x="85" y="103"/>
                    </a:lnTo>
                    <a:lnTo>
                      <a:pt x="92" y="112"/>
                    </a:lnTo>
                    <a:lnTo>
                      <a:pt x="98" y="112"/>
                    </a:lnTo>
                    <a:lnTo>
                      <a:pt x="103" y="106"/>
                    </a:lnTo>
                    <a:lnTo>
                      <a:pt x="109" y="103"/>
                    </a:lnTo>
                    <a:lnTo>
                      <a:pt x="113" y="112"/>
                    </a:lnTo>
                    <a:lnTo>
                      <a:pt x="113" y="122"/>
                    </a:lnTo>
                    <a:lnTo>
                      <a:pt x="117" y="131"/>
                    </a:lnTo>
                    <a:lnTo>
                      <a:pt x="118" y="134"/>
                    </a:lnTo>
                    <a:lnTo>
                      <a:pt x="130" y="135"/>
                    </a:lnTo>
                    <a:lnTo>
                      <a:pt x="135" y="134"/>
                    </a:lnTo>
                    <a:lnTo>
                      <a:pt x="152" y="124"/>
                    </a:lnTo>
                    <a:lnTo>
                      <a:pt x="160" y="117"/>
                    </a:lnTo>
                    <a:lnTo>
                      <a:pt x="157" y="110"/>
                    </a:lnTo>
                    <a:lnTo>
                      <a:pt x="152" y="107"/>
                    </a:lnTo>
                    <a:lnTo>
                      <a:pt x="148" y="102"/>
                    </a:lnTo>
                    <a:lnTo>
                      <a:pt x="139" y="95"/>
                    </a:lnTo>
                    <a:lnTo>
                      <a:pt x="137" y="91"/>
                    </a:lnTo>
                    <a:lnTo>
                      <a:pt x="137" y="87"/>
                    </a:lnTo>
                    <a:lnTo>
                      <a:pt x="140" y="81"/>
                    </a:lnTo>
                    <a:lnTo>
                      <a:pt x="148" y="75"/>
                    </a:lnTo>
                    <a:lnTo>
                      <a:pt x="156" y="72"/>
                    </a:lnTo>
                    <a:lnTo>
                      <a:pt x="160" y="72"/>
                    </a:lnTo>
                    <a:lnTo>
                      <a:pt x="168" y="68"/>
                    </a:lnTo>
                    <a:lnTo>
                      <a:pt x="177" y="58"/>
                    </a:lnTo>
                    <a:lnTo>
                      <a:pt x="187" y="43"/>
                    </a:lnTo>
                    <a:lnTo>
                      <a:pt x="189" y="39"/>
                    </a:lnTo>
                    <a:lnTo>
                      <a:pt x="190" y="38"/>
                    </a:lnTo>
                    <a:lnTo>
                      <a:pt x="201" y="34"/>
                    </a:lnTo>
                    <a:lnTo>
                      <a:pt x="205" y="34"/>
                    </a:lnTo>
                    <a:lnTo>
                      <a:pt x="209" y="36"/>
                    </a:lnTo>
                    <a:lnTo>
                      <a:pt x="222" y="45"/>
                    </a:lnTo>
                    <a:lnTo>
                      <a:pt x="241" y="54"/>
                    </a:lnTo>
                    <a:lnTo>
                      <a:pt x="252" y="66"/>
                    </a:lnTo>
                    <a:lnTo>
                      <a:pt x="260" y="63"/>
                    </a:lnTo>
                    <a:lnTo>
                      <a:pt x="266" y="63"/>
                    </a:lnTo>
                    <a:lnTo>
                      <a:pt x="273" y="68"/>
                    </a:lnTo>
                    <a:lnTo>
                      <a:pt x="273" y="71"/>
                    </a:lnTo>
                    <a:lnTo>
                      <a:pt x="269" y="71"/>
                    </a:lnTo>
                    <a:lnTo>
                      <a:pt x="259" y="80"/>
                    </a:lnTo>
                    <a:lnTo>
                      <a:pt x="258" y="85"/>
                    </a:lnTo>
                    <a:lnTo>
                      <a:pt x="257" y="93"/>
                    </a:lnTo>
                    <a:lnTo>
                      <a:pt x="258" y="104"/>
                    </a:lnTo>
                    <a:lnTo>
                      <a:pt x="261" y="110"/>
                    </a:lnTo>
                    <a:lnTo>
                      <a:pt x="273" y="123"/>
                    </a:lnTo>
                    <a:lnTo>
                      <a:pt x="280" y="128"/>
                    </a:lnTo>
                    <a:lnTo>
                      <a:pt x="281" y="128"/>
                    </a:lnTo>
                    <a:lnTo>
                      <a:pt x="281" y="123"/>
                    </a:lnTo>
                    <a:lnTo>
                      <a:pt x="290" y="117"/>
                    </a:lnTo>
                    <a:lnTo>
                      <a:pt x="290" y="109"/>
                    </a:lnTo>
                    <a:lnTo>
                      <a:pt x="293" y="108"/>
                    </a:lnTo>
                    <a:lnTo>
                      <a:pt x="298" y="112"/>
                    </a:lnTo>
                    <a:lnTo>
                      <a:pt x="302" y="109"/>
                    </a:lnTo>
                    <a:lnTo>
                      <a:pt x="312" y="96"/>
                    </a:lnTo>
                    <a:lnTo>
                      <a:pt x="318" y="91"/>
                    </a:lnTo>
                    <a:lnTo>
                      <a:pt x="318" y="87"/>
                    </a:lnTo>
                    <a:lnTo>
                      <a:pt x="314" y="85"/>
                    </a:lnTo>
                    <a:lnTo>
                      <a:pt x="313" y="83"/>
                    </a:lnTo>
                    <a:lnTo>
                      <a:pt x="313" y="77"/>
                    </a:lnTo>
                    <a:lnTo>
                      <a:pt x="309" y="71"/>
                    </a:lnTo>
                    <a:lnTo>
                      <a:pt x="304" y="68"/>
                    </a:lnTo>
                    <a:lnTo>
                      <a:pt x="304" y="66"/>
                    </a:lnTo>
                    <a:lnTo>
                      <a:pt x="306" y="58"/>
                    </a:lnTo>
                    <a:lnTo>
                      <a:pt x="307" y="54"/>
                    </a:lnTo>
                    <a:lnTo>
                      <a:pt x="297" y="48"/>
                    </a:lnTo>
                    <a:lnTo>
                      <a:pt x="287" y="37"/>
                    </a:lnTo>
                    <a:lnTo>
                      <a:pt x="284" y="33"/>
                    </a:lnTo>
                    <a:lnTo>
                      <a:pt x="266" y="18"/>
                    </a:lnTo>
                    <a:lnTo>
                      <a:pt x="257" y="15"/>
                    </a:lnTo>
                    <a:lnTo>
                      <a:pt x="244" y="11"/>
                    </a:lnTo>
                    <a:lnTo>
                      <a:pt x="231" y="11"/>
                    </a:lnTo>
                    <a:lnTo>
                      <a:pt x="218" y="7"/>
                    </a:lnTo>
                    <a:lnTo>
                      <a:pt x="209" y="1"/>
                    </a:lnTo>
                    <a:lnTo>
                      <a:pt x="189" y="1"/>
                    </a:lnTo>
                    <a:lnTo>
                      <a:pt x="184" y="2"/>
                    </a:lnTo>
                    <a:lnTo>
                      <a:pt x="182" y="4"/>
                    </a:lnTo>
                    <a:lnTo>
                      <a:pt x="176" y="11"/>
                    </a:lnTo>
                    <a:lnTo>
                      <a:pt x="174" y="27"/>
                    </a:lnTo>
                    <a:lnTo>
                      <a:pt x="167" y="31"/>
                    </a:lnTo>
                    <a:lnTo>
                      <a:pt x="164" y="31"/>
                    </a:lnTo>
                    <a:lnTo>
                      <a:pt x="164" y="21"/>
                    </a:lnTo>
                    <a:lnTo>
                      <a:pt x="160" y="20"/>
                    </a:lnTo>
                    <a:lnTo>
                      <a:pt x="156" y="20"/>
                    </a:lnTo>
                    <a:lnTo>
                      <a:pt x="137" y="31"/>
                    </a:lnTo>
                    <a:lnTo>
                      <a:pt x="121" y="33"/>
                    </a:lnTo>
                    <a:lnTo>
                      <a:pt x="118" y="36"/>
                    </a:lnTo>
                    <a:lnTo>
                      <a:pt x="110" y="43"/>
                    </a:lnTo>
                    <a:lnTo>
                      <a:pt x="105" y="44"/>
                    </a:lnTo>
                    <a:lnTo>
                      <a:pt x="101" y="44"/>
                    </a:lnTo>
                    <a:lnTo>
                      <a:pt x="92" y="43"/>
                    </a:lnTo>
                    <a:lnTo>
                      <a:pt x="75" y="36"/>
                    </a:lnTo>
                    <a:lnTo>
                      <a:pt x="71" y="34"/>
                    </a:lnTo>
                    <a:lnTo>
                      <a:pt x="48" y="34"/>
                    </a:lnTo>
                    <a:lnTo>
                      <a:pt x="45" y="28"/>
                    </a:lnTo>
                    <a:lnTo>
                      <a:pt x="45" y="23"/>
                    </a:lnTo>
                    <a:lnTo>
                      <a:pt x="39" y="20"/>
                    </a:lnTo>
                    <a:lnTo>
                      <a:pt x="37" y="9"/>
                    </a:lnTo>
                    <a:lnTo>
                      <a:pt x="35" y="7"/>
                    </a:lnTo>
                    <a:lnTo>
                      <a:pt x="27" y="5"/>
                    </a:lnTo>
                    <a:lnTo>
                      <a:pt x="23"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8" name="Freeform 85">
                <a:extLst>
                  <a:ext uri="{FF2B5EF4-FFF2-40B4-BE49-F238E27FC236}">
                    <a16:creationId xmlns:a16="http://schemas.microsoft.com/office/drawing/2014/main" xmlns="" id="{6F45AD06-EFC7-4838-82BE-1085006B2366}"/>
                  </a:ext>
                </a:extLst>
              </p:cNvPr>
              <p:cNvSpPr>
                <a:spLocks noChangeAspect="1"/>
              </p:cNvSpPr>
              <p:nvPr/>
            </p:nvSpPr>
            <p:spPr bwMode="gray">
              <a:xfrm>
                <a:off x="1745" y="2365"/>
                <a:ext cx="43" cy="47"/>
              </a:xfrm>
              <a:custGeom>
                <a:avLst/>
                <a:gdLst/>
                <a:ahLst/>
                <a:cxnLst>
                  <a:cxn ang="0">
                    <a:pos x="71" y="1"/>
                  </a:cxn>
                  <a:cxn ang="0">
                    <a:pos x="39" y="28"/>
                  </a:cxn>
                  <a:cxn ang="0">
                    <a:pos x="63" y="52"/>
                  </a:cxn>
                  <a:cxn ang="0">
                    <a:pos x="82" y="71"/>
                  </a:cxn>
                  <a:cxn ang="0">
                    <a:pos x="95" y="84"/>
                  </a:cxn>
                  <a:cxn ang="0">
                    <a:pos x="93" y="100"/>
                  </a:cxn>
                  <a:cxn ang="0">
                    <a:pos x="69" y="99"/>
                  </a:cxn>
                  <a:cxn ang="0">
                    <a:pos x="16" y="138"/>
                  </a:cxn>
                  <a:cxn ang="0">
                    <a:pos x="9" y="152"/>
                  </a:cxn>
                  <a:cxn ang="0">
                    <a:pos x="5" y="158"/>
                  </a:cxn>
                  <a:cxn ang="0">
                    <a:pos x="6" y="168"/>
                  </a:cxn>
                  <a:cxn ang="0">
                    <a:pos x="2" y="186"/>
                  </a:cxn>
                  <a:cxn ang="0">
                    <a:pos x="2" y="191"/>
                  </a:cxn>
                  <a:cxn ang="0">
                    <a:pos x="9" y="196"/>
                  </a:cxn>
                  <a:cxn ang="0">
                    <a:pos x="17" y="204"/>
                  </a:cxn>
                  <a:cxn ang="0">
                    <a:pos x="37" y="217"/>
                  </a:cxn>
                  <a:cxn ang="0">
                    <a:pos x="55" y="226"/>
                  </a:cxn>
                  <a:cxn ang="0">
                    <a:pos x="86" y="227"/>
                  </a:cxn>
                  <a:cxn ang="0">
                    <a:pos x="112" y="232"/>
                  </a:cxn>
                  <a:cxn ang="0">
                    <a:pos x="119" y="232"/>
                  </a:cxn>
                  <a:cxn ang="0">
                    <a:pos x="134" y="220"/>
                  </a:cxn>
                  <a:cxn ang="0">
                    <a:pos x="145" y="211"/>
                  </a:cxn>
                  <a:cxn ang="0">
                    <a:pos x="149" y="199"/>
                  </a:cxn>
                  <a:cxn ang="0">
                    <a:pos x="155" y="194"/>
                  </a:cxn>
                  <a:cxn ang="0">
                    <a:pos x="165" y="184"/>
                  </a:cxn>
                  <a:cxn ang="0">
                    <a:pos x="163" y="175"/>
                  </a:cxn>
                  <a:cxn ang="0">
                    <a:pos x="162" y="169"/>
                  </a:cxn>
                  <a:cxn ang="0">
                    <a:pos x="172" y="159"/>
                  </a:cxn>
                  <a:cxn ang="0">
                    <a:pos x="177" y="157"/>
                  </a:cxn>
                  <a:cxn ang="0">
                    <a:pos x="208" y="134"/>
                  </a:cxn>
                  <a:cxn ang="0">
                    <a:pos x="212" y="124"/>
                  </a:cxn>
                  <a:cxn ang="0">
                    <a:pos x="211" y="121"/>
                  </a:cxn>
                  <a:cxn ang="0">
                    <a:pos x="209" y="118"/>
                  </a:cxn>
                  <a:cxn ang="0">
                    <a:pos x="195" y="121"/>
                  </a:cxn>
                  <a:cxn ang="0">
                    <a:pos x="187" y="116"/>
                  </a:cxn>
                  <a:cxn ang="0">
                    <a:pos x="184" y="111"/>
                  </a:cxn>
                  <a:cxn ang="0">
                    <a:pos x="163" y="108"/>
                  </a:cxn>
                  <a:cxn ang="0">
                    <a:pos x="166" y="72"/>
                  </a:cxn>
                </a:cxnLst>
                <a:rect l="0" t="0" r="r" b="b"/>
                <a:pathLst>
                  <a:path w="212" h="235">
                    <a:moveTo>
                      <a:pt x="166" y="0"/>
                    </a:moveTo>
                    <a:lnTo>
                      <a:pt x="71" y="1"/>
                    </a:lnTo>
                    <a:lnTo>
                      <a:pt x="71" y="28"/>
                    </a:lnTo>
                    <a:lnTo>
                      <a:pt x="39" y="28"/>
                    </a:lnTo>
                    <a:lnTo>
                      <a:pt x="37" y="27"/>
                    </a:lnTo>
                    <a:lnTo>
                      <a:pt x="63" y="52"/>
                    </a:lnTo>
                    <a:lnTo>
                      <a:pt x="79" y="62"/>
                    </a:lnTo>
                    <a:lnTo>
                      <a:pt x="82" y="71"/>
                    </a:lnTo>
                    <a:lnTo>
                      <a:pt x="92" y="79"/>
                    </a:lnTo>
                    <a:lnTo>
                      <a:pt x="95" y="84"/>
                    </a:lnTo>
                    <a:lnTo>
                      <a:pt x="93" y="99"/>
                    </a:lnTo>
                    <a:lnTo>
                      <a:pt x="93" y="100"/>
                    </a:lnTo>
                    <a:lnTo>
                      <a:pt x="92" y="99"/>
                    </a:lnTo>
                    <a:lnTo>
                      <a:pt x="69" y="99"/>
                    </a:lnTo>
                    <a:lnTo>
                      <a:pt x="39" y="102"/>
                    </a:lnTo>
                    <a:lnTo>
                      <a:pt x="16" y="138"/>
                    </a:lnTo>
                    <a:lnTo>
                      <a:pt x="15" y="142"/>
                    </a:lnTo>
                    <a:lnTo>
                      <a:pt x="9" y="152"/>
                    </a:lnTo>
                    <a:lnTo>
                      <a:pt x="6" y="157"/>
                    </a:lnTo>
                    <a:lnTo>
                      <a:pt x="5" y="158"/>
                    </a:lnTo>
                    <a:lnTo>
                      <a:pt x="7" y="165"/>
                    </a:lnTo>
                    <a:lnTo>
                      <a:pt x="6" y="168"/>
                    </a:lnTo>
                    <a:lnTo>
                      <a:pt x="4" y="170"/>
                    </a:lnTo>
                    <a:lnTo>
                      <a:pt x="2" y="186"/>
                    </a:lnTo>
                    <a:lnTo>
                      <a:pt x="0" y="188"/>
                    </a:lnTo>
                    <a:lnTo>
                      <a:pt x="2" y="191"/>
                    </a:lnTo>
                    <a:lnTo>
                      <a:pt x="7" y="195"/>
                    </a:lnTo>
                    <a:lnTo>
                      <a:pt x="9" y="196"/>
                    </a:lnTo>
                    <a:lnTo>
                      <a:pt x="16" y="201"/>
                    </a:lnTo>
                    <a:lnTo>
                      <a:pt x="17" y="204"/>
                    </a:lnTo>
                    <a:lnTo>
                      <a:pt x="31" y="213"/>
                    </a:lnTo>
                    <a:lnTo>
                      <a:pt x="37" y="217"/>
                    </a:lnTo>
                    <a:lnTo>
                      <a:pt x="47" y="222"/>
                    </a:lnTo>
                    <a:lnTo>
                      <a:pt x="55" y="226"/>
                    </a:lnTo>
                    <a:lnTo>
                      <a:pt x="66" y="227"/>
                    </a:lnTo>
                    <a:lnTo>
                      <a:pt x="86" y="227"/>
                    </a:lnTo>
                    <a:lnTo>
                      <a:pt x="96" y="228"/>
                    </a:lnTo>
                    <a:lnTo>
                      <a:pt x="112" y="232"/>
                    </a:lnTo>
                    <a:lnTo>
                      <a:pt x="119" y="235"/>
                    </a:lnTo>
                    <a:lnTo>
                      <a:pt x="119" y="232"/>
                    </a:lnTo>
                    <a:lnTo>
                      <a:pt x="125" y="222"/>
                    </a:lnTo>
                    <a:lnTo>
                      <a:pt x="134" y="220"/>
                    </a:lnTo>
                    <a:lnTo>
                      <a:pt x="138" y="213"/>
                    </a:lnTo>
                    <a:lnTo>
                      <a:pt x="145" y="211"/>
                    </a:lnTo>
                    <a:lnTo>
                      <a:pt x="147" y="206"/>
                    </a:lnTo>
                    <a:lnTo>
                      <a:pt x="149" y="199"/>
                    </a:lnTo>
                    <a:lnTo>
                      <a:pt x="152" y="195"/>
                    </a:lnTo>
                    <a:lnTo>
                      <a:pt x="155" y="194"/>
                    </a:lnTo>
                    <a:lnTo>
                      <a:pt x="156" y="189"/>
                    </a:lnTo>
                    <a:lnTo>
                      <a:pt x="165" y="184"/>
                    </a:lnTo>
                    <a:lnTo>
                      <a:pt x="165" y="180"/>
                    </a:lnTo>
                    <a:lnTo>
                      <a:pt x="163" y="175"/>
                    </a:lnTo>
                    <a:lnTo>
                      <a:pt x="162" y="174"/>
                    </a:lnTo>
                    <a:lnTo>
                      <a:pt x="162" y="169"/>
                    </a:lnTo>
                    <a:lnTo>
                      <a:pt x="163" y="165"/>
                    </a:lnTo>
                    <a:lnTo>
                      <a:pt x="172" y="159"/>
                    </a:lnTo>
                    <a:lnTo>
                      <a:pt x="173" y="158"/>
                    </a:lnTo>
                    <a:lnTo>
                      <a:pt x="177" y="157"/>
                    </a:lnTo>
                    <a:lnTo>
                      <a:pt x="189" y="146"/>
                    </a:lnTo>
                    <a:lnTo>
                      <a:pt x="208" y="134"/>
                    </a:lnTo>
                    <a:lnTo>
                      <a:pt x="211" y="127"/>
                    </a:lnTo>
                    <a:lnTo>
                      <a:pt x="212" y="124"/>
                    </a:lnTo>
                    <a:lnTo>
                      <a:pt x="212" y="121"/>
                    </a:lnTo>
                    <a:lnTo>
                      <a:pt x="211" y="121"/>
                    </a:lnTo>
                    <a:lnTo>
                      <a:pt x="210" y="121"/>
                    </a:lnTo>
                    <a:lnTo>
                      <a:pt x="209" y="118"/>
                    </a:lnTo>
                    <a:lnTo>
                      <a:pt x="203" y="116"/>
                    </a:lnTo>
                    <a:lnTo>
                      <a:pt x="195" y="121"/>
                    </a:lnTo>
                    <a:lnTo>
                      <a:pt x="193" y="121"/>
                    </a:lnTo>
                    <a:lnTo>
                      <a:pt x="187" y="116"/>
                    </a:lnTo>
                    <a:lnTo>
                      <a:pt x="183" y="110"/>
                    </a:lnTo>
                    <a:lnTo>
                      <a:pt x="184" y="111"/>
                    </a:lnTo>
                    <a:lnTo>
                      <a:pt x="172" y="110"/>
                    </a:lnTo>
                    <a:lnTo>
                      <a:pt x="163" y="108"/>
                    </a:lnTo>
                    <a:lnTo>
                      <a:pt x="163" y="107"/>
                    </a:lnTo>
                    <a:lnTo>
                      <a:pt x="166" y="72"/>
                    </a:lnTo>
                    <a:lnTo>
                      <a:pt x="166"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9" name="Freeform 86">
                <a:extLst>
                  <a:ext uri="{FF2B5EF4-FFF2-40B4-BE49-F238E27FC236}">
                    <a16:creationId xmlns:a16="http://schemas.microsoft.com/office/drawing/2014/main" xmlns="" id="{53495F21-165F-40C5-81C4-A40EB444495A}"/>
                  </a:ext>
                </a:extLst>
              </p:cNvPr>
              <p:cNvSpPr>
                <a:spLocks noChangeAspect="1"/>
              </p:cNvSpPr>
              <p:nvPr/>
            </p:nvSpPr>
            <p:spPr bwMode="gray">
              <a:xfrm>
                <a:off x="1778" y="2358"/>
                <a:ext cx="12" cy="29"/>
              </a:xfrm>
              <a:custGeom>
                <a:avLst/>
                <a:gdLst/>
                <a:ahLst/>
                <a:cxnLst>
                  <a:cxn ang="0">
                    <a:pos x="46" y="2"/>
                  </a:cxn>
                  <a:cxn ang="0">
                    <a:pos x="41" y="0"/>
                  </a:cxn>
                  <a:cxn ang="0">
                    <a:pos x="36" y="3"/>
                  </a:cxn>
                  <a:cxn ang="0">
                    <a:pos x="21" y="31"/>
                  </a:cxn>
                  <a:cxn ang="0">
                    <a:pos x="16" y="31"/>
                  </a:cxn>
                  <a:cxn ang="0">
                    <a:pos x="3" y="34"/>
                  </a:cxn>
                  <a:cxn ang="0">
                    <a:pos x="3" y="106"/>
                  </a:cxn>
                  <a:cxn ang="0">
                    <a:pos x="2" y="141"/>
                  </a:cxn>
                  <a:cxn ang="0">
                    <a:pos x="0" y="142"/>
                  </a:cxn>
                  <a:cxn ang="0">
                    <a:pos x="9" y="144"/>
                  </a:cxn>
                  <a:cxn ang="0">
                    <a:pos x="21" y="145"/>
                  </a:cxn>
                  <a:cxn ang="0">
                    <a:pos x="20" y="144"/>
                  </a:cxn>
                  <a:cxn ang="0">
                    <a:pos x="20" y="136"/>
                  </a:cxn>
                  <a:cxn ang="0">
                    <a:pos x="21" y="132"/>
                  </a:cxn>
                  <a:cxn ang="0">
                    <a:pos x="27" y="126"/>
                  </a:cxn>
                  <a:cxn ang="0">
                    <a:pos x="38" y="118"/>
                  </a:cxn>
                  <a:cxn ang="0">
                    <a:pos x="45" y="110"/>
                  </a:cxn>
                  <a:cxn ang="0">
                    <a:pos x="47" y="102"/>
                  </a:cxn>
                  <a:cxn ang="0">
                    <a:pos x="48" y="102"/>
                  </a:cxn>
                  <a:cxn ang="0">
                    <a:pos x="51" y="89"/>
                  </a:cxn>
                  <a:cxn ang="0">
                    <a:pos x="52" y="77"/>
                  </a:cxn>
                  <a:cxn ang="0">
                    <a:pos x="51" y="56"/>
                  </a:cxn>
                  <a:cxn ang="0">
                    <a:pos x="53" y="41"/>
                  </a:cxn>
                  <a:cxn ang="0">
                    <a:pos x="57" y="28"/>
                  </a:cxn>
                  <a:cxn ang="0">
                    <a:pos x="62" y="18"/>
                  </a:cxn>
                  <a:cxn ang="0">
                    <a:pos x="62" y="13"/>
                  </a:cxn>
                  <a:cxn ang="0">
                    <a:pos x="58" y="8"/>
                  </a:cxn>
                  <a:cxn ang="0">
                    <a:pos x="47" y="3"/>
                  </a:cxn>
                  <a:cxn ang="0">
                    <a:pos x="46" y="2"/>
                  </a:cxn>
                </a:cxnLst>
                <a:rect l="0" t="0" r="r" b="b"/>
                <a:pathLst>
                  <a:path w="62" h="145">
                    <a:moveTo>
                      <a:pt x="46" y="2"/>
                    </a:moveTo>
                    <a:lnTo>
                      <a:pt x="41" y="0"/>
                    </a:lnTo>
                    <a:lnTo>
                      <a:pt x="36" y="3"/>
                    </a:lnTo>
                    <a:lnTo>
                      <a:pt x="21" y="31"/>
                    </a:lnTo>
                    <a:lnTo>
                      <a:pt x="16" y="31"/>
                    </a:lnTo>
                    <a:lnTo>
                      <a:pt x="3" y="34"/>
                    </a:lnTo>
                    <a:lnTo>
                      <a:pt x="3" y="106"/>
                    </a:lnTo>
                    <a:lnTo>
                      <a:pt x="2" y="141"/>
                    </a:lnTo>
                    <a:lnTo>
                      <a:pt x="0" y="142"/>
                    </a:lnTo>
                    <a:lnTo>
                      <a:pt x="9" y="144"/>
                    </a:lnTo>
                    <a:lnTo>
                      <a:pt x="21" y="145"/>
                    </a:lnTo>
                    <a:lnTo>
                      <a:pt x="20" y="144"/>
                    </a:lnTo>
                    <a:lnTo>
                      <a:pt x="20" y="136"/>
                    </a:lnTo>
                    <a:lnTo>
                      <a:pt x="21" y="132"/>
                    </a:lnTo>
                    <a:lnTo>
                      <a:pt x="27" y="126"/>
                    </a:lnTo>
                    <a:lnTo>
                      <a:pt x="38" y="118"/>
                    </a:lnTo>
                    <a:lnTo>
                      <a:pt x="45" y="110"/>
                    </a:lnTo>
                    <a:lnTo>
                      <a:pt x="47" y="102"/>
                    </a:lnTo>
                    <a:lnTo>
                      <a:pt x="48" y="102"/>
                    </a:lnTo>
                    <a:lnTo>
                      <a:pt x="51" y="89"/>
                    </a:lnTo>
                    <a:lnTo>
                      <a:pt x="52" y="77"/>
                    </a:lnTo>
                    <a:lnTo>
                      <a:pt x="51" y="56"/>
                    </a:lnTo>
                    <a:lnTo>
                      <a:pt x="53" y="41"/>
                    </a:lnTo>
                    <a:lnTo>
                      <a:pt x="57" y="28"/>
                    </a:lnTo>
                    <a:lnTo>
                      <a:pt x="62" y="18"/>
                    </a:lnTo>
                    <a:lnTo>
                      <a:pt x="62" y="13"/>
                    </a:lnTo>
                    <a:lnTo>
                      <a:pt x="58" y="8"/>
                    </a:lnTo>
                    <a:lnTo>
                      <a:pt x="47" y="3"/>
                    </a:lnTo>
                    <a:lnTo>
                      <a:pt x="46" y="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00" name="Freeform 87">
                <a:extLst>
                  <a:ext uri="{FF2B5EF4-FFF2-40B4-BE49-F238E27FC236}">
                    <a16:creationId xmlns:a16="http://schemas.microsoft.com/office/drawing/2014/main" xmlns="" id="{1F2A34D9-E1A5-4C7E-B2F9-99CDC87B6ACE}"/>
                  </a:ext>
                </a:extLst>
              </p:cNvPr>
              <p:cNvSpPr>
                <a:spLocks noChangeAspect="1"/>
              </p:cNvSpPr>
              <p:nvPr/>
            </p:nvSpPr>
            <p:spPr bwMode="gray">
              <a:xfrm>
                <a:off x="1769" y="2404"/>
                <a:ext cx="25" cy="14"/>
              </a:xfrm>
              <a:custGeom>
                <a:avLst/>
                <a:gdLst/>
                <a:ahLst/>
                <a:cxnLst>
                  <a:cxn ang="0">
                    <a:pos x="33" y="0"/>
                  </a:cxn>
                  <a:cxn ang="0">
                    <a:pos x="31" y="4"/>
                  </a:cxn>
                  <a:cxn ang="0">
                    <a:pos x="28" y="11"/>
                  </a:cxn>
                  <a:cxn ang="0">
                    <a:pos x="26" y="16"/>
                  </a:cxn>
                  <a:cxn ang="0">
                    <a:pos x="19" y="18"/>
                  </a:cxn>
                  <a:cxn ang="0">
                    <a:pos x="15" y="25"/>
                  </a:cxn>
                  <a:cxn ang="0">
                    <a:pos x="6" y="27"/>
                  </a:cxn>
                  <a:cxn ang="0">
                    <a:pos x="0" y="37"/>
                  </a:cxn>
                  <a:cxn ang="0">
                    <a:pos x="0" y="40"/>
                  </a:cxn>
                  <a:cxn ang="0">
                    <a:pos x="9" y="48"/>
                  </a:cxn>
                  <a:cxn ang="0">
                    <a:pos x="21" y="53"/>
                  </a:cxn>
                  <a:cxn ang="0">
                    <a:pos x="36" y="55"/>
                  </a:cxn>
                  <a:cxn ang="0">
                    <a:pos x="46" y="56"/>
                  </a:cxn>
                  <a:cxn ang="0">
                    <a:pos x="58" y="65"/>
                  </a:cxn>
                  <a:cxn ang="0">
                    <a:pos x="76" y="70"/>
                  </a:cxn>
                  <a:cxn ang="0">
                    <a:pos x="103" y="71"/>
                  </a:cxn>
                  <a:cxn ang="0">
                    <a:pos x="120" y="64"/>
                  </a:cxn>
                  <a:cxn ang="0">
                    <a:pos x="125" y="59"/>
                  </a:cxn>
                  <a:cxn ang="0">
                    <a:pos x="123" y="56"/>
                  </a:cxn>
                  <a:cxn ang="0">
                    <a:pos x="123" y="38"/>
                  </a:cxn>
                  <a:cxn ang="0">
                    <a:pos x="123" y="37"/>
                  </a:cxn>
                  <a:cxn ang="0">
                    <a:pos x="118" y="32"/>
                  </a:cxn>
                  <a:cxn ang="0">
                    <a:pos x="109" y="29"/>
                  </a:cxn>
                  <a:cxn ang="0">
                    <a:pos x="107" y="27"/>
                  </a:cxn>
                  <a:cxn ang="0">
                    <a:pos x="100" y="28"/>
                  </a:cxn>
                  <a:cxn ang="0">
                    <a:pos x="95" y="33"/>
                  </a:cxn>
                  <a:cxn ang="0">
                    <a:pos x="90" y="33"/>
                  </a:cxn>
                  <a:cxn ang="0">
                    <a:pos x="85" y="31"/>
                  </a:cxn>
                  <a:cxn ang="0">
                    <a:pos x="82" y="28"/>
                  </a:cxn>
                  <a:cxn ang="0">
                    <a:pos x="82" y="26"/>
                  </a:cxn>
                  <a:cxn ang="0">
                    <a:pos x="75" y="26"/>
                  </a:cxn>
                  <a:cxn ang="0">
                    <a:pos x="73" y="23"/>
                  </a:cxn>
                  <a:cxn ang="0">
                    <a:pos x="71" y="20"/>
                  </a:cxn>
                  <a:cxn ang="0">
                    <a:pos x="66" y="20"/>
                  </a:cxn>
                  <a:cxn ang="0">
                    <a:pos x="59" y="15"/>
                  </a:cxn>
                  <a:cxn ang="0">
                    <a:pos x="57" y="10"/>
                  </a:cxn>
                  <a:cxn ang="0">
                    <a:pos x="52" y="4"/>
                  </a:cxn>
                  <a:cxn ang="0">
                    <a:pos x="39" y="4"/>
                  </a:cxn>
                  <a:cxn ang="0">
                    <a:pos x="33" y="0"/>
                  </a:cxn>
                </a:cxnLst>
                <a:rect l="0" t="0" r="r" b="b"/>
                <a:pathLst>
                  <a:path w="125" h="71">
                    <a:moveTo>
                      <a:pt x="33" y="0"/>
                    </a:moveTo>
                    <a:lnTo>
                      <a:pt x="31" y="4"/>
                    </a:lnTo>
                    <a:lnTo>
                      <a:pt x="28" y="11"/>
                    </a:lnTo>
                    <a:lnTo>
                      <a:pt x="26" y="16"/>
                    </a:lnTo>
                    <a:lnTo>
                      <a:pt x="19" y="18"/>
                    </a:lnTo>
                    <a:lnTo>
                      <a:pt x="15" y="25"/>
                    </a:lnTo>
                    <a:lnTo>
                      <a:pt x="6" y="27"/>
                    </a:lnTo>
                    <a:lnTo>
                      <a:pt x="0" y="37"/>
                    </a:lnTo>
                    <a:lnTo>
                      <a:pt x="0" y="40"/>
                    </a:lnTo>
                    <a:lnTo>
                      <a:pt x="9" y="48"/>
                    </a:lnTo>
                    <a:lnTo>
                      <a:pt x="21" y="53"/>
                    </a:lnTo>
                    <a:lnTo>
                      <a:pt x="36" y="55"/>
                    </a:lnTo>
                    <a:lnTo>
                      <a:pt x="46" y="56"/>
                    </a:lnTo>
                    <a:lnTo>
                      <a:pt x="58" y="65"/>
                    </a:lnTo>
                    <a:lnTo>
                      <a:pt x="76" y="70"/>
                    </a:lnTo>
                    <a:lnTo>
                      <a:pt x="103" y="71"/>
                    </a:lnTo>
                    <a:lnTo>
                      <a:pt x="120" y="64"/>
                    </a:lnTo>
                    <a:lnTo>
                      <a:pt x="125" y="59"/>
                    </a:lnTo>
                    <a:lnTo>
                      <a:pt x="123" y="56"/>
                    </a:lnTo>
                    <a:lnTo>
                      <a:pt x="123" y="38"/>
                    </a:lnTo>
                    <a:lnTo>
                      <a:pt x="123" y="37"/>
                    </a:lnTo>
                    <a:lnTo>
                      <a:pt x="118" y="32"/>
                    </a:lnTo>
                    <a:lnTo>
                      <a:pt x="109" y="29"/>
                    </a:lnTo>
                    <a:lnTo>
                      <a:pt x="107" y="27"/>
                    </a:lnTo>
                    <a:lnTo>
                      <a:pt x="100" y="28"/>
                    </a:lnTo>
                    <a:lnTo>
                      <a:pt x="95" y="33"/>
                    </a:lnTo>
                    <a:lnTo>
                      <a:pt x="90" y="33"/>
                    </a:lnTo>
                    <a:lnTo>
                      <a:pt x="85" y="31"/>
                    </a:lnTo>
                    <a:lnTo>
                      <a:pt x="82" y="28"/>
                    </a:lnTo>
                    <a:lnTo>
                      <a:pt x="82" y="26"/>
                    </a:lnTo>
                    <a:lnTo>
                      <a:pt x="75" y="26"/>
                    </a:lnTo>
                    <a:lnTo>
                      <a:pt x="73" y="23"/>
                    </a:lnTo>
                    <a:lnTo>
                      <a:pt x="71" y="20"/>
                    </a:lnTo>
                    <a:lnTo>
                      <a:pt x="66" y="20"/>
                    </a:lnTo>
                    <a:lnTo>
                      <a:pt x="59" y="15"/>
                    </a:lnTo>
                    <a:lnTo>
                      <a:pt x="57" y="10"/>
                    </a:lnTo>
                    <a:lnTo>
                      <a:pt x="52" y="4"/>
                    </a:lnTo>
                    <a:lnTo>
                      <a:pt x="39" y="4"/>
                    </a:lnTo>
                    <a:lnTo>
                      <a:pt x="33"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01" name="Freeform 88">
                <a:extLst>
                  <a:ext uri="{FF2B5EF4-FFF2-40B4-BE49-F238E27FC236}">
                    <a16:creationId xmlns:a16="http://schemas.microsoft.com/office/drawing/2014/main" xmlns="" id="{6E33140E-F0F1-45C0-BD5E-7614647B39FD}"/>
                  </a:ext>
                </a:extLst>
              </p:cNvPr>
              <p:cNvSpPr>
                <a:spLocks noChangeAspect="1"/>
              </p:cNvSpPr>
              <p:nvPr/>
            </p:nvSpPr>
            <p:spPr bwMode="gray">
              <a:xfrm>
                <a:off x="1815" y="2440"/>
                <a:ext cx="36" cy="32"/>
              </a:xfrm>
              <a:custGeom>
                <a:avLst/>
                <a:gdLst/>
                <a:ahLst/>
                <a:cxnLst>
                  <a:cxn ang="0">
                    <a:pos x="118" y="18"/>
                  </a:cxn>
                  <a:cxn ang="0">
                    <a:pos x="94" y="21"/>
                  </a:cxn>
                  <a:cxn ang="0">
                    <a:pos x="81" y="12"/>
                  </a:cxn>
                  <a:cxn ang="0">
                    <a:pos x="67" y="9"/>
                  </a:cxn>
                  <a:cxn ang="0">
                    <a:pos x="50" y="11"/>
                  </a:cxn>
                  <a:cxn ang="0">
                    <a:pos x="17" y="0"/>
                  </a:cxn>
                  <a:cxn ang="0">
                    <a:pos x="6" y="6"/>
                  </a:cxn>
                  <a:cxn ang="0">
                    <a:pos x="2" y="12"/>
                  </a:cxn>
                  <a:cxn ang="0">
                    <a:pos x="6" y="21"/>
                  </a:cxn>
                  <a:cxn ang="0">
                    <a:pos x="2" y="36"/>
                  </a:cxn>
                  <a:cxn ang="0">
                    <a:pos x="3" y="53"/>
                  </a:cxn>
                  <a:cxn ang="0">
                    <a:pos x="11" y="66"/>
                  </a:cxn>
                  <a:cxn ang="0">
                    <a:pos x="23" y="71"/>
                  </a:cxn>
                  <a:cxn ang="0">
                    <a:pos x="39" y="82"/>
                  </a:cxn>
                  <a:cxn ang="0">
                    <a:pos x="45" y="85"/>
                  </a:cxn>
                  <a:cxn ang="0">
                    <a:pos x="49" y="69"/>
                  </a:cxn>
                  <a:cxn ang="0">
                    <a:pos x="39" y="61"/>
                  </a:cxn>
                  <a:cxn ang="0">
                    <a:pos x="51" y="60"/>
                  </a:cxn>
                  <a:cxn ang="0">
                    <a:pos x="65" y="77"/>
                  </a:cxn>
                  <a:cxn ang="0">
                    <a:pos x="76" y="92"/>
                  </a:cxn>
                  <a:cxn ang="0">
                    <a:pos x="106" y="104"/>
                  </a:cxn>
                  <a:cxn ang="0">
                    <a:pos x="121" y="142"/>
                  </a:cxn>
                  <a:cxn ang="0">
                    <a:pos x="130" y="149"/>
                  </a:cxn>
                  <a:cxn ang="0">
                    <a:pos x="141" y="150"/>
                  </a:cxn>
                  <a:cxn ang="0">
                    <a:pos x="140" y="136"/>
                  </a:cxn>
                  <a:cxn ang="0">
                    <a:pos x="145" y="139"/>
                  </a:cxn>
                  <a:cxn ang="0">
                    <a:pos x="154" y="156"/>
                  </a:cxn>
                  <a:cxn ang="0">
                    <a:pos x="158" y="157"/>
                  </a:cxn>
                  <a:cxn ang="0">
                    <a:pos x="168" y="142"/>
                  </a:cxn>
                  <a:cxn ang="0">
                    <a:pos x="168" y="126"/>
                  </a:cxn>
                  <a:cxn ang="0">
                    <a:pos x="173" y="118"/>
                  </a:cxn>
                  <a:cxn ang="0">
                    <a:pos x="162" y="109"/>
                  </a:cxn>
                  <a:cxn ang="0">
                    <a:pos x="170" y="86"/>
                  </a:cxn>
                  <a:cxn ang="0">
                    <a:pos x="176" y="87"/>
                  </a:cxn>
                  <a:cxn ang="0">
                    <a:pos x="180" y="86"/>
                  </a:cxn>
                  <a:cxn ang="0">
                    <a:pos x="161" y="72"/>
                  </a:cxn>
                  <a:cxn ang="0">
                    <a:pos x="133" y="43"/>
                  </a:cxn>
                  <a:cxn ang="0">
                    <a:pos x="125" y="25"/>
                  </a:cxn>
                  <a:cxn ang="0">
                    <a:pos x="121" y="16"/>
                  </a:cxn>
                </a:cxnLst>
                <a:rect l="0" t="0" r="r" b="b"/>
                <a:pathLst>
                  <a:path w="180" h="157">
                    <a:moveTo>
                      <a:pt x="121" y="16"/>
                    </a:moveTo>
                    <a:lnTo>
                      <a:pt x="118" y="18"/>
                    </a:lnTo>
                    <a:lnTo>
                      <a:pt x="104" y="21"/>
                    </a:lnTo>
                    <a:lnTo>
                      <a:pt x="94" y="21"/>
                    </a:lnTo>
                    <a:lnTo>
                      <a:pt x="89" y="20"/>
                    </a:lnTo>
                    <a:lnTo>
                      <a:pt x="81" y="12"/>
                    </a:lnTo>
                    <a:lnTo>
                      <a:pt x="72" y="9"/>
                    </a:lnTo>
                    <a:lnTo>
                      <a:pt x="67" y="9"/>
                    </a:lnTo>
                    <a:lnTo>
                      <a:pt x="59" y="11"/>
                    </a:lnTo>
                    <a:lnTo>
                      <a:pt x="50" y="11"/>
                    </a:lnTo>
                    <a:lnTo>
                      <a:pt x="27" y="5"/>
                    </a:lnTo>
                    <a:lnTo>
                      <a:pt x="17" y="0"/>
                    </a:lnTo>
                    <a:lnTo>
                      <a:pt x="13" y="0"/>
                    </a:lnTo>
                    <a:lnTo>
                      <a:pt x="6" y="6"/>
                    </a:lnTo>
                    <a:lnTo>
                      <a:pt x="5" y="7"/>
                    </a:lnTo>
                    <a:lnTo>
                      <a:pt x="2" y="12"/>
                    </a:lnTo>
                    <a:lnTo>
                      <a:pt x="2" y="15"/>
                    </a:lnTo>
                    <a:lnTo>
                      <a:pt x="6" y="21"/>
                    </a:lnTo>
                    <a:lnTo>
                      <a:pt x="6" y="33"/>
                    </a:lnTo>
                    <a:lnTo>
                      <a:pt x="2" y="36"/>
                    </a:lnTo>
                    <a:lnTo>
                      <a:pt x="0" y="42"/>
                    </a:lnTo>
                    <a:lnTo>
                      <a:pt x="3" y="53"/>
                    </a:lnTo>
                    <a:lnTo>
                      <a:pt x="7" y="60"/>
                    </a:lnTo>
                    <a:lnTo>
                      <a:pt x="11" y="66"/>
                    </a:lnTo>
                    <a:lnTo>
                      <a:pt x="18" y="71"/>
                    </a:lnTo>
                    <a:lnTo>
                      <a:pt x="23" y="71"/>
                    </a:lnTo>
                    <a:lnTo>
                      <a:pt x="33" y="76"/>
                    </a:lnTo>
                    <a:lnTo>
                      <a:pt x="39" y="82"/>
                    </a:lnTo>
                    <a:lnTo>
                      <a:pt x="44" y="85"/>
                    </a:lnTo>
                    <a:lnTo>
                      <a:pt x="45" y="85"/>
                    </a:lnTo>
                    <a:lnTo>
                      <a:pt x="50" y="74"/>
                    </a:lnTo>
                    <a:lnTo>
                      <a:pt x="49" y="69"/>
                    </a:lnTo>
                    <a:lnTo>
                      <a:pt x="40" y="65"/>
                    </a:lnTo>
                    <a:lnTo>
                      <a:pt x="39" y="61"/>
                    </a:lnTo>
                    <a:lnTo>
                      <a:pt x="45" y="59"/>
                    </a:lnTo>
                    <a:lnTo>
                      <a:pt x="51" y="60"/>
                    </a:lnTo>
                    <a:lnTo>
                      <a:pt x="59" y="68"/>
                    </a:lnTo>
                    <a:lnTo>
                      <a:pt x="65" y="77"/>
                    </a:lnTo>
                    <a:lnTo>
                      <a:pt x="68" y="83"/>
                    </a:lnTo>
                    <a:lnTo>
                      <a:pt x="76" y="92"/>
                    </a:lnTo>
                    <a:lnTo>
                      <a:pt x="78" y="92"/>
                    </a:lnTo>
                    <a:lnTo>
                      <a:pt x="106" y="104"/>
                    </a:lnTo>
                    <a:lnTo>
                      <a:pt x="119" y="115"/>
                    </a:lnTo>
                    <a:lnTo>
                      <a:pt x="121" y="142"/>
                    </a:lnTo>
                    <a:lnTo>
                      <a:pt x="122" y="144"/>
                    </a:lnTo>
                    <a:lnTo>
                      <a:pt x="130" y="149"/>
                    </a:lnTo>
                    <a:lnTo>
                      <a:pt x="138" y="151"/>
                    </a:lnTo>
                    <a:lnTo>
                      <a:pt x="141" y="150"/>
                    </a:lnTo>
                    <a:lnTo>
                      <a:pt x="136" y="139"/>
                    </a:lnTo>
                    <a:lnTo>
                      <a:pt x="140" y="136"/>
                    </a:lnTo>
                    <a:lnTo>
                      <a:pt x="141" y="136"/>
                    </a:lnTo>
                    <a:lnTo>
                      <a:pt x="145" y="139"/>
                    </a:lnTo>
                    <a:lnTo>
                      <a:pt x="151" y="145"/>
                    </a:lnTo>
                    <a:lnTo>
                      <a:pt x="154" y="156"/>
                    </a:lnTo>
                    <a:lnTo>
                      <a:pt x="157" y="157"/>
                    </a:lnTo>
                    <a:lnTo>
                      <a:pt x="158" y="157"/>
                    </a:lnTo>
                    <a:lnTo>
                      <a:pt x="165" y="147"/>
                    </a:lnTo>
                    <a:lnTo>
                      <a:pt x="168" y="142"/>
                    </a:lnTo>
                    <a:lnTo>
                      <a:pt x="167" y="130"/>
                    </a:lnTo>
                    <a:lnTo>
                      <a:pt x="168" y="126"/>
                    </a:lnTo>
                    <a:lnTo>
                      <a:pt x="172" y="123"/>
                    </a:lnTo>
                    <a:lnTo>
                      <a:pt x="173" y="118"/>
                    </a:lnTo>
                    <a:lnTo>
                      <a:pt x="169" y="114"/>
                    </a:lnTo>
                    <a:lnTo>
                      <a:pt x="162" y="109"/>
                    </a:lnTo>
                    <a:lnTo>
                      <a:pt x="164" y="95"/>
                    </a:lnTo>
                    <a:lnTo>
                      <a:pt x="170" y="86"/>
                    </a:lnTo>
                    <a:lnTo>
                      <a:pt x="174" y="86"/>
                    </a:lnTo>
                    <a:lnTo>
                      <a:pt x="176" y="87"/>
                    </a:lnTo>
                    <a:lnTo>
                      <a:pt x="179" y="87"/>
                    </a:lnTo>
                    <a:lnTo>
                      <a:pt x="180" y="86"/>
                    </a:lnTo>
                    <a:lnTo>
                      <a:pt x="174" y="81"/>
                    </a:lnTo>
                    <a:lnTo>
                      <a:pt x="161" y="72"/>
                    </a:lnTo>
                    <a:lnTo>
                      <a:pt x="141" y="54"/>
                    </a:lnTo>
                    <a:lnTo>
                      <a:pt x="133" y="43"/>
                    </a:lnTo>
                    <a:lnTo>
                      <a:pt x="127" y="27"/>
                    </a:lnTo>
                    <a:lnTo>
                      <a:pt x="125" y="25"/>
                    </a:lnTo>
                    <a:lnTo>
                      <a:pt x="122" y="16"/>
                    </a:lnTo>
                    <a:lnTo>
                      <a:pt x="121" y="1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302" name="Freeform 89">
                <a:extLst>
                  <a:ext uri="{FF2B5EF4-FFF2-40B4-BE49-F238E27FC236}">
                    <a16:creationId xmlns:a16="http://schemas.microsoft.com/office/drawing/2014/main" xmlns="" id="{1FFC468F-B541-4C19-8922-6114C6B618EC}"/>
                  </a:ext>
                </a:extLst>
              </p:cNvPr>
              <p:cNvSpPr>
                <a:spLocks noChangeAspect="1"/>
              </p:cNvSpPr>
              <p:nvPr/>
            </p:nvSpPr>
            <p:spPr bwMode="gray">
              <a:xfrm>
                <a:off x="1776" y="2386"/>
                <a:ext cx="67" cy="34"/>
              </a:xfrm>
              <a:custGeom>
                <a:avLst/>
                <a:gdLst/>
                <a:ahLst/>
                <a:cxnLst>
                  <a:cxn ang="0">
                    <a:pos x="326" y="54"/>
                  </a:cxn>
                  <a:cxn ang="0">
                    <a:pos x="309" y="65"/>
                  </a:cxn>
                  <a:cxn ang="0">
                    <a:pos x="290" y="70"/>
                  </a:cxn>
                  <a:cxn ang="0">
                    <a:pos x="266" y="75"/>
                  </a:cxn>
                  <a:cxn ang="0">
                    <a:pos x="259" y="68"/>
                  </a:cxn>
                  <a:cxn ang="0">
                    <a:pos x="252" y="70"/>
                  </a:cxn>
                  <a:cxn ang="0">
                    <a:pos x="246" y="72"/>
                  </a:cxn>
                  <a:cxn ang="0">
                    <a:pos x="239" y="92"/>
                  </a:cxn>
                  <a:cxn ang="0">
                    <a:pos x="226" y="97"/>
                  </a:cxn>
                  <a:cxn ang="0">
                    <a:pos x="220" y="104"/>
                  </a:cxn>
                  <a:cxn ang="0">
                    <a:pos x="213" y="112"/>
                  </a:cxn>
                  <a:cxn ang="0">
                    <a:pos x="205" y="115"/>
                  </a:cxn>
                  <a:cxn ang="0">
                    <a:pos x="196" y="117"/>
                  </a:cxn>
                  <a:cxn ang="0">
                    <a:pos x="181" y="108"/>
                  </a:cxn>
                  <a:cxn ang="0">
                    <a:pos x="171" y="126"/>
                  </a:cxn>
                  <a:cxn ang="0">
                    <a:pos x="149" y="126"/>
                  </a:cxn>
                  <a:cxn ang="0">
                    <a:pos x="148" y="149"/>
                  </a:cxn>
                  <a:cxn ang="0">
                    <a:pos x="139" y="155"/>
                  </a:cxn>
                  <a:cxn ang="0">
                    <a:pos x="132" y="165"/>
                  </a:cxn>
                  <a:cxn ang="0">
                    <a:pos x="115" y="163"/>
                  </a:cxn>
                  <a:cxn ang="0">
                    <a:pos x="107" y="152"/>
                  </a:cxn>
                  <a:cxn ang="0">
                    <a:pos x="99" y="144"/>
                  </a:cxn>
                  <a:cxn ang="0">
                    <a:pos x="90" y="142"/>
                  </a:cxn>
                  <a:cxn ang="0">
                    <a:pos x="90" y="123"/>
                  </a:cxn>
                  <a:cxn ang="0">
                    <a:pos x="76" y="115"/>
                  </a:cxn>
                  <a:cxn ang="0">
                    <a:pos x="67" y="114"/>
                  </a:cxn>
                  <a:cxn ang="0">
                    <a:pos x="57" y="119"/>
                  </a:cxn>
                  <a:cxn ang="0">
                    <a:pos x="49" y="114"/>
                  </a:cxn>
                  <a:cxn ang="0">
                    <a:pos x="42" y="112"/>
                  </a:cxn>
                  <a:cxn ang="0">
                    <a:pos x="38" y="106"/>
                  </a:cxn>
                  <a:cxn ang="0">
                    <a:pos x="26" y="101"/>
                  </a:cxn>
                  <a:cxn ang="0">
                    <a:pos x="19" y="90"/>
                  </a:cxn>
                  <a:cxn ang="0">
                    <a:pos x="0" y="86"/>
                  </a:cxn>
                  <a:cxn ang="0">
                    <a:pos x="5" y="80"/>
                  </a:cxn>
                  <a:cxn ang="0">
                    <a:pos x="13" y="71"/>
                  </a:cxn>
                  <a:cxn ang="0">
                    <a:pos x="10" y="65"/>
                  </a:cxn>
                  <a:cxn ang="0">
                    <a:pos x="11" y="56"/>
                  </a:cxn>
                  <a:cxn ang="0">
                    <a:pos x="21" y="49"/>
                  </a:cxn>
                  <a:cxn ang="0">
                    <a:pos x="38" y="37"/>
                  </a:cxn>
                  <a:cxn ang="0">
                    <a:pos x="59" y="18"/>
                  </a:cxn>
                  <a:cxn ang="0">
                    <a:pos x="74" y="13"/>
                  </a:cxn>
                  <a:cxn ang="0">
                    <a:pos x="92" y="7"/>
                  </a:cxn>
                  <a:cxn ang="0">
                    <a:pos x="124" y="11"/>
                  </a:cxn>
                  <a:cxn ang="0">
                    <a:pos x="166" y="7"/>
                  </a:cxn>
                  <a:cxn ang="0">
                    <a:pos x="183" y="5"/>
                  </a:cxn>
                  <a:cxn ang="0">
                    <a:pos x="199" y="0"/>
                  </a:cxn>
                  <a:cxn ang="0">
                    <a:pos x="209" y="5"/>
                  </a:cxn>
                  <a:cxn ang="0">
                    <a:pos x="231" y="1"/>
                  </a:cxn>
                  <a:cxn ang="0">
                    <a:pos x="245" y="2"/>
                  </a:cxn>
                  <a:cxn ang="0">
                    <a:pos x="271" y="9"/>
                  </a:cxn>
                  <a:cxn ang="0">
                    <a:pos x="293" y="16"/>
                  </a:cxn>
                  <a:cxn ang="0">
                    <a:pos x="327" y="38"/>
                  </a:cxn>
                  <a:cxn ang="0">
                    <a:pos x="337" y="52"/>
                  </a:cxn>
                </a:cxnLst>
                <a:rect l="0" t="0" r="r" b="b"/>
                <a:pathLst>
                  <a:path w="337" h="166">
                    <a:moveTo>
                      <a:pt x="337" y="54"/>
                    </a:moveTo>
                    <a:lnTo>
                      <a:pt x="326" y="54"/>
                    </a:lnTo>
                    <a:lnTo>
                      <a:pt x="312" y="60"/>
                    </a:lnTo>
                    <a:lnTo>
                      <a:pt x="309" y="65"/>
                    </a:lnTo>
                    <a:lnTo>
                      <a:pt x="300" y="70"/>
                    </a:lnTo>
                    <a:lnTo>
                      <a:pt x="290" y="70"/>
                    </a:lnTo>
                    <a:lnTo>
                      <a:pt x="283" y="75"/>
                    </a:lnTo>
                    <a:lnTo>
                      <a:pt x="266" y="75"/>
                    </a:lnTo>
                    <a:lnTo>
                      <a:pt x="263" y="72"/>
                    </a:lnTo>
                    <a:lnTo>
                      <a:pt x="259" y="68"/>
                    </a:lnTo>
                    <a:lnTo>
                      <a:pt x="253" y="66"/>
                    </a:lnTo>
                    <a:lnTo>
                      <a:pt x="252" y="70"/>
                    </a:lnTo>
                    <a:lnTo>
                      <a:pt x="250" y="71"/>
                    </a:lnTo>
                    <a:lnTo>
                      <a:pt x="246" y="72"/>
                    </a:lnTo>
                    <a:lnTo>
                      <a:pt x="242" y="79"/>
                    </a:lnTo>
                    <a:lnTo>
                      <a:pt x="239" y="92"/>
                    </a:lnTo>
                    <a:lnTo>
                      <a:pt x="236" y="95"/>
                    </a:lnTo>
                    <a:lnTo>
                      <a:pt x="226" y="97"/>
                    </a:lnTo>
                    <a:lnTo>
                      <a:pt x="221" y="102"/>
                    </a:lnTo>
                    <a:lnTo>
                      <a:pt x="220" y="104"/>
                    </a:lnTo>
                    <a:lnTo>
                      <a:pt x="216" y="106"/>
                    </a:lnTo>
                    <a:lnTo>
                      <a:pt x="213" y="112"/>
                    </a:lnTo>
                    <a:lnTo>
                      <a:pt x="205" y="113"/>
                    </a:lnTo>
                    <a:lnTo>
                      <a:pt x="205" y="115"/>
                    </a:lnTo>
                    <a:lnTo>
                      <a:pt x="202" y="117"/>
                    </a:lnTo>
                    <a:lnTo>
                      <a:pt x="196" y="117"/>
                    </a:lnTo>
                    <a:lnTo>
                      <a:pt x="188" y="111"/>
                    </a:lnTo>
                    <a:lnTo>
                      <a:pt x="181" y="108"/>
                    </a:lnTo>
                    <a:lnTo>
                      <a:pt x="175" y="118"/>
                    </a:lnTo>
                    <a:lnTo>
                      <a:pt x="171" y="126"/>
                    </a:lnTo>
                    <a:lnTo>
                      <a:pt x="154" y="128"/>
                    </a:lnTo>
                    <a:lnTo>
                      <a:pt x="149" y="126"/>
                    </a:lnTo>
                    <a:lnTo>
                      <a:pt x="146" y="134"/>
                    </a:lnTo>
                    <a:lnTo>
                      <a:pt x="148" y="149"/>
                    </a:lnTo>
                    <a:lnTo>
                      <a:pt x="144" y="150"/>
                    </a:lnTo>
                    <a:lnTo>
                      <a:pt x="139" y="155"/>
                    </a:lnTo>
                    <a:lnTo>
                      <a:pt x="135" y="162"/>
                    </a:lnTo>
                    <a:lnTo>
                      <a:pt x="132" y="165"/>
                    </a:lnTo>
                    <a:lnTo>
                      <a:pt x="115" y="166"/>
                    </a:lnTo>
                    <a:lnTo>
                      <a:pt x="115" y="163"/>
                    </a:lnTo>
                    <a:lnTo>
                      <a:pt x="107" y="156"/>
                    </a:lnTo>
                    <a:lnTo>
                      <a:pt x="107" y="152"/>
                    </a:lnTo>
                    <a:lnTo>
                      <a:pt x="106" y="147"/>
                    </a:lnTo>
                    <a:lnTo>
                      <a:pt x="99" y="144"/>
                    </a:lnTo>
                    <a:lnTo>
                      <a:pt x="92" y="145"/>
                    </a:lnTo>
                    <a:lnTo>
                      <a:pt x="90" y="142"/>
                    </a:lnTo>
                    <a:lnTo>
                      <a:pt x="90" y="124"/>
                    </a:lnTo>
                    <a:lnTo>
                      <a:pt x="90" y="123"/>
                    </a:lnTo>
                    <a:lnTo>
                      <a:pt x="85" y="118"/>
                    </a:lnTo>
                    <a:lnTo>
                      <a:pt x="76" y="115"/>
                    </a:lnTo>
                    <a:lnTo>
                      <a:pt x="74" y="113"/>
                    </a:lnTo>
                    <a:lnTo>
                      <a:pt x="67" y="114"/>
                    </a:lnTo>
                    <a:lnTo>
                      <a:pt x="62" y="119"/>
                    </a:lnTo>
                    <a:lnTo>
                      <a:pt x="57" y="119"/>
                    </a:lnTo>
                    <a:lnTo>
                      <a:pt x="52" y="117"/>
                    </a:lnTo>
                    <a:lnTo>
                      <a:pt x="49" y="114"/>
                    </a:lnTo>
                    <a:lnTo>
                      <a:pt x="49" y="112"/>
                    </a:lnTo>
                    <a:lnTo>
                      <a:pt x="42" y="112"/>
                    </a:lnTo>
                    <a:lnTo>
                      <a:pt x="40" y="109"/>
                    </a:lnTo>
                    <a:lnTo>
                      <a:pt x="38" y="106"/>
                    </a:lnTo>
                    <a:lnTo>
                      <a:pt x="33" y="106"/>
                    </a:lnTo>
                    <a:lnTo>
                      <a:pt x="26" y="101"/>
                    </a:lnTo>
                    <a:lnTo>
                      <a:pt x="24" y="96"/>
                    </a:lnTo>
                    <a:lnTo>
                      <a:pt x="19" y="90"/>
                    </a:lnTo>
                    <a:lnTo>
                      <a:pt x="6" y="90"/>
                    </a:lnTo>
                    <a:lnTo>
                      <a:pt x="0" y="86"/>
                    </a:lnTo>
                    <a:lnTo>
                      <a:pt x="3" y="85"/>
                    </a:lnTo>
                    <a:lnTo>
                      <a:pt x="5" y="80"/>
                    </a:lnTo>
                    <a:lnTo>
                      <a:pt x="13" y="75"/>
                    </a:lnTo>
                    <a:lnTo>
                      <a:pt x="13" y="71"/>
                    </a:lnTo>
                    <a:lnTo>
                      <a:pt x="11" y="66"/>
                    </a:lnTo>
                    <a:lnTo>
                      <a:pt x="10" y="65"/>
                    </a:lnTo>
                    <a:lnTo>
                      <a:pt x="10" y="60"/>
                    </a:lnTo>
                    <a:lnTo>
                      <a:pt x="11" y="56"/>
                    </a:lnTo>
                    <a:lnTo>
                      <a:pt x="20" y="50"/>
                    </a:lnTo>
                    <a:lnTo>
                      <a:pt x="21" y="49"/>
                    </a:lnTo>
                    <a:lnTo>
                      <a:pt x="25" y="48"/>
                    </a:lnTo>
                    <a:lnTo>
                      <a:pt x="38" y="37"/>
                    </a:lnTo>
                    <a:lnTo>
                      <a:pt x="56" y="25"/>
                    </a:lnTo>
                    <a:lnTo>
                      <a:pt x="59" y="18"/>
                    </a:lnTo>
                    <a:lnTo>
                      <a:pt x="60" y="15"/>
                    </a:lnTo>
                    <a:lnTo>
                      <a:pt x="74" y="13"/>
                    </a:lnTo>
                    <a:lnTo>
                      <a:pt x="85" y="9"/>
                    </a:lnTo>
                    <a:lnTo>
                      <a:pt x="92" y="7"/>
                    </a:lnTo>
                    <a:lnTo>
                      <a:pt x="110" y="9"/>
                    </a:lnTo>
                    <a:lnTo>
                      <a:pt x="124" y="11"/>
                    </a:lnTo>
                    <a:lnTo>
                      <a:pt x="148" y="11"/>
                    </a:lnTo>
                    <a:lnTo>
                      <a:pt x="166" y="7"/>
                    </a:lnTo>
                    <a:lnTo>
                      <a:pt x="178" y="6"/>
                    </a:lnTo>
                    <a:lnTo>
                      <a:pt x="183" y="5"/>
                    </a:lnTo>
                    <a:lnTo>
                      <a:pt x="188" y="1"/>
                    </a:lnTo>
                    <a:lnTo>
                      <a:pt x="199" y="0"/>
                    </a:lnTo>
                    <a:lnTo>
                      <a:pt x="207" y="2"/>
                    </a:lnTo>
                    <a:lnTo>
                      <a:pt x="209" y="5"/>
                    </a:lnTo>
                    <a:lnTo>
                      <a:pt x="223" y="5"/>
                    </a:lnTo>
                    <a:lnTo>
                      <a:pt x="231" y="1"/>
                    </a:lnTo>
                    <a:lnTo>
                      <a:pt x="240" y="1"/>
                    </a:lnTo>
                    <a:lnTo>
                      <a:pt x="245" y="2"/>
                    </a:lnTo>
                    <a:lnTo>
                      <a:pt x="257" y="9"/>
                    </a:lnTo>
                    <a:lnTo>
                      <a:pt x="271" y="9"/>
                    </a:lnTo>
                    <a:lnTo>
                      <a:pt x="283" y="11"/>
                    </a:lnTo>
                    <a:lnTo>
                      <a:pt x="293" y="16"/>
                    </a:lnTo>
                    <a:lnTo>
                      <a:pt x="304" y="27"/>
                    </a:lnTo>
                    <a:lnTo>
                      <a:pt x="327" y="38"/>
                    </a:lnTo>
                    <a:lnTo>
                      <a:pt x="332" y="43"/>
                    </a:lnTo>
                    <a:lnTo>
                      <a:pt x="337" y="52"/>
                    </a:lnTo>
                    <a:lnTo>
                      <a:pt x="337" y="5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grpSp>
          <p:nvGrpSpPr>
            <p:cNvPr id="83" name="Group 90">
              <a:extLst>
                <a:ext uri="{FF2B5EF4-FFF2-40B4-BE49-F238E27FC236}">
                  <a16:creationId xmlns:a16="http://schemas.microsoft.com/office/drawing/2014/main" xmlns="" id="{FACDBC06-49D6-4257-9BE5-21098491D1CC}"/>
                </a:ext>
              </a:extLst>
            </p:cNvPr>
            <p:cNvGrpSpPr>
              <a:grpSpLocks noChangeAspect="1"/>
            </p:cNvGrpSpPr>
            <p:nvPr/>
          </p:nvGrpSpPr>
          <p:grpSpPr bwMode="auto">
            <a:xfrm>
              <a:off x="2601382" y="4099891"/>
              <a:ext cx="472300" cy="168242"/>
              <a:chOff x="1826" y="2303"/>
              <a:chExt cx="181" cy="64"/>
            </a:xfrm>
            <a:grpFill/>
          </p:grpSpPr>
          <p:sp>
            <p:nvSpPr>
              <p:cNvPr id="293" name="Freeform 91">
                <a:extLst>
                  <a:ext uri="{FF2B5EF4-FFF2-40B4-BE49-F238E27FC236}">
                    <a16:creationId xmlns:a16="http://schemas.microsoft.com/office/drawing/2014/main" xmlns="" id="{B242652D-E4C2-4EEA-BC89-19F6ADB92BB3}"/>
                  </a:ext>
                </a:extLst>
              </p:cNvPr>
              <p:cNvSpPr>
                <a:spLocks noChangeAspect="1"/>
              </p:cNvSpPr>
              <p:nvPr/>
            </p:nvSpPr>
            <p:spPr bwMode="gray">
              <a:xfrm>
                <a:off x="1969" y="2341"/>
                <a:ext cx="38" cy="26"/>
              </a:xfrm>
              <a:custGeom>
                <a:avLst/>
                <a:gdLst/>
                <a:ahLst/>
                <a:cxnLst>
                  <a:cxn ang="0">
                    <a:pos x="5" y="2"/>
                  </a:cxn>
                  <a:cxn ang="0">
                    <a:pos x="20" y="0"/>
                  </a:cxn>
                  <a:cxn ang="0">
                    <a:pos x="60" y="1"/>
                  </a:cxn>
                  <a:cxn ang="0">
                    <a:pos x="89" y="13"/>
                  </a:cxn>
                  <a:cxn ang="0">
                    <a:pos x="108" y="20"/>
                  </a:cxn>
                  <a:cxn ang="0">
                    <a:pos x="113" y="32"/>
                  </a:cxn>
                  <a:cxn ang="0">
                    <a:pos x="141" y="33"/>
                  </a:cxn>
                  <a:cxn ang="0">
                    <a:pos x="145" y="39"/>
                  </a:cxn>
                  <a:cxn ang="0">
                    <a:pos x="127" y="43"/>
                  </a:cxn>
                  <a:cxn ang="0">
                    <a:pos x="140" y="52"/>
                  </a:cxn>
                  <a:cxn ang="0">
                    <a:pos x="172" y="59"/>
                  </a:cxn>
                  <a:cxn ang="0">
                    <a:pos x="189" y="70"/>
                  </a:cxn>
                  <a:cxn ang="0">
                    <a:pos x="189" y="81"/>
                  </a:cxn>
                  <a:cxn ang="0">
                    <a:pos x="176" y="96"/>
                  </a:cxn>
                  <a:cxn ang="0">
                    <a:pos x="164" y="91"/>
                  </a:cxn>
                  <a:cxn ang="0">
                    <a:pos x="124" y="85"/>
                  </a:cxn>
                  <a:cxn ang="0">
                    <a:pos x="97" y="91"/>
                  </a:cxn>
                  <a:cxn ang="0">
                    <a:pos x="92" y="97"/>
                  </a:cxn>
                  <a:cxn ang="0">
                    <a:pos x="71" y="103"/>
                  </a:cxn>
                  <a:cxn ang="0">
                    <a:pos x="65" y="88"/>
                  </a:cxn>
                  <a:cxn ang="0">
                    <a:pos x="51" y="91"/>
                  </a:cxn>
                  <a:cxn ang="0">
                    <a:pos x="41" y="102"/>
                  </a:cxn>
                  <a:cxn ang="0">
                    <a:pos x="30" y="118"/>
                  </a:cxn>
                  <a:cxn ang="0">
                    <a:pos x="19" y="130"/>
                  </a:cxn>
                  <a:cxn ang="0">
                    <a:pos x="16" y="128"/>
                  </a:cxn>
                  <a:cxn ang="0">
                    <a:pos x="7" y="122"/>
                  </a:cxn>
                  <a:cxn ang="0">
                    <a:pos x="5" y="108"/>
                  </a:cxn>
                  <a:cxn ang="0">
                    <a:pos x="7" y="92"/>
                  </a:cxn>
                  <a:cxn ang="0">
                    <a:pos x="0" y="80"/>
                  </a:cxn>
                  <a:cxn ang="0">
                    <a:pos x="2" y="72"/>
                  </a:cxn>
                  <a:cxn ang="0">
                    <a:pos x="8" y="50"/>
                  </a:cxn>
                  <a:cxn ang="0">
                    <a:pos x="13" y="40"/>
                  </a:cxn>
                  <a:cxn ang="0">
                    <a:pos x="11" y="22"/>
                  </a:cxn>
                  <a:cxn ang="0">
                    <a:pos x="2" y="6"/>
                  </a:cxn>
                </a:cxnLst>
                <a:rect l="0" t="0" r="r" b="b"/>
                <a:pathLst>
                  <a:path w="189" h="130">
                    <a:moveTo>
                      <a:pt x="3" y="5"/>
                    </a:moveTo>
                    <a:lnTo>
                      <a:pt x="5" y="2"/>
                    </a:lnTo>
                    <a:lnTo>
                      <a:pt x="9" y="0"/>
                    </a:lnTo>
                    <a:lnTo>
                      <a:pt x="20" y="0"/>
                    </a:lnTo>
                    <a:lnTo>
                      <a:pt x="33" y="1"/>
                    </a:lnTo>
                    <a:lnTo>
                      <a:pt x="60" y="1"/>
                    </a:lnTo>
                    <a:lnTo>
                      <a:pt x="75" y="5"/>
                    </a:lnTo>
                    <a:lnTo>
                      <a:pt x="89" y="13"/>
                    </a:lnTo>
                    <a:lnTo>
                      <a:pt x="103" y="15"/>
                    </a:lnTo>
                    <a:lnTo>
                      <a:pt x="108" y="20"/>
                    </a:lnTo>
                    <a:lnTo>
                      <a:pt x="110" y="29"/>
                    </a:lnTo>
                    <a:lnTo>
                      <a:pt x="113" y="32"/>
                    </a:lnTo>
                    <a:lnTo>
                      <a:pt x="122" y="33"/>
                    </a:lnTo>
                    <a:lnTo>
                      <a:pt x="141" y="33"/>
                    </a:lnTo>
                    <a:lnTo>
                      <a:pt x="143" y="36"/>
                    </a:lnTo>
                    <a:lnTo>
                      <a:pt x="145" y="39"/>
                    </a:lnTo>
                    <a:lnTo>
                      <a:pt x="136" y="43"/>
                    </a:lnTo>
                    <a:lnTo>
                      <a:pt x="127" y="43"/>
                    </a:lnTo>
                    <a:lnTo>
                      <a:pt x="126" y="47"/>
                    </a:lnTo>
                    <a:lnTo>
                      <a:pt x="140" y="52"/>
                    </a:lnTo>
                    <a:lnTo>
                      <a:pt x="165" y="52"/>
                    </a:lnTo>
                    <a:lnTo>
                      <a:pt x="172" y="59"/>
                    </a:lnTo>
                    <a:lnTo>
                      <a:pt x="181" y="68"/>
                    </a:lnTo>
                    <a:lnTo>
                      <a:pt x="189" y="70"/>
                    </a:lnTo>
                    <a:lnTo>
                      <a:pt x="189" y="72"/>
                    </a:lnTo>
                    <a:lnTo>
                      <a:pt x="189" y="81"/>
                    </a:lnTo>
                    <a:lnTo>
                      <a:pt x="185" y="88"/>
                    </a:lnTo>
                    <a:lnTo>
                      <a:pt x="176" y="96"/>
                    </a:lnTo>
                    <a:lnTo>
                      <a:pt x="169" y="96"/>
                    </a:lnTo>
                    <a:lnTo>
                      <a:pt x="164" y="91"/>
                    </a:lnTo>
                    <a:lnTo>
                      <a:pt x="153" y="86"/>
                    </a:lnTo>
                    <a:lnTo>
                      <a:pt x="124" y="85"/>
                    </a:lnTo>
                    <a:lnTo>
                      <a:pt x="103" y="87"/>
                    </a:lnTo>
                    <a:lnTo>
                      <a:pt x="97" y="91"/>
                    </a:lnTo>
                    <a:lnTo>
                      <a:pt x="94" y="96"/>
                    </a:lnTo>
                    <a:lnTo>
                      <a:pt x="92" y="97"/>
                    </a:lnTo>
                    <a:lnTo>
                      <a:pt x="83" y="101"/>
                    </a:lnTo>
                    <a:lnTo>
                      <a:pt x="71" y="103"/>
                    </a:lnTo>
                    <a:lnTo>
                      <a:pt x="65" y="91"/>
                    </a:lnTo>
                    <a:lnTo>
                      <a:pt x="65" y="88"/>
                    </a:lnTo>
                    <a:lnTo>
                      <a:pt x="56" y="88"/>
                    </a:lnTo>
                    <a:lnTo>
                      <a:pt x="51" y="91"/>
                    </a:lnTo>
                    <a:lnTo>
                      <a:pt x="48" y="93"/>
                    </a:lnTo>
                    <a:lnTo>
                      <a:pt x="41" y="102"/>
                    </a:lnTo>
                    <a:lnTo>
                      <a:pt x="34" y="114"/>
                    </a:lnTo>
                    <a:lnTo>
                      <a:pt x="30" y="118"/>
                    </a:lnTo>
                    <a:lnTo>
                      <a:pt x="30" y="120"/>
                    </a:lnTo>
                    <a:lnTo>
                      <a:pt x="19" y="130"/>
                    </a:lnTo>
                    <a:lnTo>
                      <a:pt x="16" y="130"/>
                    </a:lnTo>
                    <a:lnTo>
                      <a:pt x="16" y="128"/>
                    </a:lnTo>
                    <a:lnTo>
                      <a:pt x="8" y="123"/>
                    </a:lnTo>
                    <a:lnTo>
                      <a:pt x="7" y="122"/>
                    </a:lnTo>
                    <a:lnTo>
                      <a:pt x="7" y="112"/>
                    </a:lnTo>
                    <a:lnTo>
                      <a:pt x="5" y="108"/>
                    </a:lnTo>
                    <a:lnTo>
                      <a:pt x="6" y="106"/>
                    </a:lnTo>
                    <a:lnTo>
                      <a:pt x="7" y="92"/>
                    </a:lnTo>
                    <a:lnTo>
                      <a:pt x="6" y="86"/>
                    </a:lnTo>
                    <a:lnTo>
                      <a:pt x="0" y="80"/>
                    </a:lnTo>
                    <a:lnTo>
                      <a:pt x="0" y="76"/>
                    </a:lnTo>
                    <a:lnTo>
                      <a:pt x="2" y="72"/>
                    </a:lnTo>
                    <a:lnTo>
                      <a:pt x="9" y="66"/>
                    </a:lnTo>
                    <a:lnTo>
                      <a:pt x="8" y="50"/>
                    </a:lnTo>
                    <a:lnTo>
                      <a:pt x="12" y="47"/>
                    </a:lnTo>
                    <a:lnTo>
                      <a:pt x="13" y="40"/>
                    </a:lnTo>
                    <a:lnTo>
                      <a:pt x="9" y="36"/>
                    </a:lnTo>
                    <a:lnTo>
                      <a:pt x="11" y="22"/>
                    </a:lnTo>
                    <a:lnTo>
                      <a:pt x="8" y="13"/>
                    </a:lnTo>
                    <a:lnTo>
                      <a:pt x="2" y="6"/>
                    </a:lnTo>
                    <a:lnTo>
                      <a:pt x="3" y="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4" name="Freeform 92">
                <a:extLst>
                  <a:ext uri="{FF2B5EF4-FFF2-40B4-BE49-F238E27FC236}">
                    <a16:creationId xmlns:a16="http://schemas.microsoft.com/office/drawing/2014/main" xmlns="" id="{17542318-68DB-47E5-82F4-A63B15B8B7B4}"/>
                  </a:ext>
                </a:extLst>
              </p:cNvPr>
              <p:cNvSpPr>
                <a:spLocks noChangeAspect="1"/>
              </p:cNvSpPr>
              <p:nvPr/>
            </p:nvSpPr>
            <p:spPr bwMode="gray">
              <a:xfrm>
                <a:off x="1941" y="2341"/>
                <a:ext cx="31" cy="22"/>
              </a:xfrm>
              <a:custGeom>
                <a:avLst/>
                <a:gdLst/>
                <a:ahLst/>
                <a:cxnLst>
                  <a:cxn ang="0">
                    <a:pos x="144" y="109"/>
                  </a:cxn>
                  <a:cxn ang="0">
                    <a:pos x="145" y="107"/>
                  </a:cxn>
                  <a:cxn ang="0">
                    <a:pos x="147" y="93"/>
                  </a:cxn>
                  <a:cxn ang="0">
                    <a:pos x="145" y="87"/>
                  </a:cxn>
                  <a:cxn ang="0">
                    <a:pos x="140" y="81"/>
                  </a:cxn>
                  <a:cxn ang="0">
                    <a:pos x="140" y="77"/>
                  </a:cxn>
                  <a:cxn ang="0">
                    <a:pos x="141" y="73"/>
                  </a:cxn>
                  <a:cxn ang="0">
                    <a:pos x="148" y="67"/>
                  </a:cxn>
                  <a:cxn ang="0">
                    <a:pos x="147" y="51"/>
                  </a:cxn>
                  <a:cxn ang="0">
                    <a:pos x="151" y="48"/>
                  </a:cxn>
                  <a:cxn ang="0">
                    <a:pos x="153" y="41"/>
                  </a:cxn>
                  <a:cxn ang="0">
                    <a:pos x="148" y="37"/>
                  </a:cxn>
                  <a:cxn ang="0">
                    <a:pos x="150" y="23"/>
                  </a:cxn>
                  <a:cxn ang="0">
                    <a:pos x="147" y="14"/>
                  </a:cxn>
                  <a:cxn ang="0">
                    <a:pos x="141" y="7"/>
                  </a:cxn>
                  <a:cxn ang="0">
                    <a:pos x="142" y="6"/>
                  </a:cxn>
                  <a:cxn ang="0">
                    <a:pos x="141" y="6"/>
                  </a:cxn>
                  <a:cxn ang="0">
                    <a:pos x="135" y="11"/>
                  </a:cxn>
                  <a:cxn ang="0">
                    <a:pos x="112" y="11"/>
                  </a:cxn>
                  <a:cxn ang="0">
                    <a:pos x="105" y="10"/>
                  </a:cxn>
                  <a:cxn ang="0">
                    <a:pos x="98" y="5"/>
                  </a:cxn>
                  <a:cxn ang="0">
                    <a:pos x="89" y="1"/>
                  </a:cxn>
                  <a:cxn ang="0">
                    <a:pos x="77" y="0"/>
                  </a:cxn>
                  <a:cxn ang="0">
                    <a:pos x="61" y="2"/>
                  </a:cxn>
                  <a:cxn ang="0">
                    <a:pos x="55" y="6"/>
                  </a:cxn>
                  <a:cxn ang="0">
                    <a:pos x="51" y="11"/>
                  </a:cxn>
                  <a:cxn ang="0">
                    <a:pos x="53" y="17"/>
                  </a:cxn>
                  <a:cxn ang="0">
                    <a:pos x="56" y="18"/>
                  </a:cxn>
                  <a:cxn ang="0">
                    <a:pos x="77" y="18"/>
                  </a:cxn>
                  <a:cxn ang="0">
                    <a:pos x="86" y="23"/>
                  </a:cxn>
                  <a:cxn ang="0">
                    <a:pos x="87" y="29"/>
                  </a:cxn>
                  <a:cxn ang="0">
                    <a:pos x="87" y="51"/>
                  </a:cxn>
                  <a:cxn ang="0">
                    <a:pos x="89" y="56"/>
                  </a:cxn>
                  <a:cxn ang="0">
                    <a:pos x="102" y="67"/>
                  </a:cxn>
                  <a:cxn ang="0">
                    <a:pos x="110" y="71"/>
                  </a:cxn>
                  <a:cxn ang="0">
                    <a:pos x="110" y="77"/>
                  </a:cxn>
                  <a:cxn ang="0">
                    <a:pos x="108" y="80"/>
                  </a:cxn>
                  <a:cxn ang="0">
                    <a:pos x="101" y="80"/>
                  </a:cxn>
                  <a:cxn ang="0">
                    <a:pos x="89" y="82"/>
                  </a:cxn>
                  <a:cxn ang="0">
                    <a:pos x="65" y="83"/>
                  </a:cxn>
                  <a:cxn ang="0">
                    <a:pos x="45" y="81"/>
                  </a:cxn>
                  <a:cxn ang="0">
                    <a:pos x="32" y="77"/>
                  </a:cxn>
                  <a:cxn ang="0">
                    <a:pos x="1" y="77"/>
                  </a:cxn>
                  <a:cxn ang="0">
                    <a:pos x="0" y="80"/>
                  </a:cxn>
                  <a:cxn ang="0">
                    <a:pos x="0" y="86"/>
                  </a:cxn>
                  <a:cxn ang="0">
                    <a:pos x="7" y="96"/>
                  </a:cxn>
                  <a:cxn ang="0">
                    <a:pos x="22" y="102"/>
                  </a:cxn>
                  <a:cxn ang="0">
                    <a:pos x="28" y="108"/>
                  </a:cxn>
                  <a:cxn ang="0">
                    <a:pos x="32" y="107"/>
                  </a:cxn>
                  <a:cxn ang="0">
                    <a:pos x="32" y="102"/>
                  </a:cxn>
                  <a:cxn ang="0">
                    <a:pos x="34" y="99"/>
                  </a:cxn>
                  <a:cxn ang="0">
                    <a:pos x="39" y="97"/>
                  </a:cxn>
                  <a:cxn ang="0">
                    <a:pos x="43" y="97"/>
                  </a:cxn>
                  <a:cxn ang="0">
                    <a:pos x="59" y="97"/>
                  </a:cxn>
                  <a:cxn ang="0">
                    <a:pos x="87" y="104"/>
                  </a:cxn>
                  <a:cxn ang="0">
                    <a:pos x="96" y="104"/>
                  </a:cxn>
                  <a:cxn ang="0">
                    <a:pos x="113" y="99"/>
                  </a:cxn>
                  <a:cxn ang="0">
                    <a:pos x="120" y="99"/>
                  </a:cxn>
                  <a:cxn ang="0">
                    <a:pos x="126" y="100"/>
                  </a:cxn>
                  <a:cxn ang="0">
                    <a:pos x="132" y="103"/>
                  </a:cxn>
                  <a:cxn ang="0">
                    <a:pos x="137" y="104"/>
                  </a:cxn>
                  <a:cxn ang="0">
                    <a:pos x="144" y="108"/>
                  </a:cxn>
                  <a:cxn ang="0">
                    <a:pos x="144" y="109"/>
                  </a:cxn>
                </a:cxnLst>
                <a:rect l="0" t="0" r="r" b="b"/>
                <a:pathLst>
                  <a:path w="153" h="109">
                    <a:moveTo>
                      <a:pt x="144" y="109"/>
                    </a:moveTo>
                    <a:lnTo>
                      <a:pt x="145" y="107"/>
                    </a:lnTo>
                    <a:lnTo>
                      <a:pt x="147" y="93"/>
                    </a:lnTo>
                    <a:lnTo>
                      <a:pt x="145" y="87"/>
                    </a:lnTo>
                    <a:lnTo>
                      <a:pt x="140" y="81"/>
                    </a:lnTo>
                    <a:lnTo>
                      <a:pt x="140" y="77"/>
                    </a:lnTo>
                    <a:lnTo>
                      <a:pt x="141" y="73"/>
                    </a:lnTo>
                    <a:lnTo>
                      <a:pt x="148" y="67"/>
                    </a:lnTo>
                    <a:lnTo>
                      <a:pt x="147" y="51"/>
                    </a:lnTo>
                    <a:lnTo>
                      <a:pt x="151" y="48"/>
                    </a:lnTo>
                    <a:lnTo>
                      <a:pt x="153" y="41"/>
                    </a:lnTo>
                    <a:lnTo>
                      <a:pt x="148" y="37"/>
                    </a:lnTo>
                    <a:lnTo>
                      <a:pt x="150" y="23"/>
                    </a:lnTo>
                    <a:lnTo>
                      <a:pt x="147" y="14"/>
                    </a:lnTo>
                    <a:lnTo>
                      <a:pt x="141" y="7"/>
                    </a:lnTo>
                    <a:lnTo>
                      <a:pt x="142" y="6"/>
                    </a:lnTo>
                    <a:lnTo>
                      <a:pt x="141" y="6"/>
                    </a:lnTo>
                    <a:lnTo>
                      <a:pt x="135" y="11"/>
                    </a:lnTo>
                    <a:lnTo>
                      <a:pt x="112" y="11"/>
                    </a:lnTo>
                    <a:lnTo>
                      <a:pt x="105" y="10"/>
                    </a:lnTo>
                    <a:lnTo>
                      <a:pt x="98" y="5"/>
                    </a:lnTo>
                    <a:lnTo>
                      <a:pt x="89" y="1"/>
                    </a:lnTo>
                    <a:lnTo>
                      <a:pt x="77" y="0"/>
                    </a:lnTo>
                    <a:lnTo>
                      <a:pt x="61" y="2"/>
                    </a:lnTo>
                    <a:lnTo>
                      <a:pt x="55" y="6"/>
                    </a:lnTo>
                    <a:lnTo>
                      <a:pt x="51" y="11"/>
                    </a:lnTo>
                    <a:lnTo>
                      <a:pt x="53" y="17"/>
                    </a:lnTo>
                    <a:lnTo>
                      <a:pt x="56" y="18"/>
                    </a:lnTo>
                    <a:lnTo>
                      <a:pt x="77" y="18"/>
                    </a:lnTo>
                    <a:lnTo>
                      <a:pt x="86" y="23"/>
                    </a:lnTo>
                    <a:lnTo>
                      <a:pt x="87" y="29"/>
                    </a:lnTo>
                    <a:lnTo>
                      <a:pt x="87" y="51"/>
                    </a:lnTo>
                    <a:lnTo>
                      <a:pt x="89" y="56"/>
                    </a:lnTo>
                    <a:lnTo>
                      <a:pt x="102" y="67"/>
                    </a:lnTo>
                    <a:lnTo>
                      <a:pt x="110" y="71"/>
                    </a:lnTo>
                    <a:lnTo>
                      <a:pt x="110" y="77"/>
                    </a:lnTo>
                    <a:lnTo>
                      <a:pt x="108" y="80"/>
                    </a:lnTo>
                    <a:lnTo>
                      <a:pt x="101" y="80"/>
                    </a:lnTo>
                    <a:lnTo>
                      <a:pt x="89" y="82"/>
                    </a:lnTo>
                    <a:lnTo>
                      <a:pt x="65" y="83"/>
                    </a:lnTo>
                    <a:lnTo>
                      <a:pt x="45" y="81"/>
                    </a:lnTo>
                    <a:lnTo>
                      <a:pt x="32" y="77"/>
                    </a:lnTo>
                    <a:lnTo>
                      <a:pt x="1" y="77"/>
                    </a:lnTo>
                    <a:lnTo>
                      <a:pt x="0" y="80"/>
                    </a:lnTo>
                    <a:lnTo>
                      <a:pt x="0" y="86"/>
                    </a:lnTo>
                    <a:lnTo>
                      <a:pt x="7" y="96"/>
                    </a:lnTo>
                    <a:lnTo>
                      <a:pt x="22" y="102"/>
                    </a:lnTo>
                    <a:lnTo>
                      <a:pt x="28" y="108"/>
                    </a:lnTo>
                    <a:lnTo>
                      <a:pt x="32" y="107"/>
                    </a:lnTo>
                    <a:lnTo>
                      <a:pt x="32" y="102"/>
                    </a:lnTo>
                    <a:lnTo>
                      <a:pt x="34" y="99"/>
                    </a:lnTo>
                    <a:lnTo>
                      <a:pt x="39" y="97"/>
                    </a:lnTo>
                    <a:lnTo>
                      <a:pt x="43" y="97"/>
                    </a:lnTo>
                    <a:lnTo>
                      <a:pt x="59" y="97"/>
                    </a:lnTo>
                    <a:lnTo>
                      <a:pt x="87" y="104"/>
                    </a:lnTo>
                    <a:lnTo>
                      <a:pt x="96" y="104"/>
                    </a:lnTo>
                    <a:lnTo>
                      <a:pt x="113" y="99"/>
                    </a:lnTo>
                    <a:lnTo>
                      <a:pt x="120" y="99"/>
                    </a:lnTo>
                    <a:lnTo>
                      <a:pt x="126" y="100"/>
                    </a:lnTo>
                    <a:lnTo>
                      <a:pt x="132" y="103"/>
                    </a:lnTo>
                    <a:lnTo>
                      <a:pt x="137" y="104"/>
                    </a:lnTo>
                    <a:lnTo>
                      <a:pt x="144" y="108"/>
                    </a:lnTo>
                    <a:lnTo>
                      <a:pt x="144" y="10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5" name="Freeform 93">
                <a:extLst>
                  <a:ext uri="{FF2B5EF4-FFF2-40B4-BE49-F238E27FC236}">
                    <a16:creationId xmlns:a16="http://schemas.microsoft.com/office/drawing/2014/main" xmlns="" id="{831B3F47-8598-4DCD-A9F0-57BCD1196DE9}"/>
                  </a:ext>
                </a:extLst>
              </p:cNvPr>
              <p:cNvSpPr>
                <a:spLocks noChangeAspect="1"/>
              </p:cNvSpPr>
              <p:nvPr/>
            </p:nvSpPr>
            <p:spPr bwMode="gray">
              <a:xfrm>
                <a:off x="1826" y="2303"/>
                <a:ext cx="116" cy="39"/>
              </a:xfrm>
              <a:custGeom>
                <a:avLst/>
                <a:gdLst/>
                <a:ahLst/>
                <a:cxnLst>
                  <a:cxn ang="0">
                    <a:pos x="433" y="101"/>
                  </a:cxn>
                  <a:cxn ang="0">
                    <a:pos x="460" y="113"/>
                  </a:cxn>
                  <a:cxn ang="0">
                    <a:pos x="480" y="121"/>
                  </a:cxn>
                  <a:cxn ang="0">
                    <a:pos x="500" y="121"/>
                  </a:cxn>
                  <a:cxn ang="0">
                    <a:pos x="500" y="138"/>
                  </a:cxn>
                  <a:cxn ang="0">
                    <a:pos x="508" y="144"/>
                  </a:cxn>
                  <a:cxn ang="0">
                    <a:pos x="552" y="153"/>
                  </a:cxn>
                  <a:cxn ang="0">
                    <a:pos x="577" y="167"/>
                  </a:cxn>
                  <a:cxn ang="0">
                    <a:pos x="546" y="188"/>
                  </a:cxn>
                  <a:cxn ang="0">
                    <a:pos x="507" y="194"/>
                  </a:cxn>
                  <a:cxn ang="0">
                    <a:pos x="441" y="191"/>
                  </a:cxn>
                  <a:cxn ang="0">
                    <a:pos x="395" y="197"/>
                  </a:cxn>
                  <a:cxn ang="0">
                    <a:pos x="393" y="187"/>
                  </a:cxn>
                  <a:cxn ang="0">
                    <a:pos x="427" y="167"/>
                  </a:cxn>
                  <a:cxn ang="0">
                    <a:pos x="421" y="154"/>
                  </a:cxn>
                  <a:cxn ang="0">
                    <a:pos x="367" y="142"/>
                  </a:cxn>
                  <a:cxn ang="0">
                    <a:pos x="346" y="116"/>
                  </a:cxn>
                  <a:cxn ang="0">
                    <a:pos x="319" y="96"/>
                  </a:cxn>
                  <a:cxn ang="0">
                    <a:pos x="292" y="94"/>
                  </a:cxn>
                  <a:cxn ang="0">
                    <a:pos x="244" y="73"/>
                  </a:cxn>
                  <a:cxn ang="0">
                    <a:pos x="206" y="64"/>
                  </a:cxn>
                  <a:cxn ang="0">
                    <a:pos x="190" y="68"/>
                  </a:cxn>
                  <a:cxn ang="0">
                    <a:pos x="165" y="63"/>
                  </a:cxn>
                  <a:cxn ang="0">
                    <a:pos x="151" y="52"/>
                  </a:cxn>
                  <a:cxn ang="0">
                    <a:pos x="172" y="41"/>
                  </a:cxn>
                  <a:cxn ang="0">
                    <a:pos x="162" y="34"/>
                  </a:cxn>
                  <a:cxn ang="0">
                    <a:pos x="104" y="37"/>
                  </a:cxn>
                  <a:cxn ang="0">
                    <a:pos x="78" y="58"/>
                  </a:cxn>
                  <a:cxn ang="0">
                    <a:pos x="49" y="72"/>
                  </a:cxn>
                  <a:cxn ang="0">
                    <a:pos x="22" y="85"/>
                  </a:cxn>
                  <a:cxn ang="0">
                    <a:pos x="17" y="79"/>
                  </a:cxn>
                  <a:cxn ang="0">
                    <a:pos x="13" y="70"/>
                  </a:cxn>
                  <a:cxn ang="0">
                    <a:pos x="24" y="64"/>
                  </a:cxn>
                  <a:cxn ang="0">
                    <a:pos x="40" y="31"/>
                  </a:cxn>
                  <a:cxn ang="0">
                    <a:pos x="78" y="15"/>
                  </a:cxn>
                  <a:cxn ang="0">
                    <a:pos x="174" y="0"/>
                  </a:cxn>
                  <a:cxn ang="0">
                    <a:pos x="226" y="4"/>
                  </a:cxn>
                  <a:cxn ang="0">
                    <a:pos x="259" y="11"/>
                  </a:cxn>
                  <a:cxn ang="0">
                    <a:pos x="285" y="34"/>
                  </a:cxn>
                  <a:cxn ang="0">
                    <a:pos x="328" y="45"/>
                  </a:cxn>
                  <a:cxn ang="0">
                    <a:pos x="346" y="52"/>
                  </a:cxn>
                  <a:cxn ang="0">
                    <a:pos x="346" y="58"/>
                  </a:cxn>
                  <a:cxn ang="0">
                    <a:pos x="378" y="75"/>
                  </a:cxn>
                  <a:cxn ang="0">
                    <a:pos x="417" y="90"/>
                  </a:cxn>
                </a:cxnLst>
                <a:rect l="0" t="0" r="r" b="b"/>
                <a:pathLst>
                  <a:path w="583" h="197">
                    <a:moveTo>
                      <a:pt x="417" y="90"/>
                    </a:moveTo>
                    <a:lnTo>
                      <a:pt x="419" y="91"/>
                    </a:lnTo>
                    <a:lnTo>
                      <a:pt x="433" y="101"/>
                    </a:lnTo>
                    <a:lnTo>
                      <a:pt x="446" y="111"/>
                    </a:lnTo>
                    <a:lnTo>
                      <a:pt x="454" y="113"/>
                    </a:lnTo>
                    <a:lnTo>
                      <a:pt x="460" y="113"/>
                    </a:lnTo>
                    <a:lnTo>
                      <a:pt x="464" y="115"/>
                    </a:lnTo>
                    <a:lnTo>
                      <a:pt x="468" y="117"/>
                    </a:lnTo>
                    <a:lnTo>
                      <a:pt x="480" y="121"/>
                    </a:lnTo>
                    <a:lnTo>
                      <a:pt x="487" y="121"/>
                    </a:lnTo>
                    <a:lnTo>
                      <a:pt x="495" y="119"/>
                    </a:lnTo>
                    <a:lnTo>
                      <a:pt x="500" y="121"/>
                    </a:lnTo>
                    <a:lnTo>
                      <a:pt x="503" y="127"/>
                    </a:lnTo>
                    <a:lnTo>
                      <a:pt x="503" y="131"/>
                    </a:lnTo>
                    <a:lnTo>
                      <a:pt x="500" y="138"/>
                    </a:lnTo>
                    <a:lnTo>
                      <a:pt x="500" y="142"/>
                    </a:lnTo>
                    <a:lnTo>
                      <a:pt x="501" y="143"/>
                    </a:lnTo>
                    <a:lnTo>
                      <a:pt x="508" y="144"/>
                    </a:lnTo>
                    <a:lnTo>
                      <a:pt x="539" y="143"/>
                    </a:lnTo>
                    <a:lnTo>
                      <a:pt x="545" y="145"/>
                    </a:lnTo>
                    <a:lnTo>
                      <a:pt x="552" y="153"/>
                    </a:lnTo>
                    <a:lnTo>
                      <a:pt x="555" y="156"/>
                    </a:lnTo>
                    <a:lnTo>
                      <a:pt x="568" y="166"/>
                    </a:lnTo>
                    <a:lnTo>
                      <a:pt x="577" y="167"/>
                    </a:lnTo>
                    <a:lnTo>
                      <a:pt x="583" y="169"/>
                    </a:lnTo>
                    <a:lnTo>
                      <a:pt x="583" y="176"/>
                    </a:lnTo>
                    <a:lnTo>
                      <a:pt x="546" y="188"/>
                    </a:lnTo>
                    <a:lnTo>
                      <a:pt x="535" y="193"/>
                    </a:lnTo>
                    <a:lnTo>
                      <a:pt x="522" y="196"/>
                    </a:lnTo>
                    <a:lnTo>
                      <a:pt x="507" y="194"/>
                    </a:lnTo>
                    <a:lnTo>
                      <a:pt x="497" y="192"/>
                    </a:lnTo>
                    <a:lnTo>
                      <a:pt x="487" y="191"/>
                    </a:lnTo>
                    <a:lnTo>
                      <a:pt x="441" y="191"/>
                    </a:lnTo>
                    <a:lnTo>
                      <a:pt x="417" y="193"/>
                    </a:lnTo>
                    <a:lnTo>
                      <a:pt x="404" y="197"/>
                    </a:lnTo>
                    <a:lnTo>
                      <a:pt x="395" y="197"/>
                    </a:lnTo>
                    <a:lnTo>
                      <a:pt x="390" y="196"/>
                    </a:lnTo>
                    <a:lnTo>
                      <a:pt x="389" y="192"/>
                    </a:lnTo>
                    <a:lnTo>
                      <a:pt x="393" y="187"/>
                    </a:lnTo>
                    <a:lnTo>
                      <a:pt x="404" y="178"/>
                    </a:lnTo>
                    <a:lnTo>
                      <a:pt x="414" y="172"/>
                    </a:lnTo>
                    <a:lnTo>
                      <a:pt x="427" y="167"/>
                    </a:lnTo>
                    <a:lnTo>
                      <a:pt x="428" y="161"/>
                    </a:lnTo>
                    <a:lnTo>
                      <a:pt x="427" y="158"/>
                    </a:lnTo>
                    <a:lnTo>
                      <a:pt x="421" y="154"/>
                    </a:lnTo>
                    <a:lnTo>
                      <a:pt x="404" y="149"/>
                    </a:lnTo>
                    <a:lnTo>
                      <a:pt x="373" y="147"/>
                    </a:lnTo>
                    <a:lnTo>
                      <a:pt x="367" y="142"/>
                    </a:lnTo>
                    <a:lnTo>
                      <a:pt x="358" y="135"/>
                    </a:lnTo>
                    <a:lnTo>
                      <a:pt x="352" y="128"/>
                    </a:lnTo>
                    <a:lnTo>
                      <a:pt x="346" y="116"/>
                    </a:lnTo>
                    <a:lnTo>
                      <a:pt x="345" y="107"/>
                    </a:lnTo>
                    <a:lnTo>
                      <a:pt x="337" y="99"/>
                    </a:lnTo>
                    <a:lnTo>
                      <a:pt x="319" y="96"/>
                    </a:lnTo>
                    <a:lnTo>
                      <a:pt x="302" y="97"/>
                    </a:lnTo>
                    <a:lnTo>
                      <a:pt x="296" y="96"/>
                    </a:lnTo>
                    <a:lnTo>
                      <a:pt x="292" y="94"/>
                    </a:lnTo>
                    <a:lnTo>
                      <a:pt x="272" y="90"/>
                    </a:lnTo>
                    <a:lnTo>
                      <a:pt x="256" y="83"/>
                    </a:lnTo>
                    <a:lnTo>
                      <a:pt x="244" y="73"/>
                    </a:lnTo>
                    <a:lnTo>
                      <a:pt x="236" y="68"/>
                    </a:lnTo>
                    <a:lnTo>
                      <a:pt x="212" y="68"/>
                    </a:lnTo>
                    <a:lnTo>
                      <a:pt x="206" y="64"/>
                    </a:lnTo>
                    <a:lnTo>
                      <a:pt x="201" y="64"/>
                    </a:lnTo>
                    <a:lnTo>
                      <a:pt x="196" y="67"/>
                    </a:lnTo>
                    <a:lnTo>
                      <a:pt x="190" y="68"/>
                    </a:lnTo>
                    <a:lnTo>
                      <a:pt x="183" y="65"/>
                    </a:lnTo>
                    <a:lnTo>
                      <a:pt x="180" y="63"/>
                    </a:lnTo>
                    <a:lnTo>
                      <a:pt x="165" y="63"/>
                    </a:lnTo>
                    <a:lnTo>
                      <a:pt x="157" y="61"/>
                    </a:lnTo>
                    <a:lnTo>
                      <a:pt x="154" y="58"/>
                    </a:lnTo>
                    <a:lnTo>
                      <a:pt x="151" y="52"/>
                    </a:lnTo>
                    <a:lnTo>
                      <a:pt x="151" y="49"/>
                    </a:lnTo>
                    <a:lnTo>
                      <a:pt x="169" y="45"/>
                    </a:lnTo>
                    <a:lnTo>
                      <a:pt x="172" y="41"/>
                    </a:lnTo>
                    <a:lnTo>
                      <a:pt x="170" y="37"/>
                    </a:lnTo>
                    <a:lnTo>
                      <a:pt x="163" y="36"/>
                    </a:lnTo>
                    <a:lnTo>
                      <a:pt x="162" y="34"/>
                    </a:lnTo>
                    <a:lnTo>
                      <a:pt x="125" y="30"/>
                    </a:lnTo>
                    <a:lnTo>
                      <a:pt x="114" y="31"/>
                    </a:lnTo>
                    <a:lnTo>
                      <a:pt x="104" y="37"/>
                    </a:lnTo>
                    <a:lnTo>
                      <a:pt x="97" y="45"/>
                    </a:lnTo>
                    <a:lnTo>
                      <a:pt x="89" y="53"/>
                    </a:lnTo>
                    <a:lnTo>
                      <a:pt x="78" y="58"/>
                    </a:lnTo>
                    <a:lnTo>
                      <a:pt x="64" y="59"/>
                    </a:lnTo>
                    <a:lnTo>
                      <a:pt x="56" y="62"/>
                    </a:lnTo>
                    <a:lnTo>
                      <a:pt x="49" y="72"/>
                    </a:lnTo>
                    <a:lnTo>
                      <a:pt x="39" y="73"/>
                    </a:lnTo>
                    <a:lnTo>
                      <a:pt x="36" y="74"/>
                    </a:lnTo>
                    <a:lnTo>
                      <a:pt x="22" y="85"/>
                    </a:lnTo>
                    <a:lnTo>
                      <a:pt x="21" y="85"/>
                    </a:lnTo>
                    <a:lnTo>
                      <a:pt x="19" y="83"/>
                    </a:lnTo>
                    <a:lnTo>
                      <a:pt x="17" y="79"/>
                    </a:lnTo>
                    <a:lnTo>
                      <a:pt x="0" y="80"/>
                    </a:lnTo>
                    <a:lnTo>
                      <a:pt x="0" y="78"/>
                    </a:lnTo>
                    <a:lnTo>
                      <a:pt x="13" y="70"/>
                    </a:lnTo>
                    <a:lnTo>
                      <a:pt x="22" y="69"/>
                    </a:lnTo>
                    <a:lnTo>
                      <a:pt x="24" y="68"/>
                    </a:lnTo>
                    <a:lnTo>
                      <a:pt x="24" y="64"/>
                    </a:lnTo>
                    <a:lnTo>
                      <a:pt x="24" y="46"/>
                    </a:lnTo>
                    <a:lnTo>
                      <a:pt x="28" y="41"/>
                    </a:lnTo>
                    <a:lnTo>
                      <a:pt x="40" y="31"/>
                    </a:lnTo>
                    <a:lnTo>
                      <a:pt x="57" y="24"/>
                    </a:lnTo>
                    <a:lnTo>
                      <a:pt x="61" y="22"/>
                    </a:lnTo>
                    <a:lnTo>
                      <a:pt x="78" y="15"/>
                    </a:lnTo>
                    <a:lnTo>
                      <a:pt x="118" y="6"/>
                    </a:lnTo>
                    <a:lnTo>
                      <a:pt x="130" y="2"/>
                    </a:lnTo>
                    <a:lnTo>
                      <a:pt x="174" y="0"/>
                    </a:lnTo>
                    <a:lnTo>
                      <a:pt x="194" y="4"/>
                    </a:lnTo>
                    <a:lnTo>
                      <a:pt x="213" y="5"/>
                    </a:lnTo>
                    <a:lnTo>
                      <a:pt x="226" y="4"/>
                    </a:lnTo>
                    <a:lnTo>
                      <a:pt x="233" y="10"/>
                    </a:lnTo>
                    <a:lnTo>
                      <a:pt x="238" y="13"/>
                    </a:lnTo>
                    <a:lnTo>
                      <a:pt x="259" y="11"/>
                    </a:lnTo>
                    <a:lnTo>
                      <a:pt x="265" y="15"/>
                    </a:lnTo>
                    <a:lnTo>
                      <a:pt x="281" y="27"/>
                    </a:lnTo>
                    <a:lnTo>
                      <a:pt x="285" y="34"/>
                    </a:lnTo>
                    <a:lnTo>
                      <a:pt x="296" y="42"/>
                    </a:lnTo>
                    <a:lnTo>
                      <a:pt x="304" y="46"/>
                    </a:lnTo>
                    <a:lnTo>
                      <a:pt x="328" y="45"/>
                    </a:lnTo>
                    <a:lnTo>
                      <a:pt x="334" y="48"/>
                    </a:lnTo>
                    <a:lnTo>
                      <a:pt x="342" y="48"/>
                    </a:lnTo>
                    <a:lnTo>
                      <a:pt x="346" y="52"/>
                    </a:lnTo>
                    <a:lnTo>
                      <a:pt x="342" y="52"/>
                    </a:lnTo>
                    <a:lnTo>
                      <a:pt x="342" y="56"/>
                    </a:lnTo>
                    <a:lnTo>
                      <a:pt x="346" y="58"/>
                    </a:lnTo>
                    <a:lnTo>
                      <a:pt x="358" y="59"/>
                    </a:lnTo>
                    <a:lnTo>
                      <a:pt x="366" y="63"/>
                    </a:lnTo>
                    <a:lnTo>
                      <a:pt x="378" y="75"/>
                    </a:lnTo>
                    <a:lnTo>
                      <a:pt x="395" y="81"/>
                    </a:lnTo>
                    <a:lnTo>
                      <a:pt x="409" y="88"/>
                    </a:lnTo>
                    <a:lnTo>
                      <a:pt x="417" y="9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84" name="Freeform 94">
              <a:extLst>
                <a:ext uri="{FF2B5EF4-FFF2-40B4-BE49-F238E27FC236}">
                  <a16:creationId xmlns:a16="http://schemas.microsoft.com/office/drawing/2014/main" xmlns="" id="{482A4858-161C-41CF-99E3-88354B7A588B}"/>
                </a:ext>
              </a:extLst>
            </p:cNvPr>
            <p:cNvSpPr>
              <a:spLocks noChangeAspect="1"/>
            </p:cNvSpPr>
            <p:nvPr/>
          </p:nvSpPr>
          <p:spPr bwMode="gray">
            <a:xfrm>
              <a:off x="1672421" y="3794564"/>
              <a:ext cx="869532" cy="563921"/>
            </a:xfrm>
            <a:custGeom>
              <a:avLst/>
              <a:gdLst/>
              <a:ahLst/>
              <a:cxnLst>
                <a:cxn ang="0">
                  <a:pos x="183" y="77"/>
                </a:cxn>
                <a:cxn ang="0">
                  <a:pos x="233" y="144"/>
                </a:cxn>
                <a:cxn ang="0">
                  <a:pos x="260" y="212"/>
                </a:cxn>
                <a:cxn ang="0">
                  <a:pos x="324" y="292"/>
                </a:cxn>
                <a:cxn ang="0">
                  <a:pos x="367" y="342"/>
                </a:cxn>
                <a:cxn ang="0">
                  <a:pos x="433" y="395"/>
                </a:cxn>
                <a:cxn ang="0">
                  <a:pos x="432" y="445"/>
                </a:cxn>
                <a:cxn ang="0">
                  <a:pos x="501" y="481"/>
                </a:cxn>
                <a:cxn ang="0">
                  <a:pos x="567" y="558"/>
                </a:cxn>
                <a:cxn ang="0">
                  <a:pos x="630" y="627"/>
                </a:cxn>
                <a:cxn ang="0">
                  <a:pos x="658" y="703"/>
                </a:cxn>
                <a:cxn ang="0">
                  <a:pos x="635" y="752"/>
                </a:cxn>
                <a:cxn ang="0">
                  <a:pos x="683" y="821"/>
                </a:cxn>
                <a:cxn ang="0">
                  <a:pos x="740" y="858"/>
                </a:cxn>
                <a:cxn ang="0">
                  <a:pos x="782" y="884"/>
                </a:cxn>
                <a:cxn ang="0">
                  <a:pos x="860" y="913"/>
                </a:cxn>
                <a:cxn ang="0">
                  <a:pos x="905" y="941"/>
                </a:cxn>
                <a:cxn ang="0">
                  <a:pos x="1019" y="983"/>
                </a:cxn>
                <a:cxn ang="0">
                  <a:pos x="1120" y="1020"/>
                </a:cxn>
                <a:cxn ang="0">
                  <a:pos x="1202" y="995"/>
                </a:cxn>
                <a:cxn ang="0">
                  <a:pos x="1336" y="1060"/>
                </a:cxn>
                <a:cxn ang="0">
                  <a:pos x="1371" y="1047"/>
                </a:cxn>
                <a:cxn ang="0">
                  <a:pos x="1454" y="974"/>
                </a:cxn>
                <a:cxn ang="0">
                  <a:pos x="1541" y="892"/>
                </a:cxn>
                <a:cxn ang="0">
                  <a:pos x="1593" y="859"/>
                </a:cxn>
                <a:cxn ang="0">
                  <a:pos x="1616" y="810"/>
                </a:cxn>
                <a:cxn ang="0">
                  <a:pos x="1641" y="736"/>
                </a:cxn>
                <a:cxn ang="0">
                  <a:pos x="1588" y="675"/>
                </a:cxn>
                <a:cxn ang="0">
                  <a:pos x="1464" y="708"/>
                </a:cxn>
                <a:cxn ang="0">
                  <a:pos x="1411" y="830"/>
                </a:cxn>
                <a:cxn ang="0">
                  <a:pos x="1345" y="848"/>
                </a:cxn>
                <a:cxn ang="0">
                  <a:pos x="1215" y="853"/>
                </a:cxn>
                <a:cxn ang="0">
                  <a:pos x="1154" y="822"/>
                </a:cxn>
                <a:cxn ang="0">
                  <a:pos x="1103" y="741"/>
                </a:cxn>
                <a:cxn ang="0">
                  <a:pos x="1063" y="634"/>
                </a:cxn>
                <a:cxn ang="0">
                  <a:pos x="1057" y="498"/>
                </a:cxn>
                <a:cxn ang="0">
                  <a:pos x="1098" y="444"/>
                </a:cxn>
                <a:cxn ang="0">
                  <a:pos x="1078" y="424"/>
                </a:cxn>
                <a:cxn ang="0">
                  <a:pos x="930" y="288"/>
                </a:cxn>
                <a:cxn ang="0">
                  <a:pos x="785" y="185"/>
                </a:cxn>
                <a:cxn ang="0">
                  <a:pos x="615" y="93"/>
                </a:cxn>
                <a:cxn ang="0">
                  <a:pos x="334" y="84"/>
                </a:cxn>
                <a:cxn ang="0">
                  <a:pos x="22" y="52"/>
                </a:cxn>
                <a:cxn ang="0">
                  <a:pos x="57" y="120"/>
                </a:cxn>
                <a:cxn ang="0">
                  <a:pos x="84" y="191"/>
                </a:cxn>
                <a:cxn ang="0">
                  <a:pos x="147" y="241"/>
                </a:cxn>
                <a:cxn ang="0">
                  <a:pos x="164" y="300"/>
                </a:cxn>
                <a:cxn ang="0">
                  <a:pos x="126" y="315"/>
                </a:cxn>
                <a:cxn ang="0">
                  <a:pos x="179" y="358"/>
                </a:cxn>
                <a:cxn ang="0">
                  <a:pos x="239" y="397"/>
                </a:cxn>
                <a:cxn ang="0">
                  <a:pos x="272" y="491"/>
                </a:cxn>
                <a:cxn ang="0">
                  <a:pos x="305" y="509"/>
                </a:cxn>
                <a:cxn ang="0">
                  <a:pos x="394" y="606"/>
                </a:cxn>
                <a:cxn ang="0">
                  <a:pos x="412" y="557"/>
                </a:cxn>
                <a:cxn ang="0">
                  <a:pos x="353" y="507"/>
                </a:cxn>
                <a:cxn ang="0">
                  <a:pos x="323" y="424"/>
                </a:cxn>
                <a:cxn ang="0">
                  <a:pos x="298" y="387"/>
                </a:cxn>
                <a:cxn ang="0">
                  <a:pos x="266" y="330"/>
                </a:cxn>
                <a:cxn ang="0">
                  <a:pos x="231" y="271"/>
                </a:cxn>
                <a:cxn ang="0">
                  <a:pos x="195" y="218"/>
                </a:cxn>
                <a:cxn ang="0">
                  <a:pos x="143" y="164"/>
                </a:cxn>
                <a:cxn ang="0">
                  <a:pos x="127" y="56"/>
                </a:cxn>
              </a:cxnLst>
              <a:rect l="0" t="0" r="r" b="b"/>
              <a:pathLst>
                <a:path w="1657" h="1083">
                  <a:moveTo>
                    <a:pt x="127" y="56"/>
                  </a:moveTo>
                  <a:lnTo>
                    <a:pt x="136" y="59"/>
                  </a:lnTo>
                  <a:lnTo>
                    <a:pt x="140" y="61"/>
                  </a:lnTo>
                  <a:lnTo>
                    <a:pt x="148" y="68"/>
                  </a:lnTo>
                  <a:lnTo>
                    <a:pt x="151" y="67"/>
                  </a:lnTo>
                  <a:lnTo>
                    <a:pt x="152" y="72"/>
                  </a:lnTo>
                  <a:lnTo>
                    <a:pt x="162" y="77"/>
                  </a:lnTo>
                  <a:lnTo>
                    <a:pt x="168" y="79"/>
                  </a:lnTo>
                  <a:lnTo>
                    <a:pt x="183" y="77"/>
                  </a:lnTo>
                  <a:lnTo>
                    <a:pt x="191" y="82"/>
                  </a:lnTo>
                  <a:lnTo>
                    <a:pt x="191" y="88"/>
                  </a:lnTo>
                  <a:lnTo>
                    <a:pt x="196" y="90"/>
                  </a:lnTo>
                  <a:lnTo>
                    <a:pt x="215" y="95"/>
                  </a:lnTo>
                  <a:lnTo>
                    <a:pt x="219" y="99"/>
                  </a:lnTo>
                  <a:lnTo>
                    <a:pt x="223" y="105"/>
                  </a:lnTo>
                  <a:lnTo>
                    <a:pt x="223" y="125"/>
                  </a:lnTo>
                  <a:lnTo>
                    <a:pt x="226" y="131"/>
                  </a:lnTo>
                  <a:lnTo>
                    <a:pt x="233" y="144"/>
                  </a:lnTo>
                  <a:lnTo>
                    <a:pt x="234" y="152"/>
                  </a:lnTo>
                  <a:lnTo>
                    <a:pt x="237" y="154"/>
                  </a:lnTo>
                  <a:lnTo>
                    <a:pt x="240" y="161"/>
                  </a:lnTo>
                  <a:lnTo>
                    <a:pt x="243" y="177"/>
                  </a:lnTo>
                  <a:lnTo>
                    <a:pt x="248" y="183"/>
                  </a:lnTo>
                  <a:lnTo>
                    <a:pt x="251" y="185"/>
                  </a:lnTo>
                  <a:lnTo>
                    <a:pt x="254" y="188"/>
                  </a:lnTo>
                  <a:lnTo>
                    <a:pt x="258" y="207"/>
                  </a:lnTo>
                  <a:lnTo>
                    <a:pt x="260" y="212"/>
                  </a:lnTo>
                  <a:lnTo>
                    <a:pt x="262" y="215"/>
                  </a:lnTo>
                  <a:lnTo>
                    <a:pt x="269" y="219"/>
                  </a:lnTo>
                  <a:lnTo>
                    <a:pt x="272" y="224"/>
                  </a:lnTo>
                  <a:lnTo>
                    <a:pt x="277" y="239"/>
                  </a:lnTo>
                  <a:lnTo>
                    <a:pt x="286" y="245"/>
                  </a:lnTo>
                  <a:lnTo>
                    <a:pt x="290" y="257"/>
                  </a:lnTo>
                  <a:lnTo>
                    <a:pt x="299" y="268"/>
                  </a:lnTo>
                  <a:lnTo>
                    <a:pt x="310" y="272"/>
                  </a:lnTo>
                  <a:lnTo>
                    <a:pt x="324" y="292"/>
                  </a:lnTo>
                  <a:lnTo>
                    <a:pt x="334" y="299"/>
                  </a:lnTo>
                  <a:lnTo>
                    <a:pt x="351" y="303"/>
                  </a:lnTo>
                  <a:lnTo>
                    <a:pt x="357" y="304"/>
                  </a:lnTo>
                  <a:lnTo>
                    <a:pt x="360" y="306"/>
                  </a:lnTo>
                  <a:lnTo>
                    <a:pt x="361" y="320"/>
                  </a:lnTo>
                  <a:lnTo>
                    <a:pt x="358" y="325"/>
                  </a:lnTo>
                  <a:lnTo>
                    <a:pt x="361" y="330"/>
                  </a:lnTo>
                  <a:lnTo>
                    <a:pt x="361" y="335"/>
                  </a:lnTo>
                  <a:lnTo>
                    <a:pt x="367" y="342"/>
                  </a:lnTo>
                  <a:lnTo>
                    <a:pt x="374" y="348"/>
                  </a:lnTo>
                  <a:lnTo>
                    <a:pt x="390" y="355"/>
                  </a:lnTo>
                  <a:lnTo>
                    <a:pt x="398" y="364"/>
                  </a:lnTo>
                  <a:lnTo>
                    <a:pt x="401" y="374"/>
                  </a:lnTo>
                  <a:lnTo>
                    <a:pt x="406" y="376"/>
                  </a:lnTo>
                  <a:lnTo>
                    <a:pt x="407" y="379"/>
                  </a:lnTo>
                  <a:lnTo>
                    <a:pt x="421" y="379"/>
                  </a:lnTo>
                  <a:lnTo>
                    <a:pt x="428" y="384"/>
                  </a:lnTo>
                  <a:lnTo>
                    <a:pt x="433" y="395"/>
                  </a:lnTo>
                  <a:lnTo>
                    <a:pt x="439" y="397"/>
                  </a:lnTo>
                  <a:lnTo>
                    <a:pt x="439" y="402"/>
                  </a:lnTo>
                  <a:lnTo>
                    <a:pt x="433" y="412"/>
                  </a:lnTo>
                  <a:lnTo>
                    <a:pt x="430" y="414"/>
                  </a:lnTo>
                  <a:lnTo>
                    <a:pt x="428" y="421"/>
                  </a:lnTo>
                  <a:lnTo>
                    <a:pt x="427" y="425"/>
                  </a:lnTo>
                  <a:lnTo>
                    <a:pt x="426" y="433"/>
                  </a:lnTo>
                  <a:lnTo>
                    <a:pt x="427" y="438"/>
                  </a:lnTo>
                  <a:lnTo>
                    <a:pt x="432" y="445"/>
                  </a:lnTo>
                  <a:lnTo>
                    <a:pt x="444" y="445"/>
                  </a:lnTo>
                  <a:lnTo>
                    <a:pt x="452" y="439"/>
                  </a:lnTo>
                  <a:lnTo>
                    <a:pt x="454" y="443"/>
                  </a:lnTo>
                  <a:lnTo>
                    <a:pt x="450" y="451"/>
                  </a:lnTo>
                  <a:lnTo>
                    <a:pt x="453" y="456"/>
                  </a:lnTo>
                  <a:lnTo>
                    <a:pt x="476" y="468"/>
                  </a:lnTo>
                  <a:lnTo>
                    <a:pt x="482" y="470"/>
                  </a:lnTo>
                  <a:lnTo>
                    <a:pt x="487" y="466"/>
                  </a:lnTo>
                  <a:lnTo>
                    <a:pt x="501" y="481"/>
                  </a:lnTo>
                  <a:lnTo>
                    <a:pt x="506" y="484"/>
                  </a:lnTo>
                  <a:lnTo>
                    <a:pt x="507" y="492"/>
                  </a:lnTo>
                  <a:lnTo>
                    <a:pt x="507" y="503"/>
                  </a:lnTo>
                  <a:lnTo>
                    <a:pt x="509" y="507"/>
                  </a:lnTo>
                  <a:lnTo>
                    <a:pt x="543" y="535"/>
                  </a:lnTo>
                  <a:lnTo>
                    <a:pt x="554" y="545"/>
                  </a:lnTo>
                  <a:lnTo>
                    <a:pt x="561" y="548"/>
                  </a:lnTo>
                  <a:lnTo>
                    <a:pt x="565" y="553"/>
                  </a:lnTo>
                  <a:lnTo>
                    <a:pt x="567" y="558"/>
                  </a:lnTo>
                  <a:lnTo>
                    <a:pt x="567" y="564"/>
                  </a:lnTo>
                  <a:lnTo>
                    <a:pt x="570" y="568"/>
                  </a:lnTo>
                  <a:lnTo>
                    <a:pt x="576" y="568"/>
                  </a:lnTo>
                  <a:lnTo>
                    <a:pt x="582" y="577"/>
                  </a:lnTo>
                  <a:lnTo>
                    <a:pt x="588" y="589"/>
                  </a:lnTo>
                  <a:lnTo>
                    <a:pt x="592" y="595"/>
                  </a:lnTo>
                  <a:lnTo>
                    <a:pt x="604" y="604"/>
                  </a:lnTo>
                  <a:lnTo>
                    <a:pt x="615" y="617"/>
                  </a:lnTo>
                  <a:lnTo>
                    <a:pt x="630" y="627"/>
                  </a:lnTo>
                  <a:lnTo>
                    <a:pt x="632" y="633"/>
                  </a:lnTo>
                  <a:lnTo>
                    <a:pt x="631" y="635"/>
                  </a:lnTo>
                  <a:lnTo>
                    <a:pt x="631" y="640"/>
                  </a:lnTo>
                  <a:lnTo>
                    <a:pt x="638" y="664"/>
                  </a:lnTo>
                  <a:lnTo>
                    <a:pt x="645" y="672"/>
                  </a:lnTo>
                  <a:lnTo>
                    <a:pt x="646" y="681"/>
                  </a:lnTo>
                  <a:lnTo>
                    <a:pt x="652" y="687"/>
                  </a:lnTo>
                  <a:lnTo>
                    <a:pt x="656" y="694"/>
                  </a:lnTo>
                  <a:lnTo>
                    <a:pt x="658" y="703"/>
                  </a:lnTo>
                  <a:lnTo>
                    <a:pt x="658" y="712"/>
                  </a:lnTo>
                  <a:lnTo>
                    <a:pt x="656" y="717"/>
                  </a:lnTo>
                  <a:lnTo>
                    <a:pt x="646" y="728"/>
                  </a:lnTo>
                  <a:lnTo>
                    <a:pt x="645" y="729"/>
                  </a:lnTo>
                  <a:lnTo>
                    <a:pt x="646" y="733"/>
                  </a:lnTo>
                  <a:lnTo>
                    <a:pt x="653" y="739"/>
                  </a:lnTo>
                  <a:lnTo>
                    <a:pt x="654" y="742"/>
                  </a:lnTo>
                  <a:lnTo>
                    <a:pt x="640" y="748"/>
                  </a:lnTo>
                  <a:lnTo>
                    <a:pt x="635" y="752"/>
                  </a:lnTo>
                  <a:lnTo>
                    <a:pt x="635" y="756"/>
                  </a:lnTo>
                  <a:lnTo>
                    <a:pt x="637" y="758"/>
                  </a:lnTo>
                  <a:lnTo>
                    <a:pt x="642" y="771"/>
                  </a:lnTo>
                  <a:lnTo>
                    <a:pt x="643" y="779"/>
                  </a:lnTo>
                  <a:lnTo>
                    <a:pt x="646" y="788"/>
                  </a:lnTo>
                  <a:lnTo>
                    <a:pt x="656" y="793"/>
                  </a:lnTo>
                  <a:lnTo>
                    <a:pt x="670" y="810"/>
                  </a:lnTo>
                  <a:lnTo>
                    <a:pt x="675" y="815"/>
                  </a:lnTo>
                  <a:lnTo>
                    <a:pt x="683" y="821"/>
                  </a:lnTo>
                  <a:lnTo>
                    <a:pt x="689" y="823"/>
                  </a:lnTo>
                  <a:lnTo>
                    <a:pt x="699" y="827"/>
                  </a:lnTo>
                  <a:lnTo>
                    <a:pt x="706" y="827"/>
                  </a:lnTo>
                  <a:lnTo>
                    <a:pt x="710" y="830"/>
                  </a:lnTo>
                  <a:lnTo>
                    <a:pt x="722" y="841"/>
                  </a:lnTo>
                  <a:lnTo>
                    <a:pt x="731" y="843"/>
                  </a:lnTo>
                  <a:lnTo>
                    <a:pt x="738" y="850"/>
                  </a:lnTo>
                  <a:lnTo>
                    <a:pt x="740" y="855"/>
                  </a:lnTo>
                  <a:lnTo>
                    <a:pt x="740" y="858"/>
                  </a:lnTo>
                  <a:lnTo>
                    <a:pt x="744" y="859"/>
                  </a:lnTo>
                  <a:lnTo>
                    <a:pt x="746" y="861"/>
                  </a:lnTo>
                  <a:lnTo>
                    <a:pt x="748" y="865"/>
                  </a:lnTo>
                  <a:lnTo>
                    <a:pt x="750" y="870"/>
                  </a:lnTo>
                  <a:lnTo>
                    <a:pt x="755" y="874"/>
                  </a:lnTo>
                  <a:lnTo>
                    <a:pt x="769" y="875"/>
                  </a:lnTo>
                  <a:lnTo>
                    <a:pt x="775" y="879"/>
                  </a:lnTo>
                  <a:lnTo>
                    <a:pt x="780" y="880"/>
                  </a:lnTo>
                  <a:lnTo>
                    <a:pt x="782" y="884"/>
                  </a:lnTo>
                  <a:lnTo>
                    <a:pt x="814" y="892"/>
                  </a:lnTo>
                  <a:lnTo>
                    <a:pt x="820" y="895"/>
                  </a:lnTo>
                  <a:lnTo>
                    <a:pt x="828" y="895"/>
                  </a:lnTo>
                  <a:lnTo>
                    <a:pt x="832" y="892"/>
                  </a:lnTo>
                  <a:lnTo>
                    <a:pt x="836" y="895"/>
                  </a:lnTo>
                  <a:lnTo>
                    <a:pt x="850" y="902"/>
                  </a:lnTo>
                  <a:lnTo>
                    <a:pt x="855" y="909"/>
                  </a:lnTo>
                  <a:lnTo>
                    <a:pt x="856" y="912"/>
                  </a:lnTo>
                  <a:lnTo>
                    <a:pt x="860" y="913"/>
                  </a:lnTo>
                  <a:lnTo>
                    <a:pt x="862" y="917"/>
                  </a:lnTo>
                  <a:lnTo>
                    <a:pt x="869" y="919"/>
                  </a:lnTo>
                  <a:lnTo>
                    <a:pt x="875" y="924"/>
                  </a:lnTo>
                  <a:lnTo>
                    <a:pt x="884" y="928"/>
                  </a:lnTo>
                  <a:lnTo>
                    <a:pt x="884" y="931"/>
                  </a:lnTo>
                  <a:lnTo>
                    <a:pt x="890" y="936"/>
                  </a:lnTo>
                  <a:lnTo>
                    <a:pt x="894" y="935"/>
                  </a:lnTo>
                  <a:lnTo>
                    <a:pt x="900" y="939"/>
                  </a:lnTo>
                  <a:lnTo>
                    <a:pt x="905" y="941"/>
                  </a:lnTo>
                  <a:lnTo>
                    <a:pt x="916" y="945"/>
                  </a:lnTo>
                  <a:lnTo>
                    <a:pt x="926" y="946"/>
                  </a:lnTo>
                  <a:lnTo>
                    <a:pt x="943" y="951"/>
                  </a:lnTo>
                  <a:lnTo>
                    <a:pt x="953" y="959"/>
                  </a:lnTo>
                  <a:lnTo>
                    <a:pt x="960" y="961"/>
                  </a:lnTo>
                  <a:lnTo>
                    <a:pt x="985" y="968"/>
                  </a:lnTo>
                  <a:lnTo>
                    <a:pt x="1000" y="974"/>
                  </a:lnTo>
                  <a:lnTo>
                    <a:pt x="1009" y="973"/>
                  </a:lnTo>
                  <a:lnTo>
                    <a:pt x="1019" y="983"/>
                  </a:lnTo>
                  <a:lnTo>
                    <a:pt x="1043" y="998"/>
                  </a:lnTo>
                  <a:lnTo>
                    <a:pt x="1049" y="999"/>
                  </a:lnTo>
                  <a:lnTo>
                    <a:pt x="1052" y="999"/>
                  </a:lnTo>
                  <a:lnTo>
                    <a:pt x="1057" y="1003"/>
                  </a:lnTo>
                  <a:lnTo>
                    <a:pt x="1063" y="1005"/>
                  </a:lnTo>
                  <a:lnTo>
                    <a:pt x="1074" y="1009"/>
                  </a:lnTo>
                  <a:lnTo>
                    <a:pt x="1103" y="1011"/>
                  </a:lnTo>
                  <a:lnTo>
                    <a:pt x="1113" y="1017"/>
                  </a:lnTo>
                  <a:lnTo>
                    <a:pt x="1120" y="1020"/>
                  </a:lnTo>
                  <a:lnTo>
                    <a:pt x="1122" y="1020"/>
                  </a:lnTo>
                  <a:lnTo>
                    <a:pt x="1130" y="1024"/>
                  </a:lnTo>
                  <a:lnTo>
                    <a:pt x="1145" y="1025"/>
                  </a:lnTo>
                  <a:lnTo>
                    <a:pt x="1152" y="1024"/>
                  </a:lnTo>
                  <a:lnTo>
                    <a:pt x="1158" y="1021"/>
                  </a:lnTo>
                  <a:lnTo>
                    <a:pt x="1162" y="1017"/>
                  </a:lnTo>
                  <a:lnTo>
                    <a:pt x="1173" y="1013"/>
                  </a:lnTo>
                  <a:lnTo>
                    <a:pt x="1181" y="1010"/>
                  </a:lnTo>
                  <a:lnTo>
                    <a:pt x="1202" y="995"/>
                  </a:lnTo>
                  <a:lnTo>
                    <a:pt x="1207" y="994"/>
                  </a:lnTo>
                  <a:lnTo>
                    <a:pt x="1215" y="992"/>
                  </a:lnTo>
                  <a:lnTo>
                    <a:pt x="1232" y="992"/>
                  </a:lnTo>
                  <a:lnTo>
                    <a:pt x="1244" y="995"/>
                  </a:lnTo>
                  <a:lnTo>
                    <a:pt x="1266" y="1004"/>
                  </a:lnTo>
                  <a:lnTo>
                    <a:pt x="1291" y="1015"/>
                  </a:lnTo>
                  <a:lnTo>
                    <a:pt x="1309" y="1033"/>
                  </a:lnTo>
                  <a:lnTo>
                    <a:pt x="1316" y="1042"/>
                  </a:lnTo>
                  <a:lnTo>
                    <a:pt x="1336" y="1060"/>
                  </a:lnTo>
                  <a:lnTo>
                    <a:pt x="1345" y="1070"/>
                  </a:lnTo>
                  <a:lnTo>
                    <a:pt x="1362" y="1083"/>
                  </a:lnTo>
                  <a:lnTo>
                    <a:pt x="1364" y="1081"/>
                  </a:lnTo>
                  <a:lnTo>
                    <a:pt x="1366" y="1065"/>
                  </a:lnTo>
                  <a:lnTo>
                    <a:pt x="1368" y="1063"/>
                  </a:lnTo>
                  <a:lnTo>
                    <a:pt x="1369" y="1060"/>
                  </a:lnTo>
                  <a:lnTo>
                    <a:pt x="1367" y="1053"/>
                  </a:lnTo>
                  <a:lnTo>
                    <a:pt x="1368" y="1052"/>
                  </a:lnTo>
                  <a:lnTo>
                    <a:pt x="1371" y="1047"/>
                  </a:lnTo>
                  <a:lnTo>
                    <a:pt x="1377" y="1037"/>
                  </a:lnTo>
                  <a:lnTo>
                    <a:pt x="1378" y="1033"/>
                  </a:lnTo>
                  <a:lnTo>
                    <a:pt x="1401" y="997"/>
                  </a:lnTo>
                  <a:lnTo>
                    <a:pt x="1431" y="994"/>
                  </a:lnTo>
                  <a:lnTo>
                    <a:pt x="1454" y="994"/>
                  </a:lnTo>
                  <a:lnTo>
                    <a:pt x="1455" y="995"/>
                  </a:lnTo>
                  <a:lnTo>
                    <a:pt x="1455" y="994"/>
                  </a:lnTo>
                  <a:lnTo>
                    <a:pt x="1457" y="979"/>
                  </a:lnTo>
                  <a:lnTo>
                    <a:pt x="1454" y="974"/>
                  </a:lnTo>
                  <a:lnTo>
                    <a:pt x="1444" y="966"/>
                  </a:lnTo>
                  <a:lnTo>
                    <a:pt x="1441" y="957"/>
                  </a:lnTo>
                  <a:lnTo>
                    <a:pt x="1425" y="947"/>
                  </a:lnTo>
                  <a:lnTo>
                    <a:pt x="1399" y="922"/>
                  </a:lnTo>
                  <a:lnTo>
                    <a:pt x="1401" y="923"/>
                  </a:lnTo>
                  <a:lnTo>
                    <a:pt x="1433" y="923"/>
                  </a:lnTo>
                  <a:lnTo>
                    <a:pt x="1433" y="896"/>
                  </a:lnTo>
                  <a:lnTo>
                    <a:pt x="1528" y="895"/>
                  </a:lnTo>
                  <a:lnTo>
                    <a:pt x="1541" y="892"/>
                  </a:lnTo>
                  <a:lnTo>
                    <a:pt x="1546" y="892"/>
                  </a:lnTo>
                  <a:lnTo>
                    <a:pt x="1561" y="864"/>
                  </a:lnTo>
                  <a:lnTo>
                    <a:pt x="1565" y="861"/>
                  </a:lnTo>
                  <a:lnTo>
                    <a:pt x="1571" y="863"/>
                  </a:lnTo>
                  <a:lnTo>
                    <a:pt x="1572" y="855"/>
                  </a:lnTo>
                  <a:lnTo>
                    <a:pt x="1583" y="839"/>
                  </a:lnTo>
                  <a:lnTo>
                    <a:pt x="1590" y="842"/>
                  </a:lnTo>
                  <a:lnTo>
                    <a:pt x="1588" y="858"/>
                  </a:lnTo>
                  <a:lnTo>
                    <a:pt x="1593" y="859"/>
                  </a:lnTo>
                  <a:lnTo>
                    <a:pt x="1595" y="861"/>
                  </a:lnTo>
                  <a:lnTo>
                    <a:pt x="1594" y="876"/>
                  </a:lnTo>
                  <a:lnTo>
                    <a:pt x="1597" y="886"/>
                  </a:lnTo>
                  <a:lnTo>
                    <a:pt x="1600" y="881"/>
                  </a:lnTo>
                  <a:lnTo>
                    <a:pt x="1606" y="860"/>
                  </a:lnTo>
                  <a:lnTo>
                    <a:pt x="1608" y="849"/>
                  </a:lnTo>
                  <a:lnTo>
                    <a:pt x="1616" y="825"/>
                  </a:lnTo>
                  <a:lnTo>
                    <a:pt x="1619" y="815"/>
                  </a:lnTo>
                  <a:lnTo>
                    <a:pt x="1616" y="810"/>
                  </a:lnTo>
                  <a:lnTo>
                    <a:pt x="1611" y="806"/>
                  </a:lnTo>
                  <a:lnTo>
                    <a:pt x="1620" y="801"/>
                  </a:lnTo>
                  <a:lnTo>
                    <a:pt x="1619" y="794"/>
                  </a:lnTo>
                  <a:lnTo>
                    <a:pt x="1611" y="790"/>
                  </a:lnTo>
                  <a:lnTo>
                    <a:pt x="1617" y="782"/>
                  </a:lnTo>
                  <a:lnTo>
                    <a:pt x="1622" y="772"/>
                  </a:lnTo>
                  <a:lnTo>
                    <a:pt x="1622" y="763"/>
                  </a:lnTo>
                  <a:lnTo>
                    <a:pt x="1632" y="744"/>
                  </a:lnTo>
                  <a:lnTo>
                    <a:pt x="1641" y="736"/>
                  </a:lnTo>
                  <a:lnTo>
                    <a:pt x="1653" y="723"/>
                  </a:lnTo>
                  <a:lnTo>
                    <a:pt x="1656" y="714"/>
                  </a:lnTo>
                  <a:lnTo>
                    <a:pt x="1657" y="703"/>
                  </a:lnTo>
                  <a:lnTo>
                    <a:pt x="1654" y="692"/>
                  </a:lnTo>
                  <a:lnTo>
                    <a:pt x="1648" y="683"/>
                  </a:lnTo>
                  <a:lnTo>
                    <a:pt x="1617" y="680"/>
                  </a:lnTo>
                  <a:lnTo>
                    <a:pt x="1605" y="691"/>
                  </a:lnTo>
                  <a:lnTo>
                    <a:pt x="1605" y="678"/>
                  </a:lnTo>
                  <a:lnTo>
                    <a:pt x="1588" y="675"/>
                  </a:lnTo>
                  <a:lnTo>
                    <a:pt x="1576" y="676"/>
                  </a:lnTo>
                  <a:lnTo>
                    <a:pt x="1555" y="682"/>
                  </a:lnTo>
                  <a:lnTo>
                    <a:pt x="1544" y="690"/>
                  </a:lnTo>
                  <a:lnTo>
                    <a:pt x="1519" y="691"/>
                  </a:lnTo>
                  <a:lnTo>
                    <a:pt x="1504" y="691"/>
                  </a:lnTo>
                  <a:lnTo>
                    <a:pt x="1495" y="692"/>
                  </a:lnTo>
                  <a:lnTo>
                    <a:pt x="1484" y="697"/>
                  </a:lnTo>
                  <a:lnTo>
                    <a:pt x="1474" y="699"/>
                  </a:lnTo>
                  <a:lnTo>
                    <a:pt x="1464" y="708"/>
                  </a:lnTo>
                  <a:lnTo>
                    <a:pt x="1459" y="720"/>
                  </a:lnTo>
                  <a:lnTo>
                    <a:pt x="1457" y="750"/>
                  </a:lnTo>
                  <a:lnTo>
                    <a:pt x="1453" y="767"/>
                  </a:lnTo>
                  <a:lnTo>
                    <a:pt x="1449" y="779"/>
                  </a:lnTo>
                  <a:lnTo>
                    <a:pt x="1443" y="788"/>
                  </a:lnTo>
                  <a:lnTo>
                    <a:pt x="1441" y="801"/>
                  </a:lnTo>
                  <a:lnTo>
                    <a:pt x="1436" y="812"/>
                  </a:lnTo>
                  <a:lnTo>
                    <a:pt x="1426" y="823"/>
                  </a:lnTo>
                  <a:lnTo>
                    <a:pt x="1411" y="830"/>
                  </a:lnTo>
                  <a:lnTo>
                    <a:pt x="1414" y="849"/>
                  </a:lnTo>
                  <a:lnTo>
                    <a:pt x="1395" y="859"/>
                  </a:lnTo>
                  <a:lnTo>
                    <a:pt x="1387" y="860"/>
                  </a:lnTo>
                  <a:lnTo>
                    <a:pt x="1380" y="859"/>
                  </a:lnTo>
                  <a:lnTo>
                    <a:pt x="1377" y="854"/>
                  </a:lnTo>
                  <a:lnTo>
                    <a:pt x="1377" y="848"/>
                  </a:lnTo>
                  <a:lnTo>
                    <a:pt x="1368" y="846"/>
                  </a:lnTo>
                  <a:lnTo>
                    <a:pt x="1351" y="846"/>
                  </a:lnTo>
                  <a:lnTo>
                    <a:pt x="1345" y="848"/>
                  </a:lnTo>
                  <a:lnTo>
                    <a:pt x="1335" y="850"/>
                  </a:lnTo>
                  <a:lnTo>
                    <a:pt x="1321" y="858"/>
                  </a:lnTo>
                  <a:lnTo>
                    <a:pt x="1312" y="860"/>
                  </a:lnTo>
                  <a:lnTo>
                    <a:pt x="1303" y="859"/>
                  </a:lnTo>
                  <a:lnTo>
                    <a:pt x="1275" y="864"/>
                  </a:lnTo>
                  <a:lnTo>
                    <a:pt x="1251" y="876"/>
                  </a:lnTo>
                  <a:lnTo>
                    <a:pt x="1238" y="876"/>
                  </a:lnTo>
                  <a:lnTo>
                    <a:pt x="1226" y="868"/>
                  </a:lnTo>
                  <a:lnTo>
                    <a:pt x="1215" y="853"/>
                  </a:lnTo>
                  <a:lnTo>
                    <a:pt x="1210" y="849"/>
                  </a:lnTo>
                  <a:lnTo>
                    <a:pt x="1210" y="852"/>
                  </a:lnTo>
                  <a:lnTo>
                    <a:pt x="1195" y="850"/>
                  </a:lnTo>
                  <a:lnTo>
                    <a:pt x="1183" y="846"/>
                  </a:lnTo>
                  <a:lnTo>
                    <a:pt x="1175" y="843"/>
                  </a:lnTo>
                  <a:lnTo>
                    <a:pt x="1169" y="839"/>
                  </a:lnTo>
                  <a:lnTo>
                    <a:pt x="1164" y="832"/>
                  </a:lnTo>
                  <a:lnTo>
                    <a:pt x="1160" y="830"/>
                  </a:lnTo>
                  <a:lnTo>
                    <a:pt x="1154" y="822"/>
                  </a:lnTo>
                  <a:lnTo>
                    <a:pt x="1152" y="820"/>
                  </a:lnTo>
                  <a:lnTo>
                    <a:pt x="1149" y="820"/>
                  </a:lnTo>
                  <a:lnTo>
                    <a:pt x="1148" y="818"/>
                  </a:lnTo>
                  <a:lnTo>
                    <a:pt x="1146" y="809"/>
                  </a:lnTo>
                  <a:lnTo>
                    <a:pt x="1130" y="773"/>
                  </a:lnTo>
                  <a:lnTo>
                    <a:pt x="1126" y="766"/>
                  </a:lnTo>
                  <a:lnTo>
                    <a:pt x="1120" y="761"/>
                  </a:lnTo>
                  <a:lnTo>
                    <a:pt x="1108" y="747"/>
                  </a:lnTo>
                  <a:lnTo>
                    <a:pt x="1103" y="741"/>
                  </a:lnTo>
                  <a:lnTo>
                    <a:pt x="1088" y="717"/>
                  </a:lnTo>
                  <a:lnTo>
                    <a:pt x="1084" y="705"/>
                  </a:lnTo>
                  <a:lnTo>
                    <a:pt x="1086" y="703"/>
                  </a:lnTo>
                  <a:lnTo>
                    <a:pt x="1090" y="696"/>
                  </a:lnTo>
                  <a:lnTo>
                    <a:pt x="1090" y="690"/>
                  </a:lnTo>
                  <a:lnTo>
                    <a:pt x="1089" y="686"/>
                  </a:lnTo>
                  <a:lnTo>
                    <a:pt x="1071" y="664"/>
                  </a:lnTo>
                  <a:lnTo>
                    <a:pt x="1063" y="645"/>
                  </a:lnTo>
                  <a:lnTo>
                    <a:pt x="1063" y="634"/>
                  </a:lnTo>
                  <a:lnTo>
                    <a:pt x="1068" y="611"/>
                  </a:lnTo>
                  <a:lnTo>
                    <a:pt x="1067" y="574"/>
                  </a:lnTo>
                  <a:lnTo>
                    <a:pt x="1067" y="562"/>
                  </a:lnTo>
                  <a:lnTo>
                    <a:pt x="1065" y="552"/>
                  </a:lnTo>
                  <a:lnTo>
                    <a:pt x="1061" y="547"/>
                  </a:lnTo>
                  <a:lnTo>
                    <a:pt x="1060" y="529"/>
                  </a:lnTo>
                  <a:lnTo>
                    <a:pt x="1060" y="505"/>
                  </a:lnTo>
                  <a:lnTo>
                    <a:pt x="1057" y="502"/>
                  </a:lnTo>
                  <a:lnTo>
                    <a:pt x="1057" y="498"/>
                  </a:lnTo>
                  <a:lnTo>
                    <a:pt x="1062" y="484"/>
                  </a:lnTo>
                  <a:lnTo>
                    <a:pt x="1068" y="479"/>
                  </a:lnTo>
                  <a:lnTo>
                    <a:pt x="1071" y="467"/>
                  </a:lnTo>
                  <a:lnTo>
                    <a:pt x="1071" y="459"/>
                  </a:lnTo>
                  <a:lnTo>
                    <a:pt x="1073" y="455"/>
                  </a:lnTo>
                  <a:lnTo>
                    <a:pt x="1086" y="459"/>
                  </a:lnTo>
                  <a:lnTo>
                    <a:pt x="1089" y="457"/>
                  </a:lnTo>
                  <a:lnTo>
                    <a:pt x="1095" y="450"/>
                  </a:lnTo>
                  <a:lnTo>
                    <a:pt x="1098" y="444"/>
                  </a:lnTo>
                  <a:lnTo>
                    <a:pt x="1099" y="434"/>
                  </a:lnTo>
                  <a:lnTo>
                    <a:pt x="1098" y="433"/>
                  </a:lnTo>
                  <a:lnTo>
                    <a:pt x="1095" y="439"/>
                  </a:lnTo>
                  <a:lnTo>
                    <a:pt x="1093" y="443"/>
                  </a:lnTo>
                  <a:lnTo>
                    <a:pt x="1090" y="444"/>
                  </a:lnTo>
                  <a:lnTo>
                    <a:pt x="1089" y="444"/>
                  </a:lnTo>
                  <a:lnTo>
                    <a:pt x="1090" y="438"/>
                  </a:lnTo>
                  <a:lnTo>
                    <a:pt x="1095" y="425"/>
                  </a:lnTo>
                  <a:lnTo>
                    <a:pt x="1078" y="424"/>
                  </a:lnTo>
                  <a:lnTo>
                    <a:pt x="1060" y="416"/>
                  </a:lnTo>
                  <a:lnTo>
                    <a:pt x="1033" y="413"/>
                  </a:lnTo>
                  <a:lnTo>
                    <a:pt x="1018" y="405"/>
                  </a:lnTo>
                  <a:lnTo>
                    <a:pt x="1004" y="403"/>
                  </a:lnTo>
                  <a:lnTo>
                    <a:pt x="987" y="392"/>
                  </a:lnTo>
                  <a:lnTo>
                    <a:pt x="970" y="366"/>
                  </a:lnTo>
                  <a:lnTo>
                    <a:pt x="955" y="319"/>
                  </a:lnTo>
                  <a:lnTo>
                    <a:pt x="938" y="308"/>
                  </a:lnTo>
                  <a:lnTo>
                    <a:pt x="930" y="288"/>
                  </a:lnTo>
                  <a:lnTo>
                    <a:pt x="914" y="271"/>
                  </a:lnTo>
                  <a:lnTo>
                    <a:pt x="894" y="225"/>
                  </a:lnTo>
                  <a:lnTo>
                    <a:pt x="883" y="217"/>
                  </a:lnTo>
                  <a:lnTo>
                    <a:pt x="877" y="207"/>
                  </a:lnTo>
                  <a:lnTo>
                    <a:pt x="860" y="191"/>
                  </a:lnTo>
                  <a:lnTo>
                    <a:pt x="852" y="181"/>
                  </a:lnTo>
                  <a:lnTo>
                    <a:pt x="807" y="183"/>
                  </a:lnTo>
                  <a:lnTo>
                    <a:pt x="796" y="180"/>
                  </a:lnTo>
                  <a:lnTo>
                    <a:pt x="785" y="185"/>
                  </a:lnTo>
                  <a:lnTo>
                    <a:pt x="782" y="188"/>
                  </a:lnTo>
                  <a:lnTo>
                    <a:pt x="759" y="235"/>
                  </a:lnTo>
                  <a:lnTo>
                    <a:pt x="735" y="230"/>
                  </a:lnTo>
                  <a:lnTo>
                    <a:pt x="711" y="214"/>
                  </a:lnTo>
                  <a:lnTo>
                    <a:pt x="692" y="198"/>
                  </a:lnTo>
                  <a:lnTo>
                    <a:pt x="678" y="180"/>
                  </a:lnTo>
                  <a:lnTo>
                    <a:pt x="664" y="129"/>
                  </a:lnTo>
                  <a:lnTo>
                    <a:pt x="635" y="110"/>
                  </a:lnTo>
                  <a:lnTo>
                    <a:pt x="615" y="93"/>
                  </a:lnTo>
                  <a:lnTo>
                    <a:pt x="606" y="80"/>
                  </a:lnTo>
                  <a:lnTo>
                    <a:pt x="594" y="74"/>
                  </a:lnTo>
                  <a:lnTo>
                    <a:pt x="587" y="62"/>
                  </a:lnTo>
                  <a:lnTo>
                    <a:pt x="582" y="59"/>
                  </a:lnTo>
                  <a:lnTo>
                    <a:pt x="572" y="53"/>
                  </a:lnTo>
                  <a:lnTo>
                    <a:pt x="482" y="54"/>
                  </a:lnTo>
                  <a:lnTo>
                    <a:pt x="481" y="84"/>
                  </a:lnTo>
                  <a:lnTo>
                    <a:pt x="437" y="84"/>
                  </a:lnTo>
                  <a:lnTo>
                    <a:pt x="334" y="84"/>
                  </a:lnTo>
                  <a:lnTo>
                    <a:pt x="125" y="7"/>
                  </a:lnTo>
                  <a:lnTo>
                    <a:pt x="124" y="0"/>
                  </a:lnTo>
                  <a:lnTo>
                    <a:pt x="0" y="10"/>
                  </a:lnTo>
                  <a:lnTo>
                    <a:pt x="7" y="18"/>
                  </a:lnTo>
                  <a:lnTo>
                    <a:pt x="8" y="25"/>
                  </a:lnTo>
                  <a:lnTo>
                    <a:pt x="12" y="31"/>
                  </a:lnTo>
                  <a:lnTo>
                    <a:pt x="16" y="41"/>
                  </a:lnTo>
                  <a:lnTo>
                    <a:pt x="22" y="47"/>
                  </a:lnTo>
                  <a:lnTo>
                    <a:pt x="22" y="52"/>
                  </a:lnTo>
                  <a:lnTo>
                    <a:pt x="25" y="52"/>
                  </a:lnTo>
                  <a:lnTo>
                    <a:pt x="29" y="57"/>
                  </a:lnTo>
                  <a:lnTo>
                    <a:pt x="30" y="73"/>
                  </a:lnTo>
                  <a:lnTo>
                    <a:pt x="48" y="99"/>
                  </a:lnTo>
                  <a:lnTo>
                    <a:pt x="50" y="106"/>
                  </a:lnTo>
                  <a:lnTo>
                    <a:pt x="50" y="111"/>
                  </a:lnTo>
                  <a:lnTo>
                    <a:pt x="52" y="112"/>
                  </a:lnTo>
                  <a:lnTo>
                    <a:pt x="54" y="117"/>
                  </a:lnTo>
                  <a:lnTo>
                    <a:pt x="57" y="120"/>
                  </a:lnTo>
                  <a:lnTo>
                    <a:pt x="65" y="137"/>
                  </a:lnTo>
                  <a:lnTo>
                    <a:pt x="65" y="147"/>
                  </a:lnTo>
                  <a:lnTo>
                    <a:pt x="66" y="149"/>
                  </a:lnTo>
                  <a:lnTo>
                    <a:pt x="70" y="145"/>
                  </a:lnTo>
                  <a:lnTo>
                    <a:pt x="72" y="147"/>
                  </a:lnTo>
                  <a:lnTo>
                    <a:pt x="75" y="155"/>
                  </a:lnTo>
                  <a:lnTo>
                    <a:pt x="78" y="176"/>
                  </a:lnTo>
                  <a:lnTo>
                    <a:pt x="82" y="187"/>
                  </a:lnTo>
                  <a:lnTo>
                    <a:pt x="84" y="191"/>
                  </a:lnTo>
                  <a:lnTo>
                    <a:pt x="94" y="195"/>
                  </a:lnTo>
                  <a:lnTo>
                    <a:pt x="98" y="197"/>
                  </a:lnTo>
                  <a:lnTo>
                    <a:pt x="104" y="198"/>
                  </a:lnTo>
                  <a:lnTo>
                    <a:pt x="111" y="208"/>
                  </a:lnTo>
                  <a:lnTo>
                    <a:pt x="121" y="209"/>
                  </a:lnTo>
                  <a:lnTo>
                    <a:pt x="126" y="217"/>
                  </a:lnTo>
                  <a:lnTo>
                    <a:pt x="132" y="228"/>
                  </a:lnTo>
                  <a:lnTo>
                    <a:pt x="136" y="230"/>
                  </a:lnTo>
                  <a:lnTo>
                    <a:pt x="147" y="241"/>
                  </a:lnTo>
                  <a:lnTo>
                    <a:pt x="151" y="244"/>
                  </a:lnTo>
                  <a:lnTo>
                    <a:pt x="170" y="268"/>
                  </a:lnTo>
                  <a:lnTo>
                    <a:pt x="172" y="276"/>
                  </a:lnTo>
                  <a:lnTo>
                    <a:pt x="172" y="284"/>
                  </a:lnTo>
                  <a:lnTo>
                    <a:pt x="173" y="287"/>
                  </a:lnTo>
                  <a:lnTo>
                    <a:pt x="172" y="290"/>
                  </a:lnTo>
                  <a:lnTo>
                    <a:pt x="173" y="295"/>
                  </a:lnTo>
                  <a:lnTo>
                    <a:pt x="168" y="296"/>
                  </a:lnTo>
                  <a:lnTo>
                    <a:pt x="164" y="300"/>
                  </a:lnTo>
                  <a:lnTo>
                    <a:pt x="164" y="305"/>
                  </a:lnTo>
                  <a:lnTo>
                    <a:pt x="167" y="306"/>
                  </a:lnTo>
                  <a:lnTo>
                    <a:pt x="165" y="311"/>
                  </a:lnTo>
                  <a:lnTo>
                    <a:pt x="159" y="306"/>
                  </a:lnTo>
                  <a:lnTo>
                    <a:pt x="142" y="311"/>
                  </a:lnTo>
                  <a:lnTo>
                    <a:pt x="120" y="309"/>
                  </a:lnTo>
                  <a:lnTo>
                    <a:pt x="120" y="317"/>
                  </a:lnTo>
                  <a:lnTo>
                    <a:pt x="122" y="319"/>
                  </a:lnTo>
                  <a:lnTo>
                    <a:pt x="126" y="315"/>
                  </a:lnTo>
                  <a:lnTo>
                    <a:pt x="137" y="326"/>
                  </a:lnTo>
                  <a:lnTo>
                    <a:pt x="147" y="330"/>
                  </a:lnTo>
                  <a:lnTo>
                    <a:pt x="149" y="333"/>
                  </a:lnTo>
                  <a:lnTo>
                    <a:pt x="152" y="344"/>
                  </a:lnTo>
                  <a:lnTo>
                    <a:pt x="156" y="347"/>
                  </a:lnTo>
                  <a:lnTo>
                    <a:pt x="165" y="348"/>
                  </a:lnTo>
                  <a:lnTo>
                    <a:pt x="170" y="351"/>
                  </a:lnTo>
                  <a:lnTo>
                    <a:pt x="173" y="357"/>
                  </a:lnTo>
                  <a:lnTo>
                    <a:pt x="179" y="358"/>
                  </a:lnTo>
                  <a:lnTo>
                    <a:pt x="188" y="363"/>
                  </a:lnTo>
                  <a:lnTo>
                    <a:pt x="192" y="369"/>
                  </a:lnTo>
                  <a:lnTo>
                    <a:pt x="199" y="373"/>
                  </a:lnTo>
                  <a:lnTo>
                    <a:pt x="212" y="375"/>
                  </a:lnTo>
                  <a:lnTo>
                    <a:pt x="222" y="363"/>
                  </a:lnTo>
                  <a:lnTo>
                    <a:pt x="224" y="368"/>
                  </a:lnTo>
                  <a:lnTo>
                    <a:pt x="223" y="375"/>
                  </a:lnTo>
                  <a:lnTo>
                    <a:pt x="227" y="380"/>
                  </a:lnTo>
                  <a:lnTo>
                    <a:pt x="239" y="397"/>
                  </a:lnTo>
                  <a:lnTo>
                    <a:pt x="251" y="405"/>
                  </a:lnTo>
                  <a:lnTo>
                    <a:pt x="258" y="408"/>
                  </a:lnTo>
                  <a:lnTo>
                    <a:pt x="264" y="408"/>
                  </a:lnTo>
                  <a:lnTo>
                    <a:pt x="267" y="414"/>
                  </a:lnTo>
                  <a:lnTo>
                    <a:pt x="277" y="436"/>
                  </a:lnTo>
                  <a:lnTo>
                    <a:pt x="278" y="444"/>
                  </a:lnTo>
                  <a:lnTo>
                    <a:pt x="280" y="466"/>
                  </a:lnTo>
                  <a:lnTo>
                    <a:pt x="276" y="483"/>
                  </a:lnTo>
                  <a:lnTo>
                    <a:pt x="272" y="491"/>
                  </a:lnTo>
                  <a:lnTo>
                    <a:pt x="272" y="497"/>
                  </a:lnTo>
                  <a:lnTo>
                    <a:pt x="275" y="492"/>
                  </a:lnTo>
                  <a:lnTo>
                    <a:pt x="277" y="491"/>
                  </a:lnTo>
                  <a:lnTo>
                    <a:pt x="280" y="495"/>
                  </a:lnTo>
                  <a:lnTo>
                    <a:pt x="286" y="494"/>
                  </a:lnTo>
                  <a:lnTo>
                    <a:pt x="291" y="498"/>
                  </a:lnTo>
                  <a:lnTo>
                    <a:pt x="292" y="504"/>
                  </a:lnTo>
                  <a:lnTo>
                    <a:pt x="294" y="508"/>
                  </a:lnTo>
                  <a:lnTo>
                    <a:pt x="305" y="509"/>
                  </a:lnTo>
                  <a:lnTo>
                    <a:pt x="305" y="514"/>
                  </a:lnTo>
                  <a:lnTo>
                    <a:pt x="315" y="524"/>
                  </a:lnTo>
                  <a:lnTo>
                    <a:pt x="334" y="534"/>
                  </a:lnTo>
                  <a:lnTo>
                    <a:pt x="340" y="541"/>
                  </a:lnTo>
                  <a:lnTo>
                    <a:pt x="361" y="559"/>
                  </a:lnTo>
                  <a:lnTo>
                    <a:pt x="368" y="562"/>
                  </a:lnTo>
                  <a:lnTo>
                    <a:pt x="379" y="575"/>
                  </a:lnTo>
                  <a:lnTo>
                    <a:pt x="388" y="600"/>
                  </a:lnTo>
                  <a:lnTo>
                    <a:pt x="394" y="606"/>
                  </a:lnTo>
                  <a:lnTo>
                    <a:pt x="399" y="607"/>
                  </a:lnTo>
                  <a:lnTo>
                    <a:pt x="404" y="601"/>
                  </a:lnTo>
                  <a:lnTo>
                    <a:pt x="412" y="597"/>
                  </a:lnTo>
                  <a:lnTo>
                    <a:pt x="419" y="590"/>
                  </a:lnTo>
                  <a:lnTo>
                    <a:pt x="422" y="584"/>
                  </a:lnTo>
                  <a:lnTo>
                    <a:pt x="423" y="575"/>
                  </a:lnTo>
                  <a:lnTo>
                    <a:pt x="421" y="569"/>
                  </a:lnTo>
                  <a:lnTo>
                    <a:pt x="415" y="563"/>
                  </a:lnTo>
                  <a:lnTo>
                    <a:pt x="412" y="557"/>
                  </a:lnTo>
                  <a:lnTo>
                    <a:pt x="404" y="546"/>
                  </a:lnTo>
                  <a:lnTo>
                    <a:pt x="404" y="541"/>
                  </a:lnTo>
                  <a:lnTo>
                    <a:pt x="390" y="532"/>
                  </a:lnTo>
                  <a:lnTo>
                    <a:pt x="382" y="524"/>
                  </a:lnTo>
                  <a:lnTo>
                    <a:pt x="373" y="531"/>
                  </a:lnTo>
                  <a:lnTo>
                    <a:pt x="367" y="529"/>
                  </a:lnTo>
                  <a:lnTo>
                    <a:pt x="362" y="524"/>
                  </a:lnTo>
                  <a:lnTo>
                    <a:pt x="355" y="511"/>
                  </a:lnTo>
                  <a:lnTo>
                    <a:pt x="353" y="507"/>
                  </a:lnTo>
                  <a:lnTo>
                    <a:pt x="353" y="488"/>
                  </a:lnTo>
                  <a:lnTo>
                    <a:pt x="346" y="475"/>
                  </a:lnTo>
                  <a:lnTo>
                    <a:pt x="342" y="468"/>
                  </a:lnTo>
                  <a:lnTo>
                    <a:pt x="341" y="470"/>
                  </a:lnTo>
                  <a:lnTo>
                    <a:pt x="341" y="451"/>
                  </a:lnTo>
                  <a:lnTo>
                    <a:pt x="333" y="445"/>
                  </a:lnTo>
                  <a:lnTo>
                    <a:pt x="330" y="441"/>
                  </a:lnTo>
                  <a:lnTo>
                    <a:pt x="324" y="434"/>
                  </a:lnTo>
                  <a:lnTo>
                    <a:pt x="323" y="424"/>
                  </a:lnTo>
                  <a:lnTo>
                    <a:pt x="320" y="405"/>
                  </a:lnTo>
                  <a:lnTo>
                    <a:pt x="317" y="402"/>
                  </a:lnTo>
                  <a:lnTo>
                    <a:pt x="315" y="395"/>
                  </a:lnTo>
                  <a:lnTo>
                    <a:pt x="308" y="379"/>
                  </a:lnTo>
                  <a:lnTo>
                    <a:pt x="299" y="370"/>
                  </a:lnTo>
                  <a:lnTo>
                    <a:pt x="294" y="370"/>
                  </a:lnTo>
                  <a:lnTo>
                    <a:pt x="296" y="382"/>
                  </a:lnTo>
                  <a:lnTo>
                    <a:pt x="299" y="387"/>
                  </a:lnTo>
                  <a:lnTo>
                    <a:pt x="298" y="387"/>
                  </a:lnTo>
                  <a:lnTo>
                    <a:pt x="292" y="380"/>
                  </a:lnTo>
                  <a:lnTo>
                    <a:pt x="292" y="375"/>
                  </a:lnTo>
                  <a:lnTo>
                    <a:pt x="287" y="368"/>
                  </a:lnTo>
                  <a:lnTo>
                    <a:pt x="285" y="360"/>
                  </a:lnTo>
                  <a:lnTo>
                    <a:pt x="285" y="358"/>
                  </a:lnTo>
                  <a:lnTo>
                    <a:pt x="282" y="353"/>
                  </a:lnTo>
                  <a:lnTo>
                    <a:pt x="274" y="349"/>
                  </a:lnTo>
                  <a:lnTo>
                    <a:pt x="272" y="341"/>
                  </a:lnTo>
                  <a:lnTo>
                    <a:pt x="266" y="330"/>
                  </a:lnTo>
                  <a:lnTo>
                    <a:pt x="247" y="309"/>
                  </a:lnTo>
                  <a:lnTo>
                    <a:pt x="244" y="298"/>
                  </a:lnTo>
                  <a:lnTo>
                    <a:pt x="243" y="289"/>
                  </a:lnTo>
                  <a:lnTo>
                    <a:pt x="240" y="282"/>
                  </a:lnTo>
                  <a:lnTo>
                    <a:pt x="239" y="274"/>
                  </a:lnTo>
                  <a:lnTo>
                    <a:pt x="238" y="274"/>
                  </a:lnTo>
                  <a:lnTo>
                    <a:pt x="237" y="271"/>
                  </a:lnTo>
                  <a:lnTo>
                    <a:pt x="234" y="269"/>
                  </a:lnTo>
                  <a:lnTo>
                    <a:pt x="231" y="271"/>
                  </a:lnTo>
                  <a:lnTo>
                    <a:pt x="229" y="269"/>
                  </a:lnTo>
                  <a:lnTo>
                    <a:pt x="224" y="261"/>
                  </a:lnTo>
                  <a:lnTo>
                    <a:pt x="219" y="246"/>
                  </a:lnTo>
                  <a:lnTo>
                    <a:pt x="217" y="247"/>
                  </a:lnTo>
                  <a:lnTo>
                    <a:pt x="215" y="246"/>
                  </a:lnTo>
                  <a:lnTo>
                    <a:pt x="208" y="241"/>
                  </a:lnTo>
                  <a:lnTo>
                    <a:pt x="204" y="242"/>
                  </a:lnTo>
                  <a:lnTo>
                    <a:pt x="197" y="229"/>
                  </a:lnTo>
                  <a:lnTo>
                    <a:pt x="195" y="218"/>
                  </a:lnTo>
                  <a:lnTo>
                    <a:pt x="175" y="202"/>
                  </a:lnTo>
                  <a:lnTo>
                    <a:pt x="170" y="197"/>
                  </a:lnTo>
                  <a:lnTo>
                    <a:pt x="168" y="192"/>
                  </a:lnTo>
                  <a:lnTo>
                    <a:pt x="164" y="190"/>
                  </a:lnTo>
                  <a:lnTo>
                    <a:pt x="157" y="188"/>
                  </a:lnTo>
                  <a:lnTo>
                    <a:pt x="156" y="183"/>
                  </a:lnTo>
                  <a:lnTo>
                    <a:pt x="152" y="176"/>
                  </a:lnTo>
                  <a:lnTo>
                    <a:pt x="148" y="169"/>
                  </a:lnTo>
                  <a:lnTo>
                    <a:pt x="143" y="164"/>
                  </a:lnTo>
                  <a:lnTo>
                    <a:pt x="140" y="143"/>
                  </a:lnTo>
                  <a:lnTo>
                    <a:pt x="138" y="125"/>
                  </a:lnTo>
                  <a:lnTo>
                    <a:pt x="137" y="115"/>
                  </a:lnTo>
                  <a:lnTo>
                    <a:pt x="132" y="107"/>
                  </a:lnTo>
                  <a:lnTo>
                    <a:pt x="130" y="100"/>
                  </a:lnTo>
                  <a:lnTo>
                    <a:pt x="127" y="82"/>
                  </a:lnTo>
                  <a:lnTo>
                    <a:pt x="127" y="72"/>
                  </a:lnTo>
                  <a:lnTo>
                    <a:pt x="129" y="64"/>
                  </a:lnTo>
                  <a:lnTo>
                    <a:pt x="127" y="56"/>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85" name="Group 95">
              <a:extLst>
                <a:ext uri="{FF2B5EF4-FFF2-40B4-BE49-F238E27FC236}">
                  <a16:creationId xmlns:a16="http://schemas.microsoft.com/office/drawing/2014/main" xmlns="" id="{42A1D352-49AC-4E10-8864-C89DE031EC97}"/>
                </a:ext>
              </a:extLst>
            </p:cNvPr>
            <p:cNvGrpSpPr>
              <a:grpSpLocks noChangeAspect="1"/>
            </p:cNvGrpSpPr>
            <p:nvPr/>
          </p:nvGrpSpPr>
          <p:grpSpPr bwMode="auto">
            <a:xfrm>
              <a:off x="205477" y="1825515"/>
              <a:ext cx="1094735" cy="1077992"/>
              <a:chOff x="913" y="1432"/>
              <a:chExt cx="418" cy="413"/>
            </a:xfrm>
            <a:grpFill/>
          </p:grpSpPr>
          <p:sp>
            <p:nvSpPr>
              <p:cNvPr id="288" name="Freeform 96">
                <a:extLst>
                  <a:ext uri="{FF2B5EF4-FFF2-40B4-BE49-F238E27FC236}">
                    <a16:creationId xmlns:a16="http://schemas.microsoft.com/office/drawing/2014/main" xmlns="" id="{52B8C66D-14D9-4E41-8F0C-3B61A130E664}"/>
                  </a:ext>
                </a:extLst>
              </p:cNvPr>
              <p:cNvSpPr>
                <a:spLocks noChangeAspect="1"/>
              </p:cNvSpPr>
              <p:nvPr/>
            </p:nvSpPr>
            <p:spPr bwMode="gray">
              <a:xfrm>
                <a:off x="1017" y="1814"/>
                <a:ext cx="3" cy="7"/>
              </a:xfrm>
              <a:custGeom>
                <a:avLst/>
                <a:gdLst/>
                <a:ahLst/>
                <a:cxnLst>
                  <a:cxn ang="0">
                    <a:pos x="3" y="0"/>
                  </a:cxn>
                  <a:cxn ang="0">
                    <a:pos x="0" y="5"/>
                  </a:cxn>
                  <a:cxn ang="0">
                    <a:pos x="1" y="3"/>
                  </a:cxn>
                  <a:cxn ang="0">
                    <a:pos x="7" y="3"/>
                  </a:cxn>
                  <a:cxn ang="0">
                    <a:pos x="12" y="6"/>
                  </a:cxn>
                  <a:cxn ang="0">
                    <a:pos x="9" y="10"/>
                  </a:cxn>
                  <a:cxn ang="0">
                    <a:pos x="11" y="13"/>
                  </a:cxn>
                  <a:cxn ang="0">
                    <a:pos x="5" y="33"/>
                  </a:cxn>
                  <a:cxn ang="0">
                    <a:pos x="4" y="29"/>
                  </a:cxn>
                  <a:cxn ang="0">
                    <a:pos x="4" y="9"/>
                  </a:cxn>
                  <a:cxn ang="0">
                    <a:pos x="3" y="6"/>
                  </a:cxn>
                  <a:cxn ang="0">
                    <a:pos x="3" y="0"/>
                  </a:cxn>
                </a:cxnLst>
                <a:rect l="0" t="0" r="r" b="b"/>
                <a:pathLst>
                  <a:path w="12" h="33">
                    <a:moveTo>
                      <a:pt x="3" y="0"/>
                    </a:moveTo>
                    <a:lnTo>
                      <a:pt x="0" y="5"/>
                    </a:lnTo>
                    <a:lnTo>
                      <a:pt x="1" y="3"/>
                    </a:lnTo>
                    <a:lnTo>
                      <a:pt x="7" y="3"/>
                    </a:lnTo>
                    <a:lnTo>
                      <a:pt x="12" y="6"/>
                    </a:lnTo>
                    <a:lnTo>
                      <a:pt x="9" y="10"/>
                    </a:lnTo>
                    <a:lnTo>
                      <a:pt x="11" y="13"/>
                    </a:lnTo>
                    <a:lnTo>
                      <a:pt x="5" y="33"/>
                    </a:lnTo>
                    <a:lnTo>
                      <a:pt x="4" y="29"/>
                    </a:lnTo>
                    <a:lnTo>
                      <a:pt x="4" y="9"/>
                    </a:lnTo>
                    <a:lnTo>
                      <a:pt x="3" y="6"/>
                    </a:lnTo>
                    <a:lnTo>
                      <a:pt x="3"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9" name="Freeform 97">
                <a:extLst>
                  <a:ext uri="{FF2B5EF4-FFF2-40B4-BE49-F238E27FC236}">
                    <a16:creationId xmlns:a16="http://schemas.microsoft.com/office/drawing/2014/main" xmlns="" id="{DB5A6A55-1648-4791-A19A-A35791CA3176}"/>
                  </a:ext>
                </a:extLst>
              </p:cNvPr>
              <p:cNvSpPr>
                <a:spLocks noChangeAspect="1"/>
              </p:cNvSpPr>
              <p:nvPr/>
            </p:nvSpPr>
            <p:spPr bwMode="gray">
              <a:xfrm>
                <a:off x="1074" y="1797"/>
                <a:ext cx="6" cy="4"/>
              </a:xfrm>
              <a:custGeom>
                <a:avLst/>
                <a:gdLst/>
                <a:ahLst/>
                <a:cxnLst>
                  <a:cxn ang="0">
                    <a:pos x="13" y="9"/>
                  </a:cxn>
                  <a:cxn ang="0">
                    <a:pos x="5" y="18"/>
                  </a:cxn>
                  <a:cxn ang="0">
                    <a:pos x="0" y="9"/>
                  </a:cxn>
                  <a:cxn ang="0">
                    <a:pos x="5" y="2"/>
                  </a:cxn>
                  <a:cxn ang="0">
                    <a:pos x="10" y="0"/>
                  </a:cxn>
                  <a:cxn ang="0">
                    <a:pos x="13" y="1"/>
                  </a:cxn>
                  <a:cxn ang="0">
                    <a:pos x="26" y="1"/>
                  </a:cxn>
                  <a:cxn ang="0">
                    <a:pos x="27" y="3"/>
                  </a:cxn>
                  <a:cxn ang="0">
                    <a:pos x="13" y="9"/>
                  </a:cxn>
                </a:cxnLst>
                <a:rect l="0" t="0" r="r" b="b"/>
                <a:pathLst>
                  <a:path w="27" h="18">
                    <a:moveTo>
                      <a:pt x="13" y="9"/>
                    </a:moveTo>
                    <a:lnTo>
                      <a:pt x="5" y="18"/>
                    </a:lnTo>
                    <a:lnTo>
                      <a:pt x="0" y="9"/>
                    </a:lnTo>
                    <a:lnTo>
                      <a:pt x="5" y="2"/>
                    </a:lnTo>
                    <a:lnTo>
                      <a:pt x="10" y="0"/>
                    </a:lnTo>
                    <a:lnTo>
                      <a:pt x="13" y="1"/>
                    </a:lnTo>
                    <a:lnTo>
                      <a:pt x="26" y="1"/>
                    </a:lnTo>
                    <a:lnTo>
                      <a:pt x="27" y="3"/>
                    </a:lnTo>
                    <a:lnTo>
                      <a:pt x="13" y="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0" name="Freeform 98">
                <a:extLst>
                  <a:ext uri="{FF2B5EF4-FFF2-40B4-BE49-F238E27FC236}">
                    <a16:creationId xmlns:a16="http://schemas.microsoft.com/office/drawing/2014/main" xmlns="" id="{59622DD2-7524-4F21-9D0C-3D763835EE69}"/>
                  </a:ext>
                </a:extLst>
              </p:cNvPr>
              <p:cNvSpPr>
                <a:spLocks noChangeAspect="1"/>
              </p:cNvSpPr>
              <p:nvPr/>
            </p:nvSpPr>
            <p:spPr bwMode="gray">
              <a:xfrm>
                <a:off x="1058" y="1782"/>
                <a:ext cx="29" cy="24"/>
              </a:xfrm>
              <a:custGeom>
                <a:avLst/>
                <a:gdLst/>
                <a:ahLst/>
                <a:cxnLst>
                  <a:cxn ang="0">
                    <a:pos x="0" y="60"/>
                  </a:cxn>
                  <a:cxn ang="0">
                    <a:pos x="9" y="56"/>
                  </a:cxn>
                  <a:cxn ang="0">
                    <a:pos x="21" y="33"/>
                  </a:cxn>
                  <a:cxn ang="0">
                    <a:pos x="28" y="30"/>
                  </a:cxn>
                  <a:cxn ang="0">
                    <a:pos x="45" y="29"/>
                  </a:cxn>
                  <a:cxn ang="0">
                    <a:pos x="44" y="39"/>
                  </a:cxn>
                  <a:cxn ang="0">
                    <a:pos x="48" y="51"/>
                  </a:cxn>
                  <a:cxn ang="0">
                    <a:pos x="58" y="43"/>
                  </a:cxn>
                  <a:cxn ang="0">
                    <a:pos x="58" y="34"/>
                  </a:cxn>
                  <a:cxn ang="0">
                    <a:pos x="50" y="16"/>
                  </a:cxn>
                  <a:cxn ang="0">
                    <a:pos x="53" y="6"/>
                  </a:cxn>
                  <a:cxn ang="0">
                    <a:pos x="66" y="14"/>
                  </a:cxn>
                  <a:cxn ang="0">
                    <a:pos x="70" y="25"/>
                  </a:cxn>
                  <a:cxn ang="0">
                    <a:pos x="80" y="12"/>
                  </a:cxn>
                  <a:cxn ang="0">
                    <a:pos x="93" y="9"/>
                  </a:cxn>
                  <a:cxn ang="0">
                    <a:pos x="90" y="0"/>
                  </a:cxn>
                  <a:cxn ang="0">
                    <a:pos x="100" y="1"/>
                  </a:cxn>
                  <a:cxn ang="0">
                    <a:pos x="104" y="14"/>
                  </a:cxn>
                  <a:cxn ang="0">
                    <a:pos x="117" y="4"/>
                  </a:cxn>
                  <a:cxn ang="0">
                    <a:pos x="128" y="7"/>
                  </a:cxn>
                  <a:cxn ang="0">
                    <a:pos x="125" y="23"/>
                  </a:cxn>
                  <a:cxn ang="0">
                    <a:pos x="127" y="29"/>
                  </a:cxn>
                  <a:cxn ang="0">
                    <a:pos x="145" y="34"/>
                  </a:cxn>
                  <a:cxn ang="0">
                    <a:pos x="129" y="49"/>
                  </a:cxn>
                  <a:cxn ang="0">
                    <a:pos x="104" y="40"/>
                  </a:cxn>
                  <a:cxn ang="0">
                    <a:pos x="118" y="52"/>
                  </a:cxn>
                  <a:cxn ang="0">
                    <a:pos x="122" y="65"/>
                  </a:cxn>
                  <a:cxn ang="0">
                    <a:pos x="112" y="56"/>
                  </a:cxn>
                  <a:cxn ang="0">
                    <a:pos x="103" y="61"/>
                  </a:cxn>
                  <a:cxn ang="0">
                    <a:pos x="96" y="63"/>
                  </a:cxn>
                  <a:cxn ang="0">
                    <a:pos x="95" y="68"/>
                  </a:cxn>
                  <a:cxn ang="0">
                    <a:pos x="74" y="86"/>
                  </a:cxn>
                  <a:cxn ang="0">
                    <a:pos x="65" y="90"/>
                  </a:cxn>
                  <a:cxn ang="0">
                    <a:pos x="66" y="102"/>
                  </a:cxn>
                  <a:cxn ang="0">
                    <a:pos x="43" y="117"/>
                  </a:cxn>
                  <a:cxn ang="0">
                    <a:pos x="53" y="100"/>
                  </a:cxn>
                  <a:cxn ang="0">
                    <a:pos x="44" y="93"/>
                  </a:cxn>
                  <a:cxn ang="0">
                    <a:pos x="44" y="83"/>
                  </a:cxn>
                  <a:cxn ang="0">
                    <a:pos x="31" y="77"/>
                  </a:cxn>
                  <a:cxn ang="0">
                    <a:pos x="29" y="82"/>
                  </a:cxn>
                  <a:cxn ang="0">
                    <a:pos x="37" y="102"/>
                  </a:cxn>
                  <a:cxn ang="0">
                    <a:pos x="20" y="98"/>
                  </a:cxn>
                  <a:cxn ang="0">
                    <a:pos x="16" y="78"/>
                  </a:cxn>
                  <a:cxn ang="0">
                    <a:pos x="7" y="66"/>
                  </a:cxn>
                </a:cxnLst>
                <a:rect l="0" t="0" r="r" b="b"/>
                <a:pathLst>
                  <a:path w="145" h="117">
                    <a:moveTo>
                      <a:pt x="4" y="59"/>
                    </a:moveTo>
                    <a:lnTo>
                      <a:pt x="0" y="60"/>
                    </a:lnTo>
                    <a:lnTo>
                      <a:pt x="0" y="56"/>
                    </a:lnTo>
                    <a:lnTo>
                      <a:pt x="9" y="56"/>
                    </a:lnTo>
                    <a:lnTo>
                      <a:pt x="9" y="47"/>
                    </a:lnTo>
                    <a:lnTo>
                      <a:pt x="21" y="33"/>
                    </a:lnTo>
                    <a:lnTo>
                      <a:pt x="25" y="34"/>
                    </a:lnTo>
                    <a:lnTo>
                      <a:pt x="28" y="30"/>
                    </a:lnTo>
                    <a:lnTo>
                      <a:pt x="39" y="29"/>
                    </a:lnTo>
                    <a:lnTo>
                      <a:pt x="45" y="29"/>
                    </a:lnTo>
                    <a:lnTo>
                      <a:pt x="39" y="38"/>
                    </a:lnTo>
                    <a:lnTo>
                      <a:pt x="44" y="39"/>
                    </a:lnTo>
                    <a:lnTo>
                      <a:pt x="47" y="44"/>
                    </a:lnTo>
                    <a:lnTo>
                      <a:pt x="48" y="51"/>
                    </a:lnTo>
                    <a:lnTo>
                      <a:pt x="57" y="54"/>
                    </a:lnTo>
                    <a:lnTo>
                      <a:pt x="58" y="43"/>
                    </a:lnTo>
                    <a:lnTo>
                      <a:pt x="60" y="39"/>
                    </a:lnTo>
                    <a:lnTo>
                      <a:pt x="58" y="34"/>
                    </a:lnTo>
                    <a:lnTo>
                      <a:pt x="63" y="32"/>
                    </a:lnTo>
                    <a:lnTo>
                      <a:pt x="50" y="16"/>
                    </a:lnTo>
                    <a:lnTo>
                      <a:pt x="49" y="9"/>
                    </a:lnTo>
                    <a:lnTo>
                      <a:pt x="53" y="6"/>
                    </a:lnTo>
                    <a:lnTo>
                      <a:pt x="61" y="4"/>
                    </a:lnTo>
                    <a:lnTo>
                      <a:pt x="66" y="14"/>
                    </a:lnTo>
                    <a:lnTo>
                      <a:pt x="68" y="24"/>
                    </a:lnTo>
                    <a:lnTo>
                      <a:pt x="70" y="25"/>
                    </a:lnTo>
                    <a:lnTo>
                      <a:pt x="75" y="16"/>
                    </a:lnTo>
                    <a:lnTo>
                      <a:pt x="80" y="12"/>
                    </a:lnTo>
                    <a:lnTo>
                      <a:pt x="90" y="14"/>
                    </a:lnTo>
                    <a:lnTo>
                      <a:pt x="93" y="9"/>
                    </a:lnTo>
                    <a:lnTo>
                      <a:pt x="95" y="6"/>
                    </a:lnTo>
                    <a:lnTo>
                      <a:pt x="90" y="0"/>
                    </a:lnTo>
                    <a:lnTo>
                      <a:pt x="96" y="2"/>
                    </a:lnTo>
                    <a:lnTo>
                      <a:pt x="100" y="1"/>
                    </a:lnTo>
                    <a:lnTo>
                      <a:pt x="104" y="2"/>
                    </a:lnTo>
                    <a:lnTo>
                      <a:pt x="104" y="14"/>
                    </a:lnTo>
                    <a:lnTo>
                      <a:pt x="108" y="18"/>
                    </a:lnTo>
                    <a:lnTo>
                      <a:pt x="117" y="4"/>
                    </a:lnTo>
                    <a:lnTo>
                      <a:pt x="125" y="2"/>
                    </a:lnTo>
                    <a:lnTo>
                      <a:pt x="128" y="7"/>
                    </a:lnTo>
                    <a:lnTo>
                      <a:pt x="127" y="20"/>
                    </a:lnTo>
                    <a:lnTo>
                      <a:pt x="125" y="23"/>
                    </a:lnTo>
                    <a:lnTo>
                      <a:pt x="125" y="29"/>
                    </a:lnTo>
                    <a:lnTo>
                      <a:pt x="127" y="29"/>
                    </a:lnTo>
                    <a:lnTo>
                      <a:pt x="128" y="34"/>
                    </a:lnTo>
                    <a:lnTo>
                      <a:pt x="145" y="34"/>
                    </a:lnTo>
                    <a:lnTo>
                      <a:pt x="138" y="49"/>
                    </a:lnTo>
                    <a:lnTo>
                      <a:pt x="129" y="49"/>
                    </a:lnTo>
                    <a:lnTo>
                      <a:pt x="111" y="39"/>
                    </a:lnTo>
                    <a:lnTo>
                      <a:pt x="104" y="40"/>
                    </a:lnTo>
                    <a:lnTo>
                      <a:pt x="102" y="49"/>
                    </a:lnTo>
                    <a:lnTo>
                      <a:pt x="118" y="52"/>
                    </a:lnTo>
                    <a:lnTo>
                      <a:pt x="122" y="56"/>
                    </a:lnTo>
                    <a:lnTo>
                      <a:pt x="122" y="65"/>
                    </a:lnTo>
                    <a:lnTo>
                      <a:pt x="112" y="63"/>
                    </a:lnTo>
                    <a:lnTo>
                      <a:pt x="112" y="56"/>
                    </a:lnTo>
                    <a:lnTo>
                      <a:pt x="108" y="56"/>
                    </a:lnTo>
                    <a:lnTo>
                      <a:pt x="103" y="61"/>
                    </a:lnTo>
                    <a:lnTo>
                      <a:pt x="93" y="63"/>
                    </a:lnTo>
                    <a:lnTo>
                      <a:pt x="96" y="63"/>
                    </a:lnTo>
                    <a:lnTo>
                      <a:pt x="100" y="68"/>
                    </a:lnTo>
                    <a:lnTo>
                      <a:pt x="95" y="68"/>
                    </a:lnTo>
                    <a:lnTo>
                      <a:pt x="84" y="72"/>
                    </a:lnTo>
                    <a:lnTo>
                      <a:pt x="74" y="86"/>
                    </a:lnTo>
                    <a:lnTo>
                      <a:pt x="66" y="87"/>
                    </a:lnTo>
                    <a:lnTo>
                      <a:pt x="65" y="90"/>
                    </a:lnTo>
                    <a:lnTo>
                      <a:pt x="66" y="94"/>
                    </a:lnTo>
                    <a:lnTo>
                      <a:pt x="66" y="102"/>
                    </a:lnTo>
                    <a:lnTo>
                      <a:pt x="63" y="109"/>
                    </a:lnTo>
                    <a:lnTo>
                      <a:pt x="43" y="117"/>
                    </a:lnTo>
                    <a:lnTo>
                      <a:pt x="47" y="108"/>
                    </a:lnTo>
                    <a:lnTo>
                      <a:pt x="53" y="100"/>
                    </a:lnTo>
                    <a:lnTo>
                      <a:pt x="53" y="95"/>
                    </a:lnTo>
                    <a:lnTo>
                      <a:pt x="44" y="93"/>
                    </a:lnTo>
                    <a:lnTo>
                      <a:pt x="43" y="87"/>
                    </a:lnTo>
                    <a:lnTo>
                      <a:pt x="44" y="83"/>
                    </a:lnTo>
                    <a:lnTo>
                      <a:pt x="39" y="79"/>
                    </a:lnTo>
                    <a:lnTo>
                      <a:pt x="31" y="77"/>
                    </a:lnTo>
                    <a:lnTo>
                      <a:pt x="27" y="79"/>
                    </a:lnTo>
                    <a:lnTo>
                      <a:pt x="29" y="82"/>
                    </a:lnTo>
                    <a:lnTo>
                      <a:pt x="36" y="83"/>
                    </a:lnTo>
                    <a:lnTo>
                      <a:pt x="37" y="102"/>
                    </a:lnTo>
                    <a:lnTo>
                      <a:pt x="29" y="106"/>
                    </a:lnTo>
                    <a:lnTo>
                      <a:pt x="20" y="98"/>
                    </a:lnTo>
                    <a:lnTo>
                      <a:pt x="17" y="88"/>
                    </a:lnTo>
                    <a:lnTo>
                      <a:pt x="16" y="78"/>
                    </a:lnTo>
                    <a:lnTo>
                      <a:pt x="14" y="68"/>
                    </a:lnTo>
                    <a:lnTo>
                      <a:pt x="7" y="66"/>
                    </a:lnTo>
                    <a:lnTo>
                      <a:pt x="4" y="5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1" name="Freeform 99">
                <a:extLst>
                  <a:ext uri="{FF2B5EF4-FFF2-40B4-BE49-F238E27FC236}">
                    <a16:creationId xmlns:a16="http://schemas.microsoft.com/office/drawing/2014/main" xmlns="" id="{A8662430-2464-4EA9-BEDB-BE9152C94757}"/>
                  </a:ext>
                </a:extLst>
              </p:cNvPr>
              <p:cNvSpPr>
                <a:spLocks noChangeAspect="1"/>
              </p:cNvSpPr>
              <p:nvPr/>
            </p:nvSpPr>
            <p:spPr bwMode="gray">
              <a:xfrm>
                <a:off x="913" y="1432"/>
                <a:ext cx="328" cy="411"/>
              </a:xfrm>
              <a:custGeom>
                <a:avLst/>
                <a:gdLst/>
                <a:ahLst/>
                <a:cxnLst>
                  <a:cxn ang="0">
                    <a:pos x="1427" y="242"/>
                  </a:cxn>
                  <a:cxn ang="0">
                    <a:pos x="1252" y="223"/>
                  </a:cxn>
                  <a:cxn ang="0">
                    <a:pos x="977" y="152"/>
                  </a:cxn>
                  <a:cxn ang="0">
                    <a:pos x="845" y="94"/>
                  </a:cxn>
                  <a:cxn ang="0">
                    <a:pos x="709" y="40"/>
                  </a:cxn>
                  <a:cxn ang="0">
                    <a:pos x="672" y="64"/>
                  </a:cxn>
                  <a:cxn ang="0">
                    <a:pos x="602" y="33"/>
                  </a:cxn>
                  <a:cxn ang="0">
                    <a:pos x="466" y="88"/>
                  </a:cxn>
                  <a:cxn ang="0">
                    <a:pos x="440" y="158"/>
                  </a:cxn>
                  <a:cxn ang="0">
                    <a:pos x="353" y="233"/>
                  </a:cxn>
                  <a:cxn ang="0">
                    <a:pos x="270" y="323"/>
                  </a:cxn>
                  <a:cxn ang="0">
                    <a:pos x="102" y="459"/>
                  </a:cxn>
                  <a:cxn ang="0">
                    <a:pos x="233" y="608"/>
                  </a:cxn>
                  <a:cxn ang="0">
                    <a:pos x="319" y="670"/>
                  </a:cxn>
                  <a:cxn ang="0">
                    <a:pos x="436" y="717"/>
                  </a:cxn>
                  <a:cxn ang="0">
                    <a:pos x="392" y="748"/>
                  </a:cxn>
                  <a:cxn ang="0">
                    <a:pos x="393" y="780"/>
                  </a:cxn>
                  <a:cxn ang="0">
                    <a:pos x="289" y="796"/>
                  </a:cxn>
                  <a:cxn ang="0">
                    <a:pos x="160" y="749"/>
                  </a:cxn>
                  <a:cxn ang="0">
                    <a:pos x="36" y="829"/>
                  </a:cxn>
                  <a:cxn ang="0">
                    <a:pos x="70" y="906"/>
                  </a:cxn>
                  <a:cxn ang="0">
                    <a:pos x="270" y="1001"/>
                  </a:cxn>
                  <a:cxn ang="0">
                    <a:pos x="405" y="970"/>
                  </a:cxn>
                  <a:cxn ang="0">
                    <a:pos x="394" y="1115"/>
                  </a:cxn>
                  <a:cxn ang="0">
                    <a:pos x="256" y="1179"/>
                  </a:cxn>
                  <a:cxn ang="0">
                    <a:pos x="127" y="1305"/>
                  </a:cxn>
                  <a:cxn ang="0">
                    <a:pos x="155" y="1358"/>
                  </a:cxn>
                  <a:cxn ang="0">
                    <a:pos x="193" y="1420"/>
                  </a:cxn>
                  <a:cxn ang="0">
                    <a:pos x="222" y="1535"/>
                  </a:cxn>
                  <a:cxn ang="0">
                    <a:pos x="313" y="1517"/>
                  </a:cxn>
                  <a:cxn ang="0">
                    <a:pos x="349" y="1583"/>
                  </a:cxn>
                  <a:cxn ang="0">
                    <a:pos x="345" y="1683"/>
                  </a:cxn>
                  <a:cxn ang="0">
                    <a:pos x="461" y="1652"/>
                  </a:cxn>
                  <a:cxn ang="0">
                    <a:pos x="548" y="1679"/>
                  </a:cxn>
                  <a:cxn ang="0">
                    <a:pos x="549" y="1814"/>
                  </a:cxn>
                  <a:cxn ang="0">
                    <a:pos x="414" y="1939"/>
                  </a:cxn>
                  <a:cxn ang="0">
                    <a:pos x="326" y="1968"/>
                  </a:cxn>
                  <a:cxn ang="0">
                    <a:pos x="263" y="2054"/>
                  </a:cxn>
                  <a:cxn ang="0">
                    <a:pos x="334" y="2020"/>
                  </a:cxn>
                  <a:cxn ang="0">
                    <a:pos x="432" y="1975"/>
                  </a:cxn>
                  <a:cxn ang="0">
                    <a:pos x="515" y="1925"/>
                  </a:cxn>
                  <a:cxn ang="0">
                    <a:pos x="576" y="1872"/>
                  </a:cxn>
                  <a:cxn ang="0">
                    <a:pos x="658" y="1788"/>
                  </a:cxn>
                  <a:cxn ang="0">
                    <a:pos x="767" y="1707"/>
                  </a:cxn>
                  <a:cxn ang="0">
                    <a:pos x="785" y="1592"/>
                  </a:cxn>
                  <a:cxn ang="0">
                    <a:pos x="827" y="1501"/>
                  </a:cxn>
                  <a:cxn ang="0">
                    <a:pos x="983" y="1287"/>
                  </a:cxn>
                  <a:cxn ang="0">
                    <a:pos x="1042" y="1436"/>
                  </a:cxn>
                  <a:cxn ang="0">
                    <a:pos x="892" y="1567"/>
                  </a:cxn>
                  <a:cxn ang="0">
                    <a:pos x="892" y="1617"/>
                  </a:cxn>
                  <a:cxn ang="0">
                    <a:pos x="1000" y="1550"/>
                  </a:cxn>
                  <a:cxn ang="0">
                    <a:pos x="1088" y="1509"/>
                  </a:cxn>
                  <a:cxn ang="0">
                    <a:pos x="1066" y="1448"/>
                  </a:cxn>
                  <a:cxn ang="0">
                    <a:pos x="1115" y="1405"/>
                  </a:cxn>
                  <a:cxn ang="0">
                    <a:pos x="1168" y="1454"/>
                  </a:cxn>
                  <a:cxn ang="0">
                    <a:pos x="1263" y="1481"/>
                  </a:cxn>
                  <a:cxn ang="0">
                    <a:pos x="1383" y="1528"/>
                  </a:cxn>
                  <a:cxn ang="0">
                    <a:pos x="1574" y="1540"/>
                  </a:cxn>
                  <a:cxn ang="0">
                    <a:pos x="1564" y="1570"/>
                  </a:cxn>
                  <a:cxn ang="0">
                    <a:pos x="1628" y="1599"/>
                  </a:cxn>
                </a:cxnLst>
                <a:rect l="0" t="0" r="r" b="b"/>
                <a:pathLst>
                  <a:path w="1638" h="2054">
                    <a:moveTo>
                      <a:pt x="1486" y="1466"/>
                    </a:moveTo>
                    <a:lnTo>
                      <a:pt x="1486" y="1356"/>
                    </a:lnTo>
                    <a:lnTo>
                      <a:pt x="1486" y="1249"/>
                    </a:lnTo>
                    <a:lnTo>
                      <a:pt x="1486" y="1148"/>
                    </a:lnTo>
                    <a:lnTo>
                      <a:pt x="1486" y="1039"/>
                    </a:lnTo>
                    <a:lnTo>
                      <a:pt x="1486" y="915"/>
                    </a:lnTo>
                    <a:lnTo>
                      <a:pt x="1486" y="793"/>
                    </a:lnTo>
                    <a:lnTo>
                      <a:pt x="1486" y="678"/>
                    </a:lnTo>
                    <a:lnTo>
                      <a:pt x="1486" y="553"/>
                    </a:lnTo>
                    <a:lnTo>
                      <a:pt x="1486" y="409"/>
                    </a:lnTo>
                    <a:lnTo>
                      <a:pt x="1486" y="266"/>
                    </a:lnTo>
                    <a:lnTo>
                      <a:pt x="1484" y="263"/>
                    </a:lnTo>
                    <a:lnTo>
                      <a:pt x="1477" y="263"/>
                    </a:lnTo>
                    <a:lnTo>
                      <a:pt x="1475" y="270"/>
                    </a:lnTo>
                    <a:lnTo>
                      <a:pt x="1470" y="280"/>
                    </a:lnTo>
                    <a:lnTo>
                      <a:pt x="1467" y="276"/>
                    </a:lnTo>
                    <a:lnTo>
                      <a:pt x="1456" y="259"/>
                    </a:lnTo>
                    <a:lnTo>
                      <a:pt x="1429" y="248"/>
                    </a:lnTo>
                    <a:lnTo>
                      <a:pt x="1427" y="242"/>
                    </a:lnTo>
                    <a:lnTo>
                      <a:pt x="1408" y="232"/>
                    </a:lnTo>
                    <a:lnTo>
                      <a:pt x="1408" y="228"/>
                    </a:lnTo>
                    <a:lnTo>
                      <a:pt x="1403" y="221"/>
                    </a:lnTo>
                    <a:lnTo>
                      <a:pt x="1365" y="201"/>
                    </a:lnTo>
                    <a:lnTo>
                      <a:pt x="1361" y="205"/>
                    </a:lnTo>
                    <a:lnTo>
                      <a:pt x="1355" y="206"/>
                    </a:lnTo>
                    <a:lnTo>
                      <a:pt x="1350" y="202"/>
                    </a:lnTo>
                    <a:lnTo>
                      <a:pt x="1351" y="214"/>
                    </a:lnTo>
                    <a:lnTo>
                      <a:pt x="1349" y="220"/>
                    </a:lnTo>
                    <a:lnTo>
                      <a:pt x="1341" y="209"/>
                    </a:lnTo>
                    <a:lnTo>
                      <a:pt x="1335" y="205"/>
                    </a:lnTo>
                    <a:lnTo>
                      <a:pt x="1330" y="209"/>
                    </a:lnTo>
                    <a:lnTo>
                      <a:pt x="1303" y="214"/>
                    </a:lnTo>
                    <a:lnTo>
                      <a:pt x="1302" y="217"/>
                    </a:lnTo>
                    <a:lnTo>
                      <a:pt x="1290" y="225"/>
                    </a:lnTo>
                    <a:lnTo>
                      <a:pt x="1280" y="225"/>
                    </a:lnTo>
                    <a:lnTo>
                      <a:pt x="1273" y="217"/>
                    </a:lnTo>
                    <a:lnTo>
                      <a:pt x="1271" y="225"/>
                    </a:lnTo>
                    <a:lnTo>
                      <a:pt x="1252" y="223"/>
                    </a:lnTo>
                    <a:lnTo>
                      <a:pt x="1251" y="221"/>
                    </a:lnTo>
                    <a:lnTo>
                      <a:pt x="1253" y="215"/>
                    </a:lnTo>
                    <a:lnTo>
                      <a:pt x="1232" y="211"/>
                    </a:lnTo>
                    <a:lnTo>
                      <a:pt x="1222" y="201"/>
                    </a:lnTo>
                    <a:lnTo>
                      <a:pt x="1211" y="194"/>
                    </a:lnTo>
                    <a:lnTo>
                      <a:pt x="1178" y="194"/>
                    </a:lnTo>
                    <a:lnTo>
                      <a:pt x="1158" y="199"/>
                    </a:lnTo>
                    <a:lnTo>
                      <a:pt x="1128" y="183"/>
                    </a:lnTo>
                    <a:lnTo>
                      <a:pt x="1115" y="180"/>
                    </a:lnTo>
                    <a:lnTo>
                      <a:pt x="1107" y="172"/>
                    </a:lnTo>
                    <a:lnTo>
                      <a:pt x="1091" y="167"/>
                    </a:lnTo>
                    <a:lnTo>
                      <a:pt x="1074" y="166"/>
                    </a:lnTo>
                    <a:lnTo>
                      <a:pt x="1072" y="156"/>
                    </a:lnTo>
                    <a:lnTo>
                      <a:pt x="1054" y="152"/>
                    </a:lnTo>
                    <a:lnTo>
                      <a:pt x="1032" y="142"/>
                    </a:lnTo>
                    <a:lnTo>
                      <a:pt x="1010" y="142"/>
                    </a:lnTo>
                    <a:lnTo>
                      <a:pt x="1001" y="148"/>
                    </a:lnTo>
                    <a:lnTo>
                      <a:pt x="975" y="158"/>
                    </a:lnTo>
                    <a:lnTo>
                      <a:pt x="977" y="152"/>
                    </a:lnTo>
                    <a:lnTo>
                      <a:pt x="985" y="151"/>
                    </a:lnTo>
                    <a:lnTo>
                      <a:pt x="983" y="144"/>
                    </a:lnTo>
                    <a:lnTo>
                      <a:pt x="977" y="141"/>
                    </a:lnTo>
                    <a:lnTo>
                      <a:pt x="967" y="140"/>
                    </a:lnTo>
                    <a:lnTo>
                      <a:pt x="929" y="151"/>
                    </a:lnTo>
                    <a:lnTo>
                      <a:pt x="899" y="148"/>
                    </a:lnTo>
                    <a:lnTo>
                      <a:pt x="908" y="140"/>
                    </a:lnTo>
                    <a:lnTo>
                      <a:pt x="909" y="132"/>
                    </a:lnTo>
                    <a:lnTo>
                      <a:pt x="872" y="132"/>
                    </a:lnTo>
                    <a:lnTo>
                      <a:pt x="866" y="129"/>
                    </a:lnTo>
                    <a:lnTo>
                      <a:pt x="887" y="128"/>
                    </a:lnTo>
                    <a:lnTo>
                      <a:pt x="882" y="120"/>
                    </a:lnTo>
                    <a:lnTo>
                      <a:pt x="872" y="120"/>
                    </a:lnTo>
                    <a:lnTo>
                      <a:pt x="870" y="114"/>
                    </a:lnTo>
                    <a:lnTo>
                      <a:pt x="877" y="99"/>
                    </a:lnTo>
                    <a:lnTo>
                      <a:pt x="877" y="87"/>
                    </a:lnTo>
                    <a:lnTo>
                      <a:pt x="859" y="80"/>
                    </a:lnTo>
                    <a:lnTo>
                      <a:pt x="843" y="80"/>
                    </a:lnTo>
                    <a:lnTo>
                      <a:pt x="845" y="94"/>
                    </a:lnTo>
                    <a:lnTo>
                      <a:pt x="843" y="91"/>
                    </a:lnTo>
                    <a:lnTo>
                      <a:pt x="835" y="94"/>
                    </a:lnTo>
                    <a:lnTo>
                      <a:pt x="832" y="81"/>
                    </a:lnTo>
                    <a:lnTo>
                      <a:pt x="827" y="69"/>
                    </a:lnTo>
                    <a:lnTo>
                      <a:pt x="817" y="69"/>
                    </a:lnTo>
                    <a:lnTo>
                      <a:pt x="807" y="71"/>
                    </a:lnTo>
                    <a:lnTo>
                      <a:pt x="790" y="83"/>
                    </a:lnTo>
                    <a:lnTo>
                      <a:pt x="785" y="75"/>
                    </a:lnTo>
                    <a:lnTo>
                      <a:pt x="778" y="80"/>
                    </a:lnTo>
                    <a:lnTo>
                      <a:pt x="771" y="91"/>
                    </a:lnTo>
                    <a:lnTo>
                      <a:pt x="763" y="91"/>
                    </a:lnTo>
                    <a:lnTo>
                      <a:pt x="757" y="83"/>
                    </a:lnTo>
                    <a:lnTo>
                      <a:pt x="747" y="83"/>
                    </a:lnTo>
                    <a:lnTo>
                      <a:pt x="740" y="78"/>
                    </a:lnTo>
                    <a:lnTo>
                      <a:pt x="744" y="70"/>
                    </a:lnTo>
                    <a:lnTo>
                      <a:pt x="733" y="45"/>
                    </a:lnTo>
                    <a:lnTo>
                      <a:pt x="716" y="39"/>
                    </a:lnTo>
                    <a:lnTo>
                      <a:pt x="716" y="48"/>
                    </a:lnTo>
                    <a:lnTo>
                      <a:pt x="709" y="40"/>
                    </a:lnTo>
                    <a:lnTo>
                      <a:pt x="710" y="51"/>
                    </a:lnTo>
                    <a:lnTo>
                      <a:pt x="704" y="51"/>
                    </a:lnTo>
                    <a:lnTo>
                      <a:pt x="697" y="58"/>
                    </a:lnTo>
                    <a:lnTo>
                      <a:pt x="695" y="72"/>
                    </a:lnTo>
                    <a:lnTo>
                      <a:pt x="704" y="83"/>
                    </a:lnTo>
                    <a:lnTo>
                      <a:pt x="704" y="91"/>
                    </a:lnTo>
                    <a:lnTo>
                      <a:pt x="705" y="103"/>
                    </a:lnTo>
                    <a:lnTo>
                      <a:pt x="695" y="103"/>
                    </a:lnTo>
                    <a:lnTo>
                      <a:pt x="694" y="94"/>
                    </a:lnTo>
                    <a:lnTo>
                      <a:pt x="688" y="87"/>
                    </a:lnTo>
                    <a:lnTo>
                      <a:pt x="683" y="94"/>
                    </a:lnTo>
                    <a:lnTo>
                      <a:pt x="678" y="83"/>
                    </a:lnTo>
                    <a:lnTo>
                      <a:pt x="676" y="96"/>
                    </a:lnTo>
                    <a:lnTo>
                      <a:pt x="657" y="83"/>
                    </a:lnTo>
                    <a:lnTo>
                      <a:pt x="649" y="82"/>
                    </a:lnTo>
                    <a:lnTo>
                      <a:pt x="646" y="85"/>
                    </a:lnTo>
                    <a:lnTo>
                      <a:pt x="654" y="66"/>
                    </a:lnTo>
                    <a:lnTo>
                      <a:pt x="660" y="70"/>
                    </a:lnTo>
                    <a:lnTo>
                      <a:pt x="672" y="64"/>
                    </a:lnTo>
                    <a:lnTo>
                      <a:pt x="689" y="49"/>
                    </a:lnTo>
                    <a:lnTo>
                      <a:pt x="690" y="42"/>
                    </a:lnTo>
                    <a:lnTo>
                      <a:pt x="689" y="33"/>
                    </a:lnTo>
                    <a:lnTo>
                      <a:pt x="681" y="26"/>
                    </a:lnTo>
                    <a:lnTo>
                      <a:pt x="661" y="30"/>
                    </a:lnTo>
                    <a:lnTo>
                      <a:pt x="660" y="27"/>
                    </a:lnTo>
                    <a:lnTo>
                      <a:pt x="658" y="16"/>
                    </a:lnTo>
                    <a:lnTo>
                      <a:pt x="650" y="11"/>
                    </a:lnTo>
                    <a:lnTo>
                      <a:pt x="642" y="15"/>
                    </a:lnTo>
                    <a:lnTo>
                      <a:pt x="635" y="10"/>
                    </a:lnTo>
                    <a:lnTo>
                      <a:pt x="627" y="0"/>
                    </a:lnTo>
                    <a:lnTo>
                      <a:pt x="622" y="3"/>
                    </a:lnTo>
                    <a:lnTo>
                      <a:pt x="619" y="10"/>
                    </a:lnTo>
                    <a:lnTo>
                      <a:pt x="613" y="17"/>
                    </a:lnTo>
                    <a:lnTo>
                      <a:pt x="612" y="24"/>
                    </a:lnTo>
                    <a:lnTo>
                      <a:pt x="609" y="22"/>
                    </a:lnTo>
                    <a:lnTo>
                      <a:pt x="612" y="33"/>
                    </a:lnTo>
                    <a:lnTo>
                      <a:pt x="608" y="37"/>
                    </a:lnTo>
                    <a:lnTo>
                      <a:pt x="602" y="33"/>
                    </a:lnTo>
                    <a:lnTo>
                      <a:pt x="598" y="35"/>
                    </a:lnTo>
                    <a:lnTo>
                      <a:pt x="597" y="40"/>
                    </a:lnTo>
                    <a:lnTo>
                      <a:pt x="591" y="48"/>
                    </a:lnTo>
                    <a:lnTo>
                      <a:pt x="584" y="60"/>
                    </a:lnTo>
                    <a:lnTo>
                      <a:pt x="558" y="86"/>
                    </a:lnTo>
                    <a:lnTo>
                      <a:pt x="536" y="86"/>
                    </a:lnTo>
                    <a:lnTo>
                      <a:pt x="537" y="91"/>
                    </a:lnTo>
                    <a:lnTo>
                      <a:pt x="511" y="96"/>
                    </a:lnTo>
                    <a:lnTo>
                      <a:pt x="491" y="91"/>
                    </a:lnTo>
                    <a:lnTo>
                      <a:pt x="495" y="96"/>
                    </a:lnTo>
                    <a:lnTo>
                      <a:pt x="486" y="101"/>
                    </a:lnTo>
                    <a:lnTo>
                      <a:pt x="489" y="113"/>
                    </a:lnTo>
                    <a:lnTo>
                      <a:pt x="472" y="103"/>
                    </a:lnTo>
                    <a:lnTo>
                      <a:pt x="480" y="92"/>
                    </a:lnTo>
                    <a:lnTo>
                      <a:pt x="483" y="83"/>
                    </a:lnTo>
                    <a:lnTo>
                      <a:pt x="496" y="78"/>
                    </a:lnTo>
                    <a:lnTo>
                      <a:pt x="500" y="73"/>
                    </a:lnTo>
                    <a:lnTo>
                      <a:pt x="478" y="81"/>
                    </a:lnTo>
                    <a:lnTo>
                      <a:pt x="466" y="88"/>
                    </a:lnTo>
                    <a:lnTo>
                      <a:pt x="452" y="101"/>
                    </a:lnTo>
                    <a:lnTo>
                      <a:pt x="448" y="109"/>
                    </a:lnTo>
                    <a:lnTo>
                      <a:pt x="448" y="113"/>
                    </a:lnTo>
                    <a:lnTo>
                      <a:pt x="440" y="116"/>
                    </a:lnTo>
                    <a:lnTo>
                      <a:pt x="445" y="121"/>
                    </a:lnTo>
                    <a:lnTo>
                      <a:pt x="452" y="124"/>
                    </a:lnTo>
                    <a:lnTo>
                      <a:pt x="457" y="136"/>
                    </a:lnTo>
                    <a:lnTo>
                      <a:pt x="464" y="141"/>
                    </a:lnTo>
                    <a:lnTo>
                      <a:pt x="474" y="139"/>
                    </a:lnTo>
                    <a:lnTo>
                      <a:pt x="461" y="145"/>
                    </a:lnTo>
                    <a:lnTo>
                      <a:pt x="453" y="145"/>
                    </a:lnTo>
                    <a:lnTo>
                      <a:pt x="450" y="155"/>
                    </a:lnTo>
                    <a:lnTo>
                      <a:pt x="453" y="162"/>
                    </a:lnTo>
                    <a:lnTo>
                      <a:pt x="452" y="174"/>
                    </a:lnTo>
                    <a:lnTo>
                      <a:pt x="447" y="182"/>
                    </a:lnTo>
                    <a:lnTo>
                      <a:pt x="442" y="175"/>
                    </a:lnTo>
                    <a:lnTo>
                      <a:pt x="442" y="162"/>
                    </a:lnTo>
                    <a:lnTo>
                      <a:pt x="434" y="168"/>
                    </a:lnTo>
                    <a:lnTo>
                      <a:pt x="440" y="158"/>
                    </a:lnTo>
                    <a:lnTo>
                      <a:pt x="439" y="146"/>
                    </a:lnTo>
                    <a:lnTo>
                      <a:pt x="445" y="140"/>
                    </a:lnTo>
                    <a:lnTo>
                      <a:pt x="442" y="131"/>
                    </a:lnTo>
                    <a:lnTo>
                      <a:pt x="432" y="128"/>
                    </a:lnTo>
                    <a:lnTo>
                      <a:pt x="405" y="148"/>
                    </a:lnTo>
                    <a:lnTo>
                      <a:pt x="405" y="152"/>
                    </a:lnTo>
                    <a:lnTo>
                      <a:pt x="418" y="145"/>
                    </a:lnTo>
                    <a:lnTo>
                      <a:pt x="408" y="156"/>
                    </a:lnTo>
                    <a:lnTo>
                      <a:pt x="366" y="184"/>
                    </a:lnTo>
                    <a:lnTo>
                      <a:pt x="348" y="188"/>
                    </a:lnTo>
                    <a:lnTo>
                      <a:pt x="338" y="200"/>
                    </a:lnTo>
                    <a:lnTo>
                      <a:pt x="342" y="191"/>
                    </a:lnTo>
                    <a:lnTo>
                      <a:pt x="342" y="183"/>
                    </a:lnTo>
                    <a:lnTo>
                      <a:pt x="348" y="177"/>
                    </a:lnTo>
                    <a:lnTo>
                      <a:pt x="337" y="175"/>
                    </a:lnTo>
                    <a:lnTo>
                      <a:pt x="326" y="200"/>
                    </a:lnTo>
                    <a:lnTo>
                      <a:pt x="323" y="211"/>
                    </a:lnTo>
                    <a:lnTo>
                      <a:pt x="342" y="228"/>
                    </a:lnTo>
                    <a:lnTo>
                      <a:pt x="353" y="233"/>
                    </a:lnTo>
                    <a:lnTo>
                      <a:pt x="353" y="239"/>
                    </a:lnTo>
                    <a:lnTo>
                      <a:pt x="324" y="225"/>
                    </a:lnTo>
                    <a:lnTo>
                      <a:pt x="321" y="218"/>
                    </a:lnTo>
                    <a:lnTo>
                      <a:pt x="312" y="217"/>
                    </a:lnTo>
                    <a:lnTo>
                      <a:pt x="307" y="227"/>
                    </a:lnTo>
                    <a:lnTo>
                      <a:pt x="285" y="253"/>
                    </a:lnTo>
                    <a:lnTo>
                      <a:pt x="295" y="258"/>
                    </a:lnTo>
                    <a:lnTo>
                      <a:pt x="318" y="259"/>
                    </a:lnTo>
                    <a:lnTo>
                      <a:pt x="314" y="261"/>
                    </a:lnTo>
                    <a:lnTo>
                      <a:pt x="287" y="261"/>
                    </a:lnTo>
                    <a:lnTo>
                      <a:pt x="280" y="264"/>
                    </a:lnTo>
                    <a:lnTo>
                      <a:pt x="279" y="268"/>
                    </a:lnTo>
                    <a:lnTo>
                      <a:pt x="291" y="282"/>
                    </a:lnTo>
                    <a:lnTo>
                      <a:pt x="302" y="288"/>
                    </a:lnTo>
                    <a:lnTo>
                      <a:pt x="299" y="293"/>
                    </a:lnTo>
                    <a:lnTo>
                      <a:pt x="279" y="279"/>
                    </a:lnTo>
                    <a:lnTo>
                      <a:pt x="280" y="287"/>
                    </a:lnTo>
                    <a:lnTo>
                      <a:pt x="273" y="318"/>
                    </a:lnTo>
                    <a:lnTo>
                      <a:pt x="270" y="323"/>
                    </a:lnTo>
                    <a:lnTo>
                      <a:pt x="269" y="306"/>
                    </a:lnTo>
                    <a:lnTo>
                      <a:pt x="263" y="331"/>
                    </a:lnTo>
                    <a:lnTo>
                      <a:pt x="251" y="356"/>
                    </a:lnTo>
                    <a:lnTo>
                      <a:pt x="226" y="379"/>
                    </a:lnTo>
                    <a:lnTo>
                      <a:pt x="189" y="388"/>
                    </a:lnTo>
                    <a:lnTo>
                      <a:pt x="155" y="393"/>
                    </a:lnTo>
                    <a:lnTo>
                      <a:pt x="127" y="401"/>
                    </a:lnTo>
                    <a:lnTo>
                      <a:pt x="117" y="400"/>
                    </a:lnTo>
                    <a:lnTo>
                      <a:pt x="125" y="397"/>
                    </a:lnTo>
                    <a:lnTo>
                      <a:pt x="124" y="393"/>
                    </a:lnTo>
                    <a:lnTo>
                      <a:pt x="102" y="395"/>
                    </a:lnTo>
                    <a:lnTo>
                      <a:pt x="102" y="397"/>
                    </a:lnTo>
                    <a:lnTo>
                      <a:pt x="103" y="401"/>
                    </a:lnTo>
                    <a:lnTo>
                      <a:pt x="101" y="419"/>
                    </a:lnTo>
                    <a:lnTo>
                      <a:pt x="101" y="435"/>
                    </a:lnTo>
                    <a:lnTo>
                      <a:pt x="98" y="453"/>
                    </a:lnTo>
                    <a:lnTo>
                      <a:pt x="103" y="455"/>
                    </a:lnTo>
                    <a:lnTo>
                      <a:pt x="108" y="452"/>
                    </a:lnTo>
                    <a:lnTo>
                      <a:pt x="102" y="459"/>
                    </a:lnTo>
                    <a:lnTo>
                      <a:pt x="88" y="465"/>
                    </a:lnTo>
                    <a:lnTo>
                      <a:pt x="85" y="471"/>
                    </a:lnTo>
                    <a:lnTo>
                      <a:pt x="79" y="471"/>
                    </a:lnTo>
                    <a:lnTo>
                      <a:pt x="86" y="465"/>
                    </a:lnTo>
                    <a:lnTo>
                      <a:pt x="88" y="457"/>
                    </a:lnTo>
                    <a:lnTo>
                      <a:pt x="86" y="458"/>
                    </a:lnTo>
                    <a:lnTo>
                      <a:pt x="71" y="468"/>
                    </a:lnTo>
                    <a:lnTo>
                      <a:pt x="69" y="474"/>
                    </a:lnTo>
                    <a:lnTo>
                      <a:pt x="102" y="489"/>
                    </a:lnTo>
                    <a:lnTo>
                      <a:pt x="112" y="500"/>
                    </a:lnTo>
                    <a:lnTo>
                      <a:pt x="118" y="511"/>
                    </a:lnTo>
                    <a:lnTo>
                      <a:pt x="140" y="524"/>
                    </a:lnTo>
                    <a:lnTo>
                      <a:pt x="152" y="527"/>
                    </a:lnTo>
                    <a:lnTo>
                      <a:pt x="182" y="556"/>
                    </a:lnTo>
                    <a:lnTo>
                      <a:pt x="206" y="572"/>
                    </a:lnTo>
                    <a:lnTo>
                      <a:pt x="221" y="587"/>
                    </a:lnTo>
                    <a:lnTo>
                      <a:pt x="221" y="592"/>
                    </a:lnTo>
                    <a:lnTo>
                      <a:pt x="230" y="599"/>
                    </a:lnTo>
                    <a:lnTo>
                      <a:pt x="233" y="608"/>
                    </a:lnTo>
                    <a:lnTo>
                      <a:pt x="237" y="621"/>
                    </a:lnTo>
                    <a:lnTo>
                      <a:pt x="241" y="626"/>
                    </a:lnTo>
                    <a:lnTo>
                      <a:pt x="238" y="629"/>
                    </a:lnTo>
                    <a:lnTo>
                      <a:pt x="240" y="641"/>
                    </a:lnTo>
                    <a:lnTo>
                      <a:pt x="244" y="657"/>
                    </a:lnTo>
                    <a:lnTo>
                      <a:pt x="259" y="659"/>
                    </a:lnTo>
                    <a:lnTo>
                      <a:pt x="268" y="666"/>
                    </a:lnTo>
                    <a:lnTo>
                      <a:pt x="291" y="675"/>
                    </a:lnTo>
                    <a:lnTo>
                      <a:pt x="287" y="670"/>
                    </a:lnTo>
                    <a:lnTo>
                      <a:pt x="292" y="666"/>
                    </a:lnTo>
                    <a:lnTo>
                      <a:pt x="294" y="658"/>
                    </a:lnTo>
                    <a:lnTo>
                      <a:pt x="308" y="659"/>
                    </a:lnTo>
                    <a:lnTo>
                      <a:pt x="310" y="657"/>
                    </a:lnTo>
                    <a:lnTo>
                      <a:pt x="307" y="651"/>
                    </a:lnTo>
                    <a:lnTo>
                      <a:pt x="313" y="648"/>
                    </a:lnTo>
                    <a:lnTo>
                      <a:pt x="317" y="648"/>
                    </a:lnTo>
                    <a:lnTo>
                      <a:pt x="305" y="673"/>
                    </a:lnTo>
                    <a:lnTo>
                      <a:pt x="310" y="677"/>
                    </a:lnTo>
                    <a:lnTo>
                      <a:pt x="319" y="670"/>
                    </a:lnTo>
                    <a:lnTo>
                      <a:pt x="335" y="666"/>
                    </a:lnTo>
                    <a:lnTo>
                      <a:pt x="348" y="667"/>
                    </a:lnTo>
                    <a:lnTo>
                      <a:pt x="354" y="669"/>
                    </a:lnTo>
                    <a:lnTo>
                      <a:pt x="362" y="678"/>
                    </a:lnTo>
                    <a:lnTo>
                      <a:pt x="359" y="683"/>
                    </a:lnTo>
                    <a:lnTo>
                      <a:pt x="349" y="686"/>
                    </a:lnTo>
                    <a:lnTo>
                      <a:pt x="343" y="705"/>
                    </a:lnTo>
                    <a:lnTo>
                      <a:pt x="355" y="723"/>
                    </a:lnTo>
                    <a:lnTo>
                      <a:pt x="372" y="736"/>
                    </a:lnTo>
                    <a:lnTo>
                      <a:pt x="375" y="729"/>
                    </a:lnTo>
                    <a:lnTo>
                      <a:pt x="375" y="718"/>
                    </a:lnTo>
                    <a:lnTo>
                      <a:pt x="378" y="713"/>
                    </a:lnTo>
                    <a:lnTo>
                      <a:pt x="377" y="724"/>
                    </a:lnTo>
                    <a:lnTo>
                      <a:pt x="381" y="727"/>
                    </a:lnTo>
                    <a:lnTo>
                      <a:pt x="383" y="721"/>
                    </a:lnTo>
                    <a:lnTo>
                      <a:pt x="399" y="720"/>
                    </a:lnTo>
                    <a:lnTo>
                      <a:pt x="415" y="731"/>
                    </a:lnTo>
                    <a:lnTo>
                      <a:pt x="427" y="727"/>
                    </a:lnTo>
                    <a:lnTo>
                      <a:pt x="436" y="717"/>
                    </a:lnTo>
                    <a:lnTo>
                      <a:pt x="446" y="720"/>
                    </a:lnTo>
                    <a:lnTo>
                      <a:pt x="453" y="713"/>
                    </a:lnTo>
                    <a:lnTo>
                      <a:pt x="469" y="716"/>
                    </a:lnTo>
                    <a:lnTo>
                      <a:pt x="464" y="722"/>
                    </a:lnTo>
                    <a:lnTo>
                      <a:pt x="440" y="731"/>
                    </a:lnTo>
                    <a:lnTo>
                      <a:pt x="435" y="739"/>
                    </a:lnTo>
                    <a:lnTo>
                      <a:pt x="441" y="742"/>
                    </a:lnTo>
                    <a:lnTo>
                      <a:pt x="443" y="736"/>
                    </a:lnTo>
                    <a:lnTo>
                      <a:pt x="467" y="728"/>
                    </a:lnTo>
                    <a:lnTo>
                      <a:pt x="472" y="732"/>
                    </a:lnTo>
                    <a:lnTo>
                      <a:pt x="472" y="739"/>
                    </a:lnTo>
                    <a:lnTo>
                      <a:pt x="464" y="745"/>
                    </a:lnTo>
                    <a:lnTo>
                      <a:pt x="442" y="747"/>
                    </a:lnTo>
                    <a:lnTo>
                      <a:pt x="434" y="750"/>
                    </a:lnTo>
                    <a:lnTo>
                      <a:pt x="430" y="756"/>
                    </a:lnTo>
                    <a:lnTo>
                      <a:pt x="410" y="759"/>
                    </a:lnTo>
                    <a:lnTo>
                      <a:pt x="403" y="758"/>
                    </a:lnTo>
                    <a:lnTo>
                      <a:pt x="398" y="750"/>
                    </a:lnTo>
                    <a:lnTo>
                      <a:pt x="392" y="748"/>
                    </a:lnTo>
                    <a:lnTo>
                      <a:pt x="389" y="744"/>
                    </a:lnTo>
                    <a:lnTo>
                      <a:pt x="382" y="743"/>
                    </a:lnTo>
                    <a:lnTo>
                      <a:pt x="381" y="737"/>
                    </a:lnTo>
                    <a:lnTo>
                      <a:pt x="376" y="738"/>
                    </a:lnTo>
                    <a:lnTo>
                      <a:pt x="369" y="744"/>
                    </a:lnTo>
                    <a:lnTo>
                      <a:pt x="351" y="744"/>
                    </a:lnTo>
                    <a:lnTo>
                      <a:pt x="342" y="736"/>
                    </a:lnTo>
                    <a:lnTo>
                      <a:pt x="332" y="717"/>
                    </a:lnTo>
                    <a:lnTo>
                      <a:pt x="338" y="734"/>
                    </a:lnTo>
                    <a:lnTo>
                      <a:pt x="344" y="744"/>
                    </a:lnTo>
                    <a:lnTo>
                      <a:pt x="339" y="755"/>
                    </a:lnTo>
                    <a:lnTo>
                      <a:pt x="339" y="766"/>
                    </a:lnTo>
                    <a:lnTo>
                      <a:pt x="346" y="769"/>
                    </a:lnTo>
                    <a:lnTo>
                      <a:pt x="344" y="764"/>
                    </a:lnTo>
                    <a:lnTo>
                      <a:pt x="349" y="753"/>
                    </a:lnTo>
                    <a:lnTo>
                      <a:pt x="361" y="755"/>
                    </a:lnTo>
                    <a:lnTo>
                      <a:pt x="388" y="764"/>
                    </a:lnTo>
                    <a:lnTo>
                      <a:pt x="394" y="771"/>
                    </a:lnTo>
                    <a:lnTo>
                      <a:pt x="393" y="780"/>
                    </a:lnTo>
                    <a:lnTo>
                      <a:pt x="385" y="791"/>
                    </a:lnTo>
                    <a:lnTo>
                      <a:pt x="386" y="785"/>
                    </a:lnTo>
                    <a:lnTo>
                      <a:pt x="383" y="779"/>
                    </a:lnTo>
                    <a:lnTo>
                      <a:pt x="364" y="771"/>
                    </a:lnTo>
                    <a:lnTo>
                      <a:pt x="354" y="793"/>
                    </a:lnTo>
                    <a:lnTo>
                      <a:pt x="350" y="802"/>
                    </a:lnTo>
                    <a:lnTo>
                      <a:pt x="350" y="809"/>
                    </a:lnTo>
                    <a:lnTo>
                      <a:pt x="346" y="814"/>
                    </a:lnTo>
                    <a:lnTo>
                      <a:pt x="339" y="810"/>
                    </a:lnTo>
                    <a:lnTo>
                      <a:pt x="337" y="804"/>
                    </a:lnTo>
                    <a:lnTo>
                      <a:pt x="332" y="798"/>
                    </a:lnTo>
                    <a:lnTo>
                      <a:pt x="322" y="801"/>
                    </a:lnTo>
                    <a:lnTo>
                      <a:pt x="321" y="803"/>
                    </a:lnTo>
                    <a:lnTo>
                      <a:pt x="314" y="799"/>
                    </a:lnTo>
                    <a:lnTo>
                      <a:pt x="302" y="802"/>
                    </a:lnTo>
                    <a:lnTo>
                      <a:pt x="300" y="797"/>
                    </a:lnTo>
                    <a:lnTo>
                      <a:pt x="296" y="801"/>
                    </a:lnTo>
                    <a:lnTo>
                      <a:pt x="297" y="795"/>
                    </a:lnTo>
                    <a:lnTo>
                      <a:pt x="289" y="796"/>
                    </a:lnTo>
                    <a:lnTo>
                      <a:pt x="285" y="802"/>
                    </a:lnTo>
                    <a:lnTo>
                      <a:pt x="280" y="799"/>
                    </a:lnTo>
                    <a:lnTo>
                      <a:pt x="269" y="797"/>
                    </a:lnTo>
                    <a:lnTo>
                      <a:pt x="246" y="799"/>
                    </a:lnTo>
                    <a:lnTo>
                      <a:pt x="237" y="792"/>
                    </a:lnTo>
                    <a:lnTo>
                      <a:pt x="237" y="782"/>
                    </a:lnTo>
                    <a:lnTo>
                      <a:pt x="221" y="781"/>
                    </a:lnTo>
                    <a:lnTo>
                      <a:pt x="238" y="767"/>
                    </a:lnTo>
                    <a:lnTo>
                      <a:pt x="237" y="756"/>
                    </a:lnTo>
                    <a:lnTo>
                      <a:pt x="238" y="744"/>
                    </a:lnTo>
                    <a:lnTo>
                      <a:pt x="237" y="736"/>
                    </a:lnTo>
                    <a:lnTo>
                      <a:pt x="227" y="729"/>
                    </a:lnTo>
                    <a:lnTo>
                      <a:pt x="230" y="727"/>
                    </a:lnTo>
                    <a:lnTo>
                      <a:pt x="246" y="724"/>
                    </a:lnTo>
                    <a:lnTo>
                      <a:pt x="227" y="723"/>
                    </a:lnTo>
                    <a:lnTo>
                      <a:pt x="215" y="727"/>
                    </a:lnTo>
                    <a:lnTo>
                      <a:pt x="188" y="728"/>
                    </a:lnTo>
                    <a:lnTo>
                      <a:pt x="172" y="747"/>
                    </a:lnTo>
                    <a:lnTo>
                      <a:pt x="160" y="749"/>
                    </a:lnTo>
                    <a:lnTo>
                      <a:pt x="154" y="753"/>
                    </a:lnTo>
                    <a:lnTo>
                      <a:pt x="149" y="752"/>
                    </a:lnTo>
                    <a:lnTo>
                      <a:pt x="136" y="761"/>
                    </a:lnTo>
                    <a:lnTo>
                      <a:pt x="125" y="772"/>
                    </a:lnTo>
                    <a:lnTo>
                      <a:pt x="135" y="780"/>
                    </a:lnTo>
                    <a:lnTo>
                      <a:pt x="141" y="790"/>
                    </a:lnTo>
                    <a:lnTo>
                      <a:pt x="136" y="792"/>
                    </a:lnTo>
                    <a:lnTo>
                      <a:pt x="115" y="793"/>
                    </a:lnTo>
                    <a:lnTo>
                      <a:pt x="111" y="790"/>
                    </a:lnTo>
                    <a:lnTo>
                      <a:pt x="109" y="783"/>
                    </a:lnTo>
                    <a:lnTo>
                      <a:pt x="101" y="787"/>
                    </a:lnTo>
                    <a:lnTo>
                      <a:pt x="77" y="802"/>
                    </a:lnTo>
                    <a:lnTo>
                      <a:pt x="71" y="810"/>
                    </a:lnTo>
                    <a:lnTo>
                      <a:pt x="68" y="808"/>
                    </a:lnTo>
                    <a:lnTo>
                      <a:pt x="66" y="814"/>
                    </a:lnTo>
                    <a:lnTo>
                      <a:pt x="61" y="823"/>
                    </a:lnTo>
                    <a:lnTo>
                      <a:pt x="50" y="828"/>
                    </a:lnTo>
                    <a:lnTo>
                      <a:pt x="45" y="822"/>
                    </a:lnTo>
                    <a:lnTo>
                      <a:pt x="36" y="829"/>
                    </a:lnTo>
                    <a:lnTo>
                      <a:pt x="32" y="835"/>
                    </a:lnTo>
                    <a:lnTo>
                      <a:pt x="32" y="840"/>
                    </a:lnTo>
                    <a:lnTo>
                      <a:pt x="34" y="842"/>
                    </a:lnTo>
                    <a:lnTo>
                      <a:pt x="11" y="855"/>
                    </a:lnTo>
                    <a:lnTo>
                      <a:pt x="6" y="856"/>
                    </a:lnTo>
                    <a:lnTo>
                      <a:pt x="12" y="842"/>
                    </a:lnTo>
                    <a:lnTo>
                      <a:pt x="0" y="850"/>
                    </a:lnTo>
                    <a:lnTo>
                      <a:pt x="0" y="858"/>
                    </a:lnTo>
                    <a:lnTo>
                      <a:pt x="6" y="865"/>
                    </a:lnTo>
                    <a:lnTo>
                      <a:pt x="43" y="889"/>
                    </a:lnTo>
                    <a:lnTo>
                      <a:pt x="71" y="899"/>
                    </a:lnTo>
                    <a:lnTo>
                      <a:pt x="75" y="898"/>
                    </a:lnTo>
                    <a:lnTo>
                      <a:pt x="70" y="890"/>
                    </a:lnTo>
                    <a:lnTo>
                      <a:pt x="107" y="903"/>
                    </a:lnTo>
                    <a:lnTo>
                      <a:pt x="90" y="910"/>
                    </a:lnTo>
                    <a:lnTo>
                      <a:pt x="81" y="922"/>
                    </a:lnTo>
                    <a:lnTo>
                      <a:pt x="72" y="919"/>
                    </a:lnTo>
                    <a:lnTo>
                      <a:pt x="74" y="911"/>
                    </a:lnTo>
                    <a:lnTo>
                      <a:pt x="70" y="906"/>
                    </a:lnTo>
                    <a:lnTo>
                      <a:pt x="68" y="915"/>
                    </a:lnTo>
                    <a:lnTo>
                      <a:pt x="80" y="941"/>
                    </a:lnTo>
                    <a:lnTo>
                      <a:pt x="91" y="952"/>
                    </a:lnTo>
                    <a:lnTo>
                      <a:pt x="91" y="963"/>
                    </a:lnTo>
                    <a:lnTo>
                      <a:pt x="88" y="976"/>
                    </a:lnTo>
                    <a:lnTo>
                      <a:pt x="100" y="990"/>
                    </a:lnTo>
                    <a:lnTo>
                      <a:pt x="104" y="991"/>
                    </a:lnTo>
                    <a:lnTo>
                      <a:pt x="108" y="996"/>
                    </a:lnTo>
                    <a:lnTo>
                      <a:pt x="150" y="1005"/>
                    </a:lnTo>
                    <a:lnTo>
                      <a:pt x="160" y="1003"/>
                    </a:lnTo>
                    <a:lnTo>
                      <a:pt x="179" y="1013"/>
                    </a:lnTo>
                    <a:lnTo>
                      <a:pt x="210" y="997"/>
                    </a:lnTo>
                    <a:lnTo>
                      <a:pt x="231" y="1001"/>
                    </a:lnTo>
                    <a:lnTo>
                      <a:pt x="247" y="996"/>
                    </a:lnTo>
                    <a:lnTo>
                      <a:pt x="263" y="1003"/>
                    </a:lnTo>
                    <a:lnTo>
                      <a:pt x="275" y="1017"/>
                    </a:lnTo>
                    <a:lnTo>
                      <a:pt x="278" y="1013"/>
                    </a:lnTo>
                    <a:lnTo>
                      <a:pt x="279" y="1003"/>
                    </a:lnTo>
                    <a:lnTo>
                      <a:pt x="270" y="1001"/>
                    </a:lnTo>
                    <a:lnTo>
                      <a:pt x="263" y="995"/>
                    </a:lnTo>
                    <a:lnTo>
                      <a:pt x="260" y="990"/>
                    </a:lnTo>
                    <a:lnTo>
                      <a:pt x="275" y="989"/>
                    </a:lnTo>
                    <a:lnTo>
                      <a:pt x="280" y="997"/>
                    </a:lnTo>
                    <a:lnTo>
                      <a:pt x="290" y="1005"/>
                    </a:lnTo>
                    <a:lnTo>
                      <a:pt x="294" y="1033"/>
                    </a:lnTo>
                    <a:lnTo>
                      <a:pt x="297" y="1033"/>
                    </a:lnTo>
                    <a:lnTo>
                      <a:pt x="303" y="1017"/>
                    </a:lnTo>
                    <a:lnTo>
                      <a:pt x="312" y="1002"/>
                    </a:lnTo>
                    <a:lnTo>
                      <a:pt x="324" y="990"/>
                    </a:lnTo>
                    <a:lnTo>
                      <a:pt x="330" y="981"/>
                    </a:lnTo>
                    <a:lnTo>
                      <a:pt x="351" y="971"/>
                    </a:lnTo>
                    <a:lnTo>
                      <a:pt x="350" y="964"/>
                    </a:lnTo>
                    <a:lnTo>
                      <a:pt x="365" y="970"/>
                    </a:lnTo>
                    <a:lnTo>
                      <a:pt x="371" y="969"/>
                    </a:lnTo>
                    <a:lnTo>
                      <a:pt x="377" y="962"/>
                    </a:lnTo>
                    <a:lnTo>
                      <a:pt x="389" y="954"/>
                    </a:lnTo>
                    <a:lnTo>
                      <a:pt x="400" y="968"/>
                    </a:lnTo>
                    <a:lnTo>
                      <a:pt x="405" y="970"/>
                    </a:lnTo>
                    <a:lnTo>
                      <a:pt x="405" y="984"/>
                    </a:lnTo>
                    <a:lnTo>
                      <a:pt x="400" y="995"/>
                    </a:lnTo>
                    <a:lnTo>
                      <a:pt x="394" y="1003"/>
                    </a:lnTo>
                    <a:lnTo>
                      <a:pt x="382" y="1008"/>
                    </a:lnTo>
                    <a:lnTo>
                      <a:pt x="373" y="1003"/>
                    </a:lnTo>
                    <a:lnTo>
                      <a:pt x="365" y="1003"/>
                    </a:lnTo>
                    <a:lnTo>
                      <a:pt x="365" y="1014"/>
                    </a:lnTo>
                    <a:lnTo>
                      <a:pt x="367" y="1021"/>
                    </a:lnTo>
                    <a:lnTo>
                      <a:pt x="372" y="1016"/>
                    </a:lnTo>
                    <a:lnTo>
                      <a:pt x="382" y="1019"/>
                    </a:lnTo>
                    <a:lnTo>
                      <a:pt x="387" y="1033"/>
                    </a:lnTo>
                    <a:lnTo>
                      <a:pt x="397" y="1052"/>
                    </a:lnTo>
                    <a:lnTo>
                      <a:pt x="396" y="1061"/>
                    </a:lnTo>
                    <a:lnTo>
                      <a:pt x="394" y="1065"/>
                    </a:lnTo>
                    <a:lnTo>
                      <a:pt x="400" y="1070"/>
                    </a:lnTo>
                    <a:lnTo>
                      <a:pt x="403" y="1077"/>
                    </a:lnTo>
                    <a:lnTo>
                      <a:pt x="404" y="1084"/>
                    </a:lnTo>
                    <a:lnTo>
                      <a:pt x="403" y="1098"/>
                    </a:lnTo>
                    <a:lnTo>
                      <a:pt x="394" y="1115"/>
                    </a:lnTo>
                    <a:lnTo>
                      <a:pt x="387" y="1125"/>
                    </a:lnTo>
                    <a:lnTo>
                      <a:pt x="380" y="1132"/>
                    </a:lnTo>
                    <a:lnTo>
                      <a:pt x="371" y="1135"/>
                    </a:lnTo>
                    <a:lnTo>
                      <a:pt x="360" y="1135"/>
                    </a:lnTo>
                    <a:lnTo>
                      <a:pt x="353" y="1140"/>
                    </a:lnTo>
                    <a:lnTo>
                      <a:pt x="344" y="1138"/>
                    </a:lnTo>
                    <a:lnTo>
                      <a:pt x="326" y="1143"/>
                    </a:lnTo>
                    <a:lnTo>
                      <a:pt x="322" y="1143"/>
                    </a:lnTo>
                    <a:lnTo>
                      <a:pt x="332" y="1132"/>
                    </a:lnTo>
                    <a:lnTo>
                      <a:pt x="330" y="1130"/>
                    </a:lnTo>
                    <a:lnTo>
                      <a:pt x="321" y="1131"/>
                    </a:lnTo>
                    <a:lnTo>
                      <a:pt x="317" y="1135"/>
                    </a:lnTo>
                    <a:lnTo>
                      <a:pt x="312" y="1147"/>
                    </a:lnTo>
                    <a:lnTo>
                      <a:pt x="303" y="1158"/>
                    </a:lnTo>
                    <a:lnTo>
                      <a:pt x="286" y="1174"/>
                    </a:lnTo>
                    <a:lnTo>
                      <a:pt x="280" y="1183"/>
                    </a:lnTo>
                    <a:lnTo>
                      <a:pt x="271" y="1186"/>
                    </a:lnTo>
                    <a:lnTo>
                      <a:pt x="260" y="1183"/>
                    </a:lnTo>
                    <a:lnTo>
                      <a:pt x="256" y="1179"/>
                    </a:lnTo>
                    <a:lnTo>
                      <a:pt x="240" y="1191"/>
                    </a:lnTo>
                    <a:lnTo>
                      <a:pt x="222" y="1197"/>
                    </a:lnTo>
                    <a:lnTo>
                      <a:pt x="219" y="1202"/>
                    </a:lnTo>
                    <a:lnTo>
                      <a:pt x="217" y="1207"/>
                    </a:lnTo>
                    <a:lnTo>
                      <a:pt x="220" y="1211"/>
                    </a:lnTo>
                    <a:lnTo>
                      <a:pt x="222" y="1219"/>
                    </a:lnTo>
                    <a:lnTo>
                      <a:pt x="219" y="1224"/>
                    </a:lnTo>
                    <a:lnTo>
                      <a:pt x="201" y="1221"/>
                    </a:lnTo>
                    <a:lnTo>
                      <a:pt x="190" y="1223"/>
                    </a:lnTo>
                    <a:lnTo>
                      <a:pt x="178" y="1237"/>
                    </a:lnTo>
                    <a:lnTo>
                      <a:pt x="174" y="1245"/>
                    </a:lnTo>
                    <a:lnTo>
                      <a:pt x="170" y="1243"/>
                    </a:lnTo>
                    <a:lnTo>
                      <a:pt x="162" y="1244"/>
                    </a:lnTo>
                    <a:lnTo>
                      <a:pt x="145" y="1266"/>
                    </a:lnTo>
                    <a:lnTo>
                      <a:pt x="142" y="1267"/>
                    </a:lnTo>
                    <a:lnTo>
                      <a:pt x="139" y="1271"/>
                    </a:lnTo>
                    <a:lnTo>
                      <a:pt x="138" y="1277"/>
                    </a:lnTo>
                    <a:lnTo>
                      <a:pt x="128" y="1299"/>
                    </a:lnTo>
                    <a:lnTo>
                      <a:pt x="127" y="1305"/>
                    </a:lnTo>
                    <a:lnTo>
                      <a:pt x="128" y="1323"/>
                    </a:lnTo>
                    <a:lnTo>
                      <a:pt x="125" y="1328"/>
                    </a:lnTo>
                    <a:lnTo>
                      <a:pt x="117" y="1330"/>
                    </a:lnTo>
                    <a:lnTo>
                      <a:pt x="111" y="1329"/>
                    </a:lnTo>
                    <a:lnTo>
                      <a:pt x="107" y="1330"/>
                    </a:lnTo>
                    <a:lnTo>
                      <a:pt x="107" y="1336"/>
                    </a:lnTo>
                    <a:lnTo>
                      <a:pt x="118" y="1345"/>
                    </a:lnTo>
                    <a:lnTo>
                      <a:pt x="115" y="1348"/>
                    </a:lnTo>
                    <a:lnTo>
                      <a:pt x="104" y="1351"/>
                    </a:lnTo>
                    <a:lnTo>
                      <a:pt x="102" y="1358"/>
                    </a:lnTo>
                    <a:lnTo>
                      <a:pt x="101" y="1366"/>
                    </a:lnTo>
                    <a:lnTo>
                      <a:pt x="104" y="1363"/>
                    </a:lnTo>
                    <a:lnTo>
                      <a:pt x="124" y="1360"/>
                    </a:lnTo>
                    <a:lnTo>
                      <a:pt x="131" y="1357"/>
                    </a:lnTo>
                    <a:lnTo>
                      <a:pt x="138" y="1351"/>
                    </a:lnTo>
                    <a:lnTo>
                      <a:pt x="156" y="1348"/>
                    </a:lnTo>
                    <a:lnTo>
                      <a:pt x="157" y="1352"/>
                    </a:lnTo>
                    <a:lnTo>
                      <a:pt x="151" y="1355"/>
                    </a:lnTo>
                    <a:lnTo>
                      <a:pt x="155" y="1358"/>
                    </a:lnTo>
                    <a:lnTo>
                      <a:pt x="134" y="1362"/>
                    </a:lnTo>
                    <a:lnTo>
                      <a:pt x="125" y="1366"/>
                    </a:lnTo>
                    <a:lnTo>
                      <a:pt x="119" y="1373"/>
                    </a:lnTo>
                    <a:lnTo>
                      <a:pt x="118" y="1378"/>
                    </a:lnTo>
                    <a:lnTo>
                      <a:pt x="133" y="1388"/>
                    </a:lnTo>
                    <a:lnTo>
                      <a:pt x="145" y="1378"/>
                    </a:lnTo>
                    <a:lnTo>
                      <a:pt x="151" y="1379"/>
                    </a:lnTo>
                    <a:lnTo>
                      <a:pt x="146" y="1385"/>
                    </a:lnTo>
                    <a:lnTo>
                      <a:pt x="144" y="1394"/>
                    </a:lnTo>
                    <a:lnTo>
                      <a:pt x="147" y="1405"/>
                    </a:lnTo>
                    <a:lnTo>
                      <a:pt x="151" y="1410"/>
                    </a:lnTo>
                    <a:lnTo>
                      <a:pt x="152" y="1417"/>
                    </a:lnTo>
                    <a:lnTo>
                      <a:pt x="156" y="1423"/>
                    </a:lnTo>
                    <a:lnTo>
                      <a:pt x="161" y="1427"/>
                    </a:lnTo>
                    <a:lnTo>
                      <a:pt x="165" y="1425"/>
                    </a:lnTo>
                    <a:lnTo>
                      <a:pt x="174" y="1411"/>
                    </a:lnTo>
                    <a:lnTo>
                      <a:pt x="176" y="1420"/>
                    </a:lnTo>
                    <a:lnTo>
                      <a:pt x="179" y="1422"/>
                    </a:lnTo>
                    <a:lnTo>
                      <a:pt x="193" y="1420"/>
                    </a:lnTo>
                    <a:lnTo>
                      <a:pt x="184" y="1436"/>
                    </a:lnTo>
                    <a:lnTo>
                      <a:pt x="197" y="1441"/>
                    </a:lnTo>
                    <a:lnTo>
                      <a:pt x="219" y="1446"/>
                    </a:lnTo>
                    <a:lnTo>
                      <a:pt x="230" y="1439"/>
                    </a:lnTo>
                    <a:lnTo>
                      <a:pt x="238" y="1439"/>
                    </a:lnTo>
                    <a:lnTo>
                      <a:pt x="242" y="1449"/>
                    </a:lnTo>
                    <a:lnTo>
                      <a:pt x="237" y="1457"/>
                    </a:lnTo>
                    <a:lnTo>
                      <a:pt x="220" y="1463"/>
                    </a:lnTo>
                    <a:lnTo>
                      <a:pt x="214" y="1474"/>
                    </a:lnTo>
                    <a:lnTo>
                      <a:pt x="203" y="1487"/>
                    </a:lnTo>
                    <a:lnTo>
                      <a:pt x="197" y="1497"/>
                    </a:lnTo>
                    <a:lnTo>
                      <a:pt x="194" y="1506"/>
                    </a:lnTo>
                    <a:lnTo>
                      <a:pt x="194" y="1514"/>
                    </a:lnTo>
                    <a:lnTo>
                      <a:pt x="204" y="1533"/>
                    </a:lnTo>
                    <a:lnTo>
                      <a:pt x="209" y="1534"/>
                    </a:lnTo>
                    <a:lnTo>
                      <a:pt x="216" y="1529"/>
                    </a:lnTo>
                    <a:lnTo>
                      <a:pt x="224" y="1527"/>
                    </a:lnTo>
                    <a:lnTo>
                      <a:pt x="226" y="1531"/>
                    </a:lnTo>
                    <a:lnTo>
                      <a:pt x="222" y="1535"/>
                    </a:lnTo>
                    <a:lnTo>
                      <a:pt x="224" y="1538"/>
                    </a:lnTo>
                    <a:lnTo>
                      <a:pt x="237" y="1538"/>
                    </a:lnTo>
                    <a:lnTo>
                      <a:pt x="235" y="1540"/>
                    </a:lnTo>
                    <a:lnTo>
                      <a:pt x="222" y="1541"/>
                    </a:lnTo>
                    <a:lnTo>
                      <a:pt x="215" y="1546"/>
                    </a:lnTo>
                    <a:lnTo>
                      <a:pt x="220" y="1554"/>
                    </a:lnTo>
                    <a:lnTo>
                      <a:pt x="232" y="1563"/>
                    </a:lnTo>
                    <a:lnTo>
                      <a:pt x="238" y="1563"/>
                    </a:lnTo>
                    <a:lnTo>
                      <a:pt x="243" y="1566"/>
                    </a:lnTo>
                    <a:lnTo>
                      <a:pt x="248" y="1565"/>
                    </a:lnTo>
                    <a:lnTo>
                      <a:pt x="254" y="1568"/>
                    </a:lnTo>
                    <a:lnTo>
                      <a:pt x="262" y="1567"/>
                    </a:lnTo>
                    <a:lnTo>
                      <a:pt x="269" y="1571"/>
                    </a:lnTo>
                    <a:lnTo>
                      <a:pt x="276" y="1571"/>
                    </a:lnTo>
                    <a:lnTo>
                      <a:pt x="278" y="1565"/>
                    </a:lnTo>
                    <a:lnTo>
                      <a:pt x="285" y="1559"/>
                    </a:lnTo>
                    <a:lnTo>
                      <a:pt x="301" y="1536"/>
                    </a:lnTo>
                    <a:lnTo>
                      <a:pt x="307" y="1519"/>
                    </a:lnTo>
                    <a:lnTo>
                      <a:pt x="313" y="1517"/>
                    </a:lnTo>
                    <a:lnTo>
                      <a:pt x="312" y="1512"/>
                    </a:lnTo>
                    <a:lnTo>
                      <a:pt x="305" y="1507"/>
                    </a:lnTo>
                    <a:lnTo>
                      <a:pt x="301" y="1496"/>
                    </a:lnTo>
                    <a:lnTo>
                      <a:pt x="318" y="1468"/>
                    </a:lnTo>
                    <a:lnTo>
                      <a:pt x="334" y="1457"/>
                    </a:lnTo>
                    <a:lnTo>
                      <a:pt x="342" y="1447"/>
                    </a:lnTo>
                    <a:lnTo>
                      <a:pt x="348" y="1442"/>
                    </a:lnTo>
                    <a:lnTo>
                      <a:pt x="361" y="1441"/>
                    </a:lnTo>
                    <a:lnTo>
                      <a:pt x="328" y="1471"/>
                    </a:lnTo>
                    <a:lnTo>
                      <a:pt x="312" y="1495"/>
                    </a:lnTo>
                    <a:lnTo>
                      <a:pt x="311" y="1501"/>
                    </a:lnTo>
                    <a:lnTo>
                      <a:pt x="312" y="1504"/>
                    </a:lnTo>
                    <a:lnTo>
                      <a:pt x="318" y="1509"/>
                    </a:lnTo>
                    <a:lnTo>
                      <a:pt x="321" y="1519"/>
                    </a:lnTo>
                    <a:lnTo>
                      <a:pt x="322" y="1528"/>
                    </a:lnTo>
                    <a:lnTo>
                      <a:pt x="326" y="1538"/>
                    </a:lnTo>
                    <a:lnTo>
                      <a:pt x="333" y="1546"/>
                    </a:lnTo>
                    <a:lnTo>
                      <a:pt x="343" y="1576"/>
                    </a:lnTo>
                    <a:lnTo>
                      <a:pt x="349" y="1583"/>
                    </a:lnTo>
                    <a:lnTo>
                      <a:pt x="349" y="1589"/>
                    </a:lnTo>
                    <a:lnTo>
                      <a:pt x="338" y="1604"/>
                    </a:lnTo>
                    <a:lnTo>
                      <a:pt x="337" y="1608"/>
                    </a:lnTo>
                    <a:lnTo>
                      <a:pt x="333" y="1609"/>
                    </a:lnTo>
                    <a:lnTo>
                      <a:pt x="332" y="1617"/>
                    </a:lnTo>
                    <a:lnTo>
                      <a:pt x="338" y="1631"/>
                    </a:lnTo>
                    <a:lnTo>
                      <a:pt x="343" y="1627"/>
                    </a:lnTo>
                    <a:lnTo>
                      <a:pt x="350" y="1627"/>
                    </a:lnTo>
                    <a:lnTo>
                      <a:pt x="356" y="1631"/>
                    </a:lnTo>
                    <a:lnTo>
                      <a:pt x="351" y="1633"/>
                    </a:lnTo>
                    <a:lnTo>
                      <a:pt x="345" y="1641"/>
                    </a:lnTo>
                    <a:lnTo>
                      <a:pt x="346" y="1657"/>
                    </a:lnTo>
                    <a:lnTo>
                      <a:pt x="351" y="1657"/>
                    </a:lnTo>
                    <a:lnTo>
                      <a:pt x="355" y="1660"/>
                    </a:lnTo>
                    <a:lnTo>
                      <a:pt x="351" y="1662"/>
                    </a:lnTo>
                    <a:lnTo>
                      <a:pt x="342" y="1673"/>
                    </a:lnTo>
                    <a:lnTo>
                      <a:pt x="333" y="1673"/>
                    </a:lnTo>
                    <a:lnTo>
                      <a:pt x="326" y="1680"/>
                    </a:lnTo>
                    <a:lnTo>
                      <a:pt x="345" y="1683"/>
                    </a:lnTo>
                    <a:lnTo>
                      <a:pt x="357" y="1676"/>
                    </a:lnTo>
                    <a:lnTo>
                      <a:pt x="366" y="1664"/>
                    </a:lnTo>
                    <a:lnTo>
                      <a:pt x="373" y="1662"/>
                    </a:lnTo>
                    <a:lnTo>
                      <a:pt x="388" y="1649"/>
                    </a:lnTo>
                    <a:lnTo>
                      <a:pt x="399" y="1649"/>
                    </a:lnTo>
                    <a:lnTo>
                      <a:pt x="413" y="1637"/>
                    </a:lnTo>
                    <a:lnTo>
                      <a:pt x="426" y="1611"/>
                    </a:lnTo>
                    <a:lnTo>
                      <a:pt x="429" y="1620"/>
                    </a:lnTo>
                    <a:lnTo>
                      <a:pt x="429" y="1630"/>
                    </a:lnTo>
                    <a:lnTo>
                      <a:pt x="425" y="1635"/>
                    </a:lnTo>
                    <a:lnTo>
                      <a:pt x="425" y="1642"/>
                    </a:lnTo>
                    <a:lnTo>
                      <a:pt x="426" y="1648"/>
                    </a:lnTo>
                    <a:lnTo>
                      <a:pt x="432" y="1654"/>
                    </a:lnTo>
                    <a:lnTo>
                      <a:pt x="436" y="1653"/>
                    </a:lnTo>
                    <a:lnTo>
                      <a:pt x="440" y="1659"/>
                    </a:lnTo>
                    <a:lnTo>
                      <a:pt x="446" y="1662"/>
                    </a:lnTo>
                    <a:lnTo>
                      <a:pt x="456" y="1653"/>
                    </a:lnTo>
                    <a:lnTo>
                      <a:pt x="458" y="1648"/>
                    </a:lnTo>
                    <a:lnTo>
                      <a:pt x="461" y="1652"/>
                    </a:lnTo>
                    <a:lnTo>
                      <a:pt x="466" y="1652"/>
                    </a:lnTo>
                    <a:lnTo>
                      <a:pt x="464" y="1658"/>
                    </a:lnTo>
                    <a:lnTo>
                      <a:pt x="470" y="1662"/>
                    </a:lnTo>
                    <a:lnTo>
                      <a:pt x="477" y="1670"/>
                    </a:lnTo>
                    <a:lnTo>
                      <a:pt x="491" y="1699"/>
                    </a:lnTo>
                    <a:lnTo>
                      <a:pt x="498" y="1703"/>
                    </a:lnTo>
                    <a:lnTo>
                      <a:pt x="501" y="1702"/>
                    </a:lnTo>
                    <a:lnTo>
                      <a:pt x="509" y="1694"/>
                    </a:lnTo>
                    <a:lnTo>
                      <a:pt x="509" y="1678"/>
                    </a:lnTo>
                    <a:lnTo>
                      <a:pt x="504" y="1668"/>
                    </a:lnTo>
                    <a:lnTo>
                      <a:pt x="506" y="1664"/>
                    </a:lnTo>
                    <a:lnTo>
                      <a:pt x="511" y="1654"/>
                    </a:lnTo>
                    <a:lnTo>
                      <a:pt x="520" y="1647"/>
                    </a:lnTo>
                    <a:lnTo>
                      <a:pt x="522" y="1641"/>
                    </a:lnTo>
                    <a:lnTo>
                      <a:pt x="526" y="1640"/>
                    </a:lnTo>
                    <a:lnTo>
                      <a:pt x="526" y="1647"/>
                    </a:lnTo>
                    <a:lnTo>
                      <a:pt x="522" y="1660"/>
                    </a:lnTo>
                    <a:lnTo>
                      <a:pt x="538" y="1676"/>
                    </a:lnTo>
                    <a:lnTo>
                      <a:pt x="548" y="1679"/>
                    </a:lnTo>
                    <a:lnTo>
                      <a:pt x="572" y="1667"/>
                    </a:lnTo>
                    <a:lnTo>
                      <a:pt x="590" y="1653"/>
                    </a:lnTo>
                    <a:lnTo>
                      <a:pt x="607" y="1636"/>
                    </a:lnTo>
                    <a:lnTo>
                      <a:pt x="619" y="1629"/>
                    </a:lnTo>
                    <a:lnTo>
                      <a:pt x="620" y="1632"/>
                    </a:lnTo>
                    <a:lnTo>
                      <a:pt x="606" y="1658"/>
                    </a:lnTo>
                    <a:lnTo>
                      <a:pt x="599" y="1663"/>
                    </a:lnTo>
                    <a:lnTo>
                      <a:pt x="603" y="1664"/>
                    </a:lnTo>
                    <a:lnTo>
                      <a:pt x="603" y="1667"/>
                    </a:lnTo>
                    <a:lnTo>
                      <a:pt x="595" y="1679"/>
                    </a:lnTo>
                    <a:lnTo>
                      <a:pt x="584" y="1686"/>
                    </a:lnTo>
                    <a:lnTo>
                      <a:pt x="579" y="1713"/>
                    </a:lnTo>
                    <a:lnTo>
                      <a:pt x="588" y="1714"/>
                    </a:lnTo>
                    <a:lnTo>
                      <a:pt x="575" y="1729"/>
                    </a:lnTo>
                    <a:lnTo>
                      <a:pt x="570" y="1760"/>
                    </a:lnTo>
                    <a:lnTo>
                      <a:pt x="569" y="1775"/>
                    </a:lnTo>
                    <a:lnTo>
                      <a:pt x="566" y="1783"/>
                    </a:lnTo>
                    <a:lnTo>
                      <a:pt x="560" y="1792"/>
                    </a:lnTo>
                    <a:lnTo>
                      <a:pt x="549" y="1814"/>
                    </a:lnTo>
                    <a:lnTo>
                      <a:pt x="545" y="1810"/>
                    </a:lnTo>
                    <a:lnTo>
                      <a:pt x="541" y="1812"/>
                    </a:lnTo>
                    <a:lnTo>
                      <a:pt x="538" y="1819"/>
                    </a:lnTo>
                    <a:lnTo>
                      <a:pt x="525" y="1837"/>
                    </a:lnTo>
                    <a:lnTo>
                      <a:pt x="522" y="1837"/>
                    </a:lnTo>
                    <a:lnTo>
                      <a:pt x="518" y="1846"/>
                    </a:lnTo>
                    <a:lnTo>
                      <a:pt x="516" y="1858"/>
                    </a:lnTo>
                    <a:lnTo>
                      <a:pt x="512" y="1866"/>
                    </a:lnTo>
                    <a:lnTo>
                      <a:pt x="506" y="1863"/>
                    </a:lnTo>
                    <a:lnTo>
                      <a:pt x="502" y="1867"/>
                    </a:lnTo>
                    <a:lnTo>
                      <a:pt x="498" y="1863"/>
                    </a:lnTo>
                    <a:lnTo>
                      <a:pt x="484" y="1877"/>
                    </a:lnTo>
                    <a:lnTo>
                      <a:pt x="472" y="1879"/>
                    </a:lnTo>
                    <a:lnTo>
                      <a:pt x="456" y="1891"/>
                    </a:lnTo>
                    <a:lnTo>
                      <a:pt x="451" y="1890"/>
                    </a:lnTo>
                    <a:lnTo>
                      <a:pt x="431" y="1910"/>
                    </a:lnTo>
                    <a:lnTo>
                      <a:pt x="423" y="1925"/>
                    </a:lnTo>
                    <a:lnTo>
                      <a:pt x="416" y="1932"/>
                    </a:lnTo>
                    <a:lnTo>
                      <a:pt x="414" y="1939"/>
                    </a:lnTo>
                    <a:lnTo>
                      <a:pt x="412" y="1952"/>
                    </a:lnTo>
                    <a:lnTo>
                      <a:pt x="410" y="1953"/>
                    </a:lnTo>
                    <a:lnTo>
                      <a:pt x="424" y="1958"/>
                    </a:lnTo>
                    <a:lnTo>
                      <a:pt x="427" y="1964"/>
                    </a:lnTo>
                    <a:lnTo>
                      <a:pt x="418" y="1963"/>
                    </a:lnTo>
                    <a:lnTo>
                      <a:pt x="412" y="1958"/>
                    </a:lnTo>
                    <a:lnTo>
                      <a:pt x="404" y="1955"/>
                    </a:lnTo>
                    <a:lnTo>
                      <a:pt x="403" y="1960"/>
                    </a:lnTo>
                    <a:lnTo>
                      <a:pt x="399" y="1963"/>
                    </a:lnTo>
                    <a:lnTo>
                      <a:pt x="394" y="1960"/>
                    </a:lnTo>
                    <a:lnTo>
                      <a:pt x="389" y="1953"/>
                    </a:lnTo>
                    <a:lnTo>
                      <a:pt x="393" y="1948"/>
                    </a:lnTo>
                    <a:lnTo>
                      <a:pt x="393" y="1943"/>
                    </a:lnTo>
                    <a:lnTo>
                      <a:pt x="383" y="1945"/>
                    </a:lnTo>
                    <a:lnTo>
                      <a:pt x="375" y="1942"/>
                    </a:lnTo>
                    <a:lnTo>
                      <a:pt x="370" y="1943"/>
                    </a:lnTo>
                    <a:lnTo>
                      <a:pt x="365" y="1947"/>
                    </a:lnTo>
                    <a:lnTo>
                      <a:pt x="349" y="1953"/>
                    </a:lnTo>
                    <a:lnTo>
                      <a:pt x="326" y="1968"/>
                    </a:lnTo>
                    <a:lnTo>
                      <a:pt x="310" y="1982"/>
                    </a:lnTo>
                    <a:lnTo>
                      <a:pt x="303" y="1992"/>
                    </a:lnTo>
                    <a:lnTo>
                      <a:pt x="301" y="1995"/>
                    </a:lnTo>
                    <a:lnTo>
                      <a:pt x="300" y="1997"/>
                    </a:lnTo>
                    <a:lnTo>
                      <a:pt x="300" y="2006"/>
                    </a:lnTo>
                    <a:lnTo>
                      <a:pt x="286" y="2013"/>
                    </a:lnTo>
                    <a:lnTo>
                      <a:pt x="286" y="2018"/>
                    </a:lnTo>
                    <a:lnTo>
                      <a:pt x="281" y="2022"/>
                    </a:lnTo>
                    <a:lnTo>
                      <a:pt x="276" y="2018"/>
                    </a:lnTo>
                    <a:lnTo>
                      <a:pt x="274" y="2018"/>
                    </a:lnTo>
                    <a:lnTo>
                      <a:pt x="270" y="2022"/>
                    </a:lnTo>
                    <a:lnTo>
                      <a:pt x="263" y="2026"/>
                    </a:lnTo>
                    <a:lnTo>
                      <a:pt x="258" y="2028"/>
                    </a:lnTo>
                    <a:lnTo>
                      <a:pt x="252" y="2031"/>
                    </a:lnTo>
                    <a:lnTo>
                      <a:pt x="252" y="2033"/>
                    </a:lnTo>
                    <a:lnTo>
                      <a:pt x="257" y="2033"/>
                    </a:lnTo>
                    <a:lnTo>
                      <a:pt x="260" y="2042"/>
                    </a:lnTo>
                    <a:lnTo>
                      <a:pt x="259" y="2054"/>
                    </a:lnTo>
                    <a:lnTo>
                      <a:pt x="263" y="2054"/>
                    </a:lnTo>
                    <a:lnTo>
                      <a:pt x="269" y="2050"/>
                    </a:lnTo>
                    <a:lnTo>
                      <a:pt x="271" y="2044"/>
                    </a:lnTo>
                    <a:lnTo>
                      <a:pt x="269" y="2031"/>
                    </a:lnTo>
                    <a:lnTo>
                      <a:pt x="274" y="2031"/>
                    </a:lnTo>
                    <a:lnTo>
                      <a:pt x="278" y="2040"/>
                    </a:lnTo>
                    <a:lnTo>
                      <a:pt x="284" y="2045"/>
                    </a:lnTo>
                    <a:lnTo>
                      <a:pt x="301" y="2038"/>
                    </a:lnTo>
                    <a:lnTo>
                      <a:pt x="297" y="2019"/>
                    </a:lnTo>
                    <a:lnTo>
                      <a:pt x="299" y="2017"/>
                    </a:lnTo>
                    <a:lnTo>
                      <a:pt x="305" y="2023"/>
                    </a:lnTo>
                    <a:lnTo>
                      <a:pt x="307" y="2028"/>
                    </a:lnTo>
                    <a:lnTo>
                      <a:pt x="306" y="2034"/>
                    </a:lnTo>
                    <a:lnTo>
                      <a:pt x="312" y="2034"/>
                    </a:lnTo>
                    <a:lnTo>
                      <a:pt x="316" y="2036"/>
                    </a:lnTo>
                    <a:lnTo>
                      <a:pt x="322" y="2033"/>
                    </a:lnTo>
                    <a:lnTo>
                      <a:pt x="324" y="2029"/>
                    </a:lnTo>
                    <a:lnTo>
                      <a:pt x="328" y="2031"/>
                    </a:lnTo>
                    <a:lnTo>
                      <a:pt x="332" y="2028"/>
                    </a:lnTo>
                    <a:lnTo>
                      <a:pt x="334" y="2020"/>
                    </a:lnTo>
                    <a:lnTo>
                      <a:pt x="342" y="2013"/>
                    </a:lnTo>
                    <a:lnTo>
                      <a:pt x="344" y="2001"/>
                    </a:lnTo>
                    <a:lnTo>
                      <a:pt x="349" y="1987"/>
                    </a:lnTo>
                    <a:lnTo>
                      <a:pt x="356" y="1982"/>
                    </a:lnTo>
                    <a:lnTo>
                      <a:pt x="364" y="1981"/>
                    </a:lnTo>
                    <a:lnTo>
                      <a:pt x="365" y="1992"/>
                    </a:lnTo>
                    <a:lnTo>
                      <a:pt x="357" y="2001"/>
                    </a:lnTo>
                    <a:lnTo>
                      <a:pt x="360" y="2006"/>
                    </a:lnTo>
                    <a:lnTo>
                      <a:pt x="373" y="2002"/>
                    </a:lnTo>
                    <a:lnTo>
                      <a:pt x="388" y="1993"/>
                    </a:lnTo>
                    <a:lnTo>
                      <a:pt x="402" y="1996"/>
                    </a:lnTo>
                    <a:lnTo>
                      <a:pt x="402" y="1990"/>
                    </a:lnTo>
                    <a:lnTo>
                      <a:pt x="404" y="1988"/>
                    </a:lnTo>
                    <a:lnTo>
                      <a:pt x="405" y="1983"/>
                    </a:lnTo>
                    <a:lnTo>
                      <a:pt x="413" y="1991"/>
                    </a:lnTo>
                    <a:lnTo>
                      <a:pt x="418" y="1982"/>
                    </a:lnTo>
                    <a:lnTo>
                      <a:pt x="419" y="1980"/>
                    </a:lnTo>
                    <a:lnTo>
                      <a:pt x="423" y="1976"/>
                    </a:lnTo>
                    <a:lnTo>
                      <a:pt x="432" y="1975"/>
                    </a:lnTo>
                    <a:lnTo>
                      <a:pt x="436" y="1969"/>
                    </a:lnTo>
                    <a:lnTo>
                      <a:pt x="441" y="1966"/>
                    </a:lnTo>
                    <a:lnTo>
                      <a:pt x="446" y="1966"/>
                    </a:lnTo>
                    <a:lnTo>
                      <a:pt x="450" y="1961"/>
                    </a:lnTo>
                    <a:lnTo>
                      <a:pt x="457" y="1961"/>
                    </a:lnTo>
                    <a:lnTo>
                      <a:pt x="459" y="1968"/>
                    </a:lnTo>
                    <a:lnTo>
                      <a:pt x="459" y="1979"/>
                    </a:lnTo>
                    <a:lnTo>
                      <a:pt x="458" y="1986"/>
                    </a:lnTo>
                    <a:lnTo>
                      <a:pt x="459" y="1987"/>
                    </a:lnTo>
                    <a:lnTo>
                      <a:pt x="468" y="1969"/>
                    </a:lnTo>
                    <a:lnTo>
                      <a:pt x="470" y="1955"/>
                    </a:lnTo>
                    <a:lnTo>
                      <a:pt x="473" y="1958"/>
                    </a:lnTo>
                    <a:lnTo>
                      <a:pt x="478" y="1958"/>
                    </a:lnTo>
                    <a:lnTo>
                      <a:pt x="495" y="1954"/>
                    </a:lnTo>
                    <a:lnTo>
                      <a:pt x="506" y="1945"/>
                    </a:lnTo>
                    <a:lnTo>
                      <a:pt x="512" y="1945"/>
                    </a:lnTo>
                    <a:lnTo>
                      <a:pt x="516" y="1941"/>
                    </a:lnTo>
                    <a:lnTo>
                      <a:pt x="515" y="1931"/>
                    </a:lnTo>
                    <a:lnTo>
                      <a:pt x="515" y="1925"/>
                    </a:lnTo>
                    <a:lnTo>
                      <a:pt x="506" y="1922"/>
                    </a:lnTo>
                    <a:lnTo>
                      <a:pt x="498" y="1915"/>
                    </a:lnTo>
                    <a:lnTo>
                      <a:pt x="493" y="1907"/>
                    </a:lnTo>
                    <a:lnTo>
                      <a:pt x="490" y="1898"/>
                    </a:lnTo>
                    <a:lnTo>
                      <a:pt x="495" y="1898"/>
                    </a:lnTo>
                    <a:lnTo>
                      <a:pt x="499" y="1909"/>
                    </a:lnTo>
                    <a:lnTo>
                      <a:pt x="504" y="1915"/>
                    </a:lnTo>
                    <a:lnTo>
                      <a:pt x="513" y="1916"/>
                    </a:lnTo>
                    <a:lnTo>
                      <a:pt x="528" y="1902"/>
                    </a:lnTo>
                    <a:lnTo>
                      <a:pt x="538" y="1899"/>
                    </a:lnTo>
                    <a:lnTo>
                      <a:pt x="556" y="1899"/>
                    </a:lnTo>
                    <a:lnTo>
                      <a:pt x="560" y="1890"/>
                    </a:lnTo>
                    <a:lnTo>
                      <a:pt x="558" y="1889"/>
                    </a:lnTo>
                    <a:lnTo>
                      <a:pt x="548" y="1891"/>
                    </a:lnTo>
                    <a:lnTo>
                      <a:pt x="552" y="1886"/>
                    </a:lnTo>
                    <a:lnTo>
                      <a:pt x="564" y="1879"/>
                    </a:lnTo>
                    <a:lnTo>
                      <a:pt x="569" y="1884"/>
                    </a:lnTo>
                    <a:lnTo>
                      <a:pt x="577" y="1884"/>
                    </a:lnTo>
                    <a:lnTo>
                      <a:pt x="576" y="1872"/>
                    </a:lnTo>
                    <a:lnTo>
                      <a:pt x="577" y="1864"/>
                    </a:lnTo>
                    <a:lnTo>
                      <a:pt x="584" y="1862"/>
                    </a:lnTo>
                    <a:lnTo>
                      <a:pt x="596" y="1867"/>
                    </a:lnTo>
                    <a:lnTo>
                      <a:pt x="609" y="1855"/>
                    </a:lnTo>
                    <a:lnTo>
                      <a:pt x="611" y="1850"/>
                    </a:lnTo>
                    <a:lnTo>
                      <a:pt x="615" y="1851"/>
                    </a:lnTo>
                    <a:lnTo>
                      <a:pt x="618" y="1848"/>
                    </a:lnTo>
                    <a:lnTo>
                      <a:pt x="619" y="1843"/>
                    </a:lnTo>
                    <a:lnTo>
                      <a:pt x="625" y="1847"/>
                    </a:lnTo>
                    <a:lnTo>
                      <a:pt x="627" y="1843"/>
                    </a:lnTo>
                    <a:lnTo>
                      <a:pt x="634" y="1839"/>
                    </a:lnTo>
                    <a:lnTo>
                      <a:pt x="639" y="1831"/>
                    </a:lnTo>
                    <a:lnTo>
                      <a:pt x="639" y="1818"/>
                    </a:lnTo>
                    <a:lnTo>
                      <a:pt x="633" y="1818"/>
                    </a:lnTo>
                    <a:lnTo>
                      <a:pt x="630" y="1815"/>
                    </a:lnTo>
                    <a:lnTo>
                      <a:pt x="635" y="1809"/>
                    </a:lnTo>
                    <a:lnTo>
                      <a:pt x="652" y="1797"/>
                    </a:lnTo>
                    <a:lnTo>
                      <a:pt x="655" y="1800"/>
                    </a:lnTo>
                    <a:lnTo>
                      <a:pt x="658" y="1788"/>
                    </a:lnTo>
                    <a:lnTo>
                      <a:pt x="672" y="1788"/>
                    </a:lnTo>
                    <a:lnTo>
                      <a:pt x="673" y="1783"/>
                    </a:lnTo>
                    <a:lnTo>
                      <a:pt x="676" y="1778"/>
                    </a:lnTo>
                    <a:lnTo>
                      <a:pt x="677" y="1770"/>
                    </a:lnTo>
                    <a:lnTo>
                      <a:pt x="684" y="1770"/>
                    </a:lnTo>
                    <a:lnTo>
                      <a:pt x="693" y="1775"/>
                    </a:lnTo>
                    <a:lnTo>
                      <a:pt x="698" y="1764"/>
                    </a:lnTo>
                    <a:lnTo>
                      <a:pt x="701" y="1762"/>
                    </a:lnTo>
                    <a:lnTo>
                      <a:pt x="708" y="1757"/>
                    </a:lnTo>
                    <a:lnTo>
                      <a:pt x="712" y="1751"/>
                    </a:lnTo>
                    <a:lnTo>
                      <a:pt x="714" y="1746"/>
                    </a:lnTo>
                    <a:lnTo>
                      <a:pt x="726" y="1742"/>
                    </a:lnTo>
                    <a:lnTo>
                      <a:pt x="740" y="1739"/>
                    </a:lnTo>
                    <a:lnTo>
                      <a:pt x="746" y="1729"/>
                    </a:lnTo>
                    <a:lnTo>
                      <a:pt x="752" y="1732"/>
                    </a:lnTo>
                    <a:lnTo>
                      <a:pt x="763" y="1726"/>
                    </a:lnTo>
                    <a:lnTo>
                      <a:pt x="764" y="1717"/>
                    </a:lnTo>
                    <a:lnTo>
                      <a:pt x="757" y="1712"/>
                    </a:lnTo>
                    <a:lnTo>
                      <a:pt x="767" y="1707"/>
                    </a:lnTo>
                    <a:lnTo>
                      <a:pt x="767" y="1703"/>
                    </a:lnTo>
                    <a:lnTo>
                      <a:pt x="765" y="1699"/>
                    </a:lnTo>
                    <a:lnTo>
                      <a:pt x="767" y="1692"/>
                    </a:lnTo>
                    <a:lnTo>
                      <a:pt x="773" y="1691"/>
                    </a:lnTo>
                    <a:lnTo>
                      <a:pt x="779" y="1681"/>
                    </a:lnTo>
                    <a:lnTo>
                      <a:pt x="796" y="1675"/>
                    </a:lnTo>
                    <a:lnTo>
                      <a:pt x="803" y="1668"/>
                    </a:lnTo>
                    <a:lnTo>
                      <a:pt x="805" y="1660"/>
                    </a:lnTo>
                    <a:lnTo>
                      <a:pt x="805" y="1653"/>
                    </a:lnTo>
                    <a:lnTo>
                      <a:pt x="801" y="1649"/>
                    </a:lnTo>
                    <a:lnTo>
                      <a:pt x="787" y="1642"/>
                    </a:lnTo>
                    <a:lnTo>
                      <a:pt x="785" y="1637"/>
                    </a:lnTo>
                    <a:lnTo>
                      <a:pt x="776" y="1633"/>
                    </a:lnTo>
                    <a:lnTo>
                      <a:pt x="762" y="1638"/>
                    </a:lnTo>
                    <a:lnTo>
                      <a:pt x="757" y="1636"/>
                    </a:lnTo>
                    <a:lnTo>
                      <a:pt x="765" y="1605"/>
                    </a:lnTo>
                    <a:lnTo>
                      <a:pt x="765" y="1600"/>
                    </a:lnTo>
                    <a:lnTo>
                      <a:pt x="779" y="1598"/>
                    </a:lnTo>
                    <a:lnTo>
                      <a:pt x="785" y="1592"/>
                    </a:lnTo>
                    <a:lnTo>
                      <a:pt x="785" y="1586"/>
                    </a:lnTo>
                    <a:lnTo>
                      <a:pt x="791" y="1582"/>
                    </a:lnTo>
                    <a:lnTo>
                      <a:pt x="791" y="1574"/>
                    </a:lnTo>
                    <a:lnTo>
                      <a:pt x="790" y="1566"/>
                    </a:lnTo>
                    <a:lnTo>
                      <a:pt x="795" y="1570"/>
                    </a:lnTo>
                    <a:lnTo>
                      <a:pt x="797" y="1561"/>
                    </a:lnTo>
                    <a:lnTo>
                      <a:pt x="805" y="1559"/>
                    </a:lnTo>
                    <a:lnTo>
                      <a:pt x="805" y="1568"/>
                    </a:lnTo>
                    <a:lnTo>
                      <a:pt x="816" y="1566"/>
                    </a:lnTo>
                    <a:lnTo>
                      <a:pt x="822" y="1561"/>
                    </a:lnTo>
                    <a:lnTo>
                      <a:pt x="822" y="1554"/>
                    </a:lnTo>
                    <a:lnTo>
                      <a:pt x="812" y="1550"/>
                    </a:lnTo>
                    <a:lnTo>
                      <a:pt x="818" y="1546"/>
                    </a:lnTo>
                    <a:lnTo>
                      <a:pt x="834" y="1545"/>
                    </a:lnTo>
                    <a:lnTo>
                      <a:pt x="843" y="1533"/>
                    </a:lnTo>
                    <a:lnTo>
                      <a:pt x="843" y="1525"/>
                    </a:lnTo>
                    <a:lnTo>
                      <a:pt x="840" y="1519"/>
                    </a:lnTo>
                    <a:lnTo>
                      <a:pt x="821" y="1502"/>
                    </a:lnTo>
                    <a:lnTo>
                      <a:pt x="827" y="1501"/>
                    </a:lnTo>
                    <a:lnTo>
                      <a:pt x="833" y="1508"/>
                    </a:lnTo>
                    <a:lnTo>
                      <a:pt x="846" y="1508"/>
                    </a:lnTo>
                    <a:lnTo>
                      <a:pt x="864" y="1490"/>
                    </a:lnTo>
                    <a:lnTo>
                      <a:pt x="870" y="1470"/>
                    </a:lnTo>
                    <a:lnTo>
                      <a:pt x="889" y="1447"/>
                    </a:lnTo>
                    <a:lnTo>
                      <a:pt x="892" y="1433"/>
                    </a:lnTo>
                    <a:lnTo>
                      <a:pt x="925" y="1415"/>
                    </a:lnTo>
                    <a:lnTo>
                      <a:pt x="950" y="1390"/>
                    </a:lnTo>
                    <a:lnTo>
                      <a:pt x="950" y="1383"/>
                    </a:lnTo>
                    <a:lnTo>
                      <a:pt x="948" y="1374"/>
                    </a:lnTo>
                    <a:lnTo>
                      <a:pt x="950" y="1362"/>
                    </a:lnTo>
                    <a:lnTo>
                      <a:pt x="953" y="1353"/>
                    </a:lnTo>
                    <a:lnTo>
                      <a:pt x="959" y="1342"/>
                    </a:lnTo>
                    <a:lnTo>
                      <a:pt x="973" y="1305"/>
                    </a:lnTo>
                    <a:lnTo>
                      <a:pt x="974" y="1296"/>
                    </a:lnTo>
                    <a:lnTo>
                      <a:pt x="974" y="1287"/>
                    </a:lnTo>
                    <a:lnTo>
                      <a:pt x="977" y="1276"/>
                    </a:lnTo>
                    <a:lnTo>
                      <a:pt x="982" y="1278"/>
                    </a:lnTo>
                    <a:lnTo>
                      <a:pt x="983" y="1287"/>
                    </a:lnTo>
                    <a:lnTo>
                      <a:pt x="978" y="1329"/>
                    </a:lnTo>
                    <a:lnTo>
                      <a:pt x="973" y="1342"/>
                    </a:lnTo>
                    <a:lnTo>
                      <a:pt x="961" y="1364"/>
                    </a:lnTo>
                    <a:lnTo>
                      <a:pt x="957" y="1378"/>
                    </a:lnTo>
                    <a:lnTo>
                      <a:pt x="957" y="1390"/>
                    </a:lnTo>
                    <a:lnTo>
                      <a:pt x="962" y="1395"/>
                    </a:lnTo>
                    <a:lnTo>
                      <a:pt x="983" y="1394"/>
                    </a:lnTo>
                    <a:lnTo>
                      <a:pt x="1002" y="1373"/>
                    </a:lnTo>
                    <a:lnTo>
                      <a:pt x="1017" y="1366"/>
                    </a:lnTo>
                    <a:lnTo>
                      <a:pt x="1027" y="1364"/>
                    </a:lnTo>
                    <a:lnTo>
                      <a:pt x="1018" y="1374"/>
                    </a:lnTo>
                    <a:lnTo>
                      <a:pt x="1011" y="1378"/>
                    </a:lnTo>
                    <a:lnTo>
                      <a:pt x="1001" y="1385"/>
                    </a:lnTo>
                    <a:lnTo>
                      <a:pt x="996" y="1395"/>
                    </a:lnTo>
                    <a:lnTo>
                      <a:pt x="988" y="1401"/>
                    </a:lnTo>
                    <a:lnTo>
                      <a:pt x="988" y="1411"/>
                    </a:lnTo>
                    <a:lnTo>
                      <a:pt x="995" y="1418"/>
                    </a:lnTo>
                    <a:lnTo>
                      <a:pt x="1021" y="1425"/>
                    </a:lnTo>
                    <a:lnTo>
                      <a:pt x="1042" y="1436"/>
                    </a:lnTo>
                    <a:lnTo>
                      <a:pt x="999" y="1428"/>
                    </a:lnTo>
                    <a:lnTo>
                      <a:pt x="983" y="1436"/>
                    </a:lnTo>
                    <a:lnTo>
                      <a:pt x="975" y="1434"/>
                    </a:lnTo>
                    <a:lnTo>
                      <a:pt x="968" y="1422"/>
                    </a:lnTo>
                    <a:lnTo>
                      <a:pt x="962" y="1423"/>
                    </a:lnTo>
                    <a:lnTo>
                      <a:pt x="954" y="1428"/>
                    </a:lnTo>
                    <a:lnTo>
                      <a:pt x="946" y="1437"/>
                    </a:lnTo>
                    <a:lnTo>
                      <a:pt x="918" y="1450"/>
                    </a:lnTo>
                    <a:lnTo>
                      <a:pt x="913" y="1459"/>
                    </a:lnTo>
                    <a:lnTo>
                      <a:pt x="916" y="1471"/>
                    </a:lnTo>
                    <a:lnTo>
                      <a:pt x="916" y="1487"/>
                    </a:lnTo>
                    <a:lnTo>
                      <a:pt x="914" y="1504"/>
                    </a:lnTo>
                    <a:lnTo>
                      <a:pt x="910" y="1513"/>
                    </a:lnTo>
                    <a:lnTo>
                      <a:pt x="902" y="1522"/>
                    </a:lnTo>
                    <a:lnTo>
                      <a:pt x="897" y="1534"/>
                    </a:lnTo>
                    <a:lnTo>
                      <a:pt x="896" y="1541"/>
                    </a:lnTo>
                    <a:lnTo>
                      <a:pt x="891" y="1551"/>
                    </a:lnTo>
                    <a:lnTo>
                      <a:pt x="888" y="1561"/>
                    </a:lnTo>
                    <a:lnTo>
                      <a:pt x="892" y="1567"/>
                    </a:lnTo>
                    <a:lnTo>
                      <a:pt x="904" y="1574"/>
                    </a:lnTo>
                    <a:lnTo>
                      <a:pt x="931" y="1557"/>
                    </a:lnTo>
                    <a:lnTo>
                      <a:pt x="936" y="1559"/>
                    </a:lnTo>
                    <a:lnTo>
                      <a:pt x="931" y="1571"/>
                    </a:lnTo>
                    <a:lnTo>
                      <a:pt x="926" y="1579"/>
                    </a:lnTo>
                    <a:lnTo>
                      <a:pt x="919" y="1586"/>
                    </a:lnTo>
                    <a:lnTo>
                      <a:pt x="913" y="1586"/>
                    </a:lnTo>
                    <a:lnTo>
                      <a:pt x="912" y="1589"/>
                    </a:lnTo>
                    <a:lnTo>
                      <a:pt x="916" y="1593"/>
                    </a:lnTo>
                    <a:lnTo>
                      <a:pt x="904" y="1589"/>
                    </a:lnTo>
                    <a:lnTo>
                      <a:pt x="902" y="1589"/>
                    </a:lnTo>
                    <a:lnTo>
                      <a:pt x="899" y="1592"/>
                    </a:lnTo>
                    <a:lnTo>
                      <a:pt x="898" y="1598"/>
                    </a:lnTo>
                    <a:lnTo>
                      <a:pt x="892" y="1592"/>
                    </a:lnTo>
                    <a:lnTo>
                      <a:pt x="888" y="1598"/>
                    </a:lnTo>
                    <a:lnTo>
                      <a:pt x="889" y="1604"/>
                    </a:lnTo>
                    <a:lnTo>
                      <a:pt x="883" y="1606"/>
                    </a:lnTo>
                    <a:lnTo>
                      <a:pt x="883" y="1615"/>
                    </a:lnTo>
                    <a:lnTo>
                      <a:pt x="892" y="1617"/>
                    </a:lnTo>
                    <a:lnTo>
                      <a:pt x="896" y="1622"/>
                    </a:lnTo>
                    <a:lnTo>
                      <a:pt x="907" y="1619"/>
                    </a:lnTo>
                    <a:lnTo>
                      <a:pt x="923" y="1617"/>
                    </a:lnTo>
                    <a:lnTo>
                      <a:pt x="923" y="1608"/>
                    </a:lnTo>
                    <a:lnTo>
                      <a:pt x="924" y="1605"/>
                    </a:lnTo>
                    <a:lnTo>
                      <a:pt x="932" y="1609"/>
                    </a:lnTo>
                    <a:lnTo>
                      <a:pt x="939" y="1614"/>
                    </a:lnTo>
                    <a:lnTo>
                      <a:pt x="948" y="1595"/>
                    </a:lnTo>
                    <a:lnTo>
                      <a:pt x="957" y="1584"/>
                    </a:lnTo>
                    <a:lnTo>
                      <a:pt x="963" y="1586"/>
                    </a:lnTo>
                    <a:lnTo>
                      <a:pt x="970" y="1581"/>
                    </a:lnTo>
                    <a:lnTo>
                      <a:pt x="970" y="1592"/>
                    </a:lnTo>
                    <a:lnTo>
                      <a:pt x="968" y="1603"/>
                    </a:lnTo>
                    <a:lnTo>
                      <a:pt x="980" y="1583"/>
                    </a:lnTo>
                    <a:lnTo>
                      <a:pt x="980" y="1572"/>
                    </a:lnTo>
                    <a:lnTo>
                      <a:pt x="993" y="1565"/>
                    </a:lnTo>
                    <a:lnTo>
                      <a:pt x="997" y="1568"/>
                    </a:lnTo>
                    <a:lnTo>
                      <a:pt x="1002" y="1560"/>
                    </a:lnTo>
                    <a:lnTo>
                      <a:pt x="1000" y="1550"/>
                    </a:lnTo>
                    <a:lnTo>
                      <a:pt x="1001" y="1546"/>
                    </a:lnTo>
                    <a:lnTo>
                      <a:pt x="1005" y="1540"/>
                    </a:lnTo>
                    <a:lnTo>
                      <a:pt x="1007" y="1554"/>
                    </a:lnTo>
                    <a:lnTo>
                      <a:pt x="1011" y="1566"/>
                    </a:lnTo>
                    <a:lnTo>
                      <a:pt x="1013" y="1551"/>
                    </a:lnTo>
                    <a:lnTo>
                      <a:pt x="1015" y="1540"/>
                    </a:lnTo>
                    <a:lnTo>
                      <a:pt x="1020" y="1534"/>
                    </a:lnTo>
                    <a:lnTo>
                      <a:pt x="1020" y="1524"/>
                    </a:lnTo>
                    <a:lnTo>
                      <a:pt x="1023" y="1536"/>
                    </a:lnTo>
                    <a:lnTo>
                      <a:pt x="1028" y="1534"/>
                    </a:lnTo>
                    <a:lnTo>
                      <a:pt x="1033" y="1534"/>
                    </a:lnTo>
                    <a:lnTo>
                      <a:pt x="1038" y="1538"/>
                    </a:lnTo>
                    <a:lnTo>
                      <a:pt x="1055" y="1540"/>
                    </a:lnTo>
                    <a:lnTo>
                      <a:pt x="1064" y="1534"/>
                    </a:lnTo>
                    <a:lnTo>
                      <a:pt x="1069" y="1533"/>
                    </a:lnTo>
                    <a:lnTo>
                      <a:pt x="1074" y="1518"/>
                    </a:lnTo>
                    <a:lnTo>
                      <a:pt x="1077" y="1519"/>
                    </a:lnTo>
                    <a:lnTo>
                      <a:pt x="1083" y="1517"/>
                    </a:lnTo>
                    <a:lnTo>
                      <a:pt x="1088" y="1509"/>
                    </a:lnTo>
                    <a:lnTo>
                      <a:pt x="1085" y="1508"/>
                    </a:lnTo>
                    <a:lnTo>
                      <a:pt x="1082" y="1504"/>
                    </a:lnTo>
                    <a:lnTo>
                      <a:pt x="1076" y="1506"/>
                    </a:lnTo>
                    <a:lnTo>
                      <a:pt x="1081" y="1496"/>
                    </a:lnTo>
                    <a:lnTo>
                      <a:pt x="1088" y="1486"/>
                    </a:lnTo>
                    <a:lnTo>
                      <a:pt x="1093" y="1486"/>
                    </a:lnTo>
                    <a:lnTo>
                      <a:pt x="1096" y="1476"/>
                    </a:lnTo>
                    <a:lnTo>
                      <a:pt x="1091" y="1469"/>
                    </a:lnTo>
                    <a:lnTo>
                      <a:pt x="1082" y="1477"/>
                    </a:lnTo>
                    <a:lnTo>
                      <a:pt x="1076" y="1477"/>
                    </a:lnTo>
                    <a:lnTo>
                      <a:pt x="1065" y="1482"/>
                    </a:lnTo>
                    <a:lnTo>
                      <a:pt x="1064" y="1474"/>
                    </a:lnTo>
                    <a:lnTo>
                      <a:pt x="1074" y="1470"/>
                    </a:lnTo>
                    <a:lnTo>
                      <a:pt x="1082" y="1463"/>
                    </a:lnTo>
                    <a:lnTo>
                      <a:pt x="1083" y="1453"/>
                    </a:lnTo>
                    <a:lnTo>
                      <a:pt x="1076" y="1458"/>
                    </a:lnTo>
                    <a:lnTo>
                      <a:pt x="1076" y="1453"/>
                    </a:lnTo>
                    <a:lnTo>
                      <a:pt x="1066" y="1454"/>
                    </a:lnTo>
                    <a:lnTo>
                      <a:pt x="1066" y="1448"/>
                    </a:lnTo>
                    <a:lnTo>
                      <a:pt x="1063" y="1447"/>
                    </a:lnTo>
                    <a:lnTo>
                      <a:pt x="1066" y="1439"/>
                    </a:lnTo>
                    <a:lnTo>
                      <a:pt x="1077" y="1436"/>
                    </a:lnTo>
                    <a:lnTo>
                      <a:pt x="1083" y="1425"/>
                    </a:lnTo>
                    <a:lnTo>
                      <a:pt x="1074" y="1423"/>
                    </a:lnTo>
                    <a:lnTo>
                      <a:pt x="1082" y="1411"/>
                    </a:lnTo>
                    <a:lnTo>
                      <a:pt x="1086" y="1409"/>
                    </a:lnTo>
                    <a:lnTo>
                      <a:pt x="1090" y="1417"/>
                    </a:lnTo>
                    <a:lnTo>
                      <a:pt x="1093" y="1416"/>
                    </a:lnTo>
                    <a:lnTo>
                      <a:pt x="1098" y="1405"/>
                    </a:lnTo>
                    <a:lnTo>
                      <a:pt x="1109" y="1394"/>
                    </a:lnTo>
                    <a:lnTo>
                      <a:pt x="1109" y="1404"/>
                    </a:lnTo>
                    <a:lnTo>
                      <a:pt x="1099" y="1421"/>
                    </a:lnTo>
                    <a:lnTo>
                      <a:pt x="1096" y="1431"/>
                    </a:lnTo>
                    <a:lnTo>
                      <a:pt x="1102" y="1437"/>
                    </a:lnTo>
                    <a:lnTo>
                      <a:pt x="1111" y="1436"/>
                    </a:lnTo>
                    <a:lnTo>
                      <a:pt x="1114" y="1431"/>
                    </a:lnTo>
                    <a:lnTo>
                      <a:pt x="1114" y="1415"/>
                    </a:lnTo>
                    <a:lnTo>
                      <a:pt x="1115" y="1405"/>
                    </a:lnTo>
                    <a:lnTo>
                      <a:pt x="1120" y="1418"/>
                    </a:lnTo>
                    <a:lnTo>
                      <a:pt x="1120" y="1426"/>
                    </a:lnTo>
                    <a:lnTo>
                      <a:pt x="1128" y="1427"/>
                    </a:lnTo>
                    <a:lnTo>
                      <a:pt x="1144" y="1425"/>
                    </a:lnTo>
                    <a:lnTo>
                      <a:pt x="1150" y="1426"/>
                    </a:lnTo>
                    <a:lnTo>
                      <a:pt x="1160" y="1423"/>
                    </a:lnTo>
                    <a:lnTo>
                      <a:pt x="1166" y="1414"/>
                    </a:lnTo>
                    <a:lnTo>
                      <a:pt x="1178" y="1409"/>
                    </a:lnTo>
                    <a:lnTo>
                      <a:pt x="1190" y="1409"/>
                    </a:lnTo>
                    <a:lnTo>
                      <a:pt x="1189" y="1412"/>
                    </a:lnTo>
                    <a:lnTo>
                      <a:pt x="1173" y="1415"/>
                    </a:lnTo>
                    <a:lnTo>
                      <a:pt x="1173" y="1422"/>
                    </a:lnTo>
                    <a:lnTo>
                      <a:pt x="1171" y="1432"/>
                    </a:lnTo>
                    <a:lnTo>
                      <a:pt x="1171" y="1439"/>
                    </a:lnTo>
                    <a:lnTo>
                      <a:pt x="1177" y="1442"/>
                    </a:lnTo>
                    <a:lnTo>
                      <a:pt x="1194" y="1436"/>
                    </a:lnTo>
                    <a:lnTo>
                      <a:pt x="1195" y="1441"/>
                    </a:lnTo>
                    <a:lnTo>
                      <a:pt x="1179" y="1450"/>
                    </a:lnTo>
                    <a:lnTo>
                      <a:pt x="1168" y="1454"/>
                    </a:lnTo>
                    <a:lnTo>
                      <a:pt x="1183" y="1457"/>
                    </a:lnTo>
                    <a:lnTo>
                      <a:pt x="1190" y="1448"/>
                    </a:lnTo>
                    <a:lnTo>
                      <a:pt x="1200" y="1443"/>
                    </a:lnTo>
                    <a:lnTo>
                      <a:pt x="1204" y="1446"/>
                    </a:lnTo>
                    <a:lnTo>
                      <a:pt x="1190" y="1463"/>
                    </a:lnTo>
                    <a:lnTo>
                      <a:pt x="1208" y="1458"/>
                    </a:lnTo>
                    <a:lnTo>
                      <a:pt x="1212" y="1461"/>
                    </a:lnTo>
                    <a:lnTo>
                      <a:pt x="1222" y="1460"/>
                    </a:lnTo>
                    <a:lnTo>
                      <a:pt x="1224" y="1463"/>
                    </a:lnTo>
                    <a:lnTo>
                      <a:pt x="1216" y="1475"/>
                    </a:lnTo>
                    <a:lnTo>
                      <a:pt x="1224" y="1477"/>
                    </a:lnTo>
                    <a:lnTo>
                      <a:pt x="1238" y="1495"/>
                    </a:lnTo>
                    <a:lnTo>
                      <a:pt x="1246" y="1498"/>
                    </a:lnTo>
                    <a:lnTo>
                      <a:pt x="1253" y="1497"/>
                    </a:lnTo>
                    <a:lnTo>
                      <a:pt x="1253" y="1493"/>
                    </a:lnTo>
                    <a:lnTo>
                      <a:pt x="1254" y="1490"/>
                    </a:lnTo>
                    <a:lnTo>
                      <a:pt x="1254" y="1485"/>
                    </a:lnTo>
                    <a:lnTo>
                      <a:pt x="1258" y="1482"/>
                    </a:lnTo>
                    <a:lnTo>
                      <a:pt x="1263" y="1481"/>
                    </a:lnTo>
                    <a:lnTo>
                      <a:pt x="1268" y="1485"/>
                    </a:lnTo>
                    <a:lnTo>
                      <a:pt x="1270" y="1491"/>
                    </a:lnTo>
                    <a:lnTo>
                      <a:pt x="1270" y="1500"/>
                    </a:lnTo>
                    <a:lnTo>
                      <a:pt x="1279" y="1506"/>
                    </a:lnTo>
                    <a:lnTo>
                      <a:pt x="1284" y="1512"/>
                    </a:lnTo>
                    <a:lnTo>
                      <a:pt x="1287" y="1514"/>
                    </a:lnTo>
                    <a:lnTo>
                      <a:pt x="1289" y="1509"/>
                    </a:lnTo>
                    <a:lnTo>
                      <a:pt x="1296" y="1514"/>
                    </a:lnTo>
                    <a:lnTo>
                      <a:pt x="1301" y="1513"/>
                    </a:lnTo>
                    <a:lnTo>
                      <a:pt x="1307" y="1517"/>
                    </a:lnTo>
                    <a:lnTo>
                      <a:pt x="1313" y="1524"/>
                    </a:lnTo>
                    <a:lnTo>
                      <a:pt x="1313" y="1528"/>
                    </a:lnTo>
                    <a:lnTo>
                      <a:pt x="1312" y="1531"/>
                    </a:lnTo>
                    <a:lnTo>
                      <a:pt x="1316" y="1534"/>
                    </a:lnTo>
                    <a:lnTo>
                      <a:pt x="1324" y="1535"/>
                    </a:lnTo>
                    <a:lnTo>
                      <a:pt x="1337" y="1530"/>
                    </a:lnTo>
                    <a:lnTo>
                      <a:pt x="1370" y="1529"/>
                    </a:lnTo>
                    <a:lnTo>
                      <a:pt x="1373" y="1523"/>
                    </a:lnTo>
                    <a:lnTo>
                      <a:pt x="1383" y="1528"/>
                    </a:lnTo>
                    <a:lnTo>
                      <a:pt x="1387" y="1523"/>
                    </a:lnTo>
                    <a:lnTo>
                      <a:pt x="1399" y="1525"/>
                    </a:lnTo>
                    <a:lnTo>
                      <a:pt x="1405" y="1531"/>
                    </a:lnTo>
                    <a:lnTo>
                      <a:pt x="1437" y="1538"/>
                    </a:lnTo>
                    <a:lnTo>
                      <a:pt x="1445" y="1539"/>
                    </a:lnTo>
                    <a:lnTo>
                      <a:pt x="1459" y="1531"/>
                    </a:lnTo>
                    <a:lnTo>
                      <a:pt x="1466" y="1536"/>
                    </a:lnTo>
                    <a:lnTo>
                      <a:pt x="1467" y="1539"/>
                    </a:lnTo>
                    <a:lnTo>
                      <a:pt x="1459" y="1541"/>
                    </a:lnTo>
                    <a:lnTo>
                      <a:pt x="1458" y="1545"/>
                    </a:lnTo>
                    <a:lnTo>
                      <a:pt x="1463" y="1549"/>
                    </a:lnTo>
                    <a:lnTo>
                      <a:pt x="1483" y="1557"/>
                    </a:lnTo>
                    <a:lnTo>
                      <a:pt x="1504" y="1562"/>
                    </a:lnTo>
                    <a:lnTo>
                      <a:pt x="1522" y="1565"/>
                    </a:lnTo>
                    <a:lnTo>
                      <a:pt x="1540" y="1556"/>
                    </a:lnTo>
                    <a:lnTo>
                      <a:pt x="1555" y="1538"/>
                    </a:lnTo>
                    <a:lnTo>
                      <a:pt x="1559" y="1529"/>
                    </a:lnTo>
                    <a:lnTo>
                      <a:pt x="1563" y="1525"/>
                    </a:lnTo>
                    <a:lnTo>
                      <a:pt x="1574" y="1540"/>
                    </a:lnTo>
                    <a:lnTo>
                      <a:pt x="1580" y="1546"/>
                    </a:lnTo>
                    <a:lnTo>
                      <a:pt x="1590" y="1550"/>
                    </a:lnTo>
                    <a:lnTo>
                      <a:pt x="1586" y="1551"/>
                    </a:lnTo>
                    <a:lnTo>
                      <a:pt x="1579" y="1557"/>
                    </a:lnTo>
                    <a:lnTo>
                      <a:pt x="1579" y="1565"/>
                    </a:lnTo>
                    <a:lnTo>
                      <a:pt x="1580" y="1571"/>
                    </a:lnTo>
                    <a:lnTo>
                      <a:pt x="1581" y="1578"/>
                    </a:lnTo>
                    <a:lnTo>
                      <a:pt x="1579" y="1582"/>
                    </a:lnTo>
                    <a:lnTo>
                      <a:pt x="1574" y="1577"/>
                    </a:lnTo>
                    <a:lnTo>
                      <a:pt x="1572" y="1557"/>
                    </a:lnTo>
                    <a:lnTo>
                      <a:pt x="1574" y="1552"/>
                    </a:lnTo>
                    <a:lnTo>
                      <a:pt x="1574" y="1545"/>
                    </a:lnTo>
                    <a:lnTo>
                      <a:pt x="1570" y="1539"/>
                    </a:lnTo>
                    <a:lnTo>
                      <a:pt x="1567" y="1536"/>
                    </a:lnTo>
                    <a:lnTo>
                      <a:pt x="1563" y="1541"/>
                    </a:lnTo>
                    <a:lnTo>
                      <a:pt x="1561" y="1546"/>
                    </a:lnTo>
                    <a:lnTo>
                      <a:pt x="1561" y="1560"/>
                    </a:lnTo>
                    <a:lnTo>
                      <a:pt x="1564" y="1563"/>
                    </a:lnTo>
                    <a:lnTo>
                      <a:pt x="1564" y="1570"/>
                    </a:lnTo>
                    <a:lnTo>
                      <a:pt x="1563" y="1574"/>
                    </a:lnTo>
                    <a:lnTo>
                      <a:pt x="1560" y="1578"/>
                    </a:lnTo>
                    <a:lnTo>
                      <a:pt x="1555" y="1579"/>
                    </a:lnTo>
                    <a:lnTo>
                      <a:pt x="1548" y="1587"/>
                    </a:lnTo>
                    <a:lnTo>
                      <a:pt x="1552" y="1592"/>
                    </a:lnTo>
                    <a:lnTo>
                      <a:pt x="1567" y="1595"/>
                    </a:lnTo>
                    <a:lnTo>
                      <a:pt x="1567" y="1599"/>
                    </a:lnTo>
                    <a:lnTo>
                      <a:pt x="1572" y="1601"/>
                    </a:lnTo>
                    <a:lnTo>
                      <a:pt x="1579" y="1601"/>
                    </a:lnTo>
                    <a:lnTo>
                      <a:pt x="1581" y="1603"/>
                    </a:lnTo>
                    <a:lnTo>
                      <a:pt x="1580" y="1606"/>
                    </a:lnTo>
                    <a:lnTo>
                      <a:pt x="1598" y="1614"/>
                    </a:lnTo>
                    <a:lnTo>
                      <a:pt x="1612" y="1627"/>
                    </a:lnTo>
                    <a:lnTo>
                      <a:pt x="1612" y="1624"/>
                    </a:lnTo>
                    <a:lnTo>
                      <a:pt x="1615" y="1620"/>
                    </a:lnTo>
                    <a:lnTo>
                      <a:pt x="1629" y="1620"/>
                    </a:lnTo>
                    <a:lnTo>
                      <a:pt x="1630" y="1619"/>
                    </a:lnTo>
                    <a:lnTo>
                      <a:pt x="1631" y="1608"/>
                    </a:lnTo>
                    <a:lnTo>
                      <a:pt x="1628" y="1599"/>
                    </a:lnTo>
                    <a:lnTo>
                      <a:pt x="1630" y="1598"/>
                    </a:lnTo>
                    <a:lnTo>
                      <a:pt x="1635" y="1600"/>
                    </a:lnTo>
                    <a:lnTo>
                      <a:pt x="1638" y="1595"/>
                    </a:lnTo>
                    <a:lnTo>
                      <a:pt x="1635" y="1592"/>
                    </a:lnTo>
                    <a:lnTo>
                      <a:pt x="1608" y="1557"/>
                    </a:lnTo>
                    <a:lnTo>
                      <a:pt x="1603" y="1546"/>
                    </a:lnTo>
                    <a:lnTo>
                      <a:pt x="1590" y="1535"/>
                    </a:lnTo>
                    <a:lnTo>
                      <a:pt x="1583" y="1529"/>
                    </a:lnTo>
                    <a:lnTo>
                      <a:pt x="1587" y="1529"/>
                    </a:lnTo>
                    <a:lnTo>
                      <a:pt x="1587" y="1523"/>
                    </a:lnTo>
                    <a:lnTo>
                      <a:pt x="1587" y="1501"/>
                    </a:lnTo>
                    <a:lnTo>
                      <a:pt x="1554" y="1502"/>
                    </a:lnTo>
                    <a:lnTo>
                      <a:pt x="1542" y="1517"/>
                    </a:lnTo>
                    <a:lnTo>
                      <a:pt x="1536" y="1514"/>
                    </a:lnTo>
                    <a:lnTo>
                      <a:pt x="1521" y="1503"/>
                    </a:lnTo>
                    <a:lnTo>
                      <a:pt x="1506" y="1514"/>
                    </a:lnTo>
                    <a:lnTo>
                      <a:pt x="1486" y="1502"/>
                    </a:lnTo>
                    <a:lnTo>
                      <a:pt x="1486" y="1466"/>
                    </a:lnTo>
                    <a:close/>
                  </a:path>
                </a:pathLst>
              </a:custGeom>
              <a:solidFill>
                <a:srgbClr val="0055A8"/>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92" name="Freeform 100">
                <a:extLst>
                  <a:ext uri="{FF2B5EF4-FFF2-40B4-BE49-F238E27FC236}">
                    <a16:creationId xmlns:a16="http://schemas.microsoft.com/office/drawing/2014/main" xmlns="" id="{21C2896E-8EEC-40A1-9ECB-682ABB2890AF}"/>
                  </a:ext>
                </a:extLst>
              </p:cNvPr>
              <p:cNvSpPr>
                <a:spLocks noChangeAspect="1"/>
              </p:cNvSpPr>
              <p:nvPr/>
            </p:nvSpPr>
            <p:spPr bwMode="gray">
              <a:xfrm>
                <a:off x="1240" y="1744"/>
                <a:ext cx="91" cy="101"/>
              </a:xfrm>
              <a:custGeom>
                <a:avLst/>
                <a:gdLst/>
                <a:ahLst/>
                <a:cxnLst>
                  <a:cxn ang="0">
                    <a:pos x="39" y="90"/>
                  </a:cxn>
                  <a:cxn ang="0">
                    <a:pos x="91" y="60"/>
                  </a:cxn>
                  <a:cxn ang="0">
                    <a:pos x="103" y="29"/>
                  </a:cxn>
                  <a:cxn ang="0">
                    <a:pos x="162" y="7"/>
                  </a:cxn>
                  <a:cxn ang="0">
                    <a:pos x="192" y="55"/>
                  </a:cxn>
                  <a:cxn ang="0">
                    <a:pos x="214" y="100"/>
                  </a:cxn>
                  <a:cxn ang="0">
                    <a:pos x="292" y="206"/>
                  </a:cxn>
                  <a:cxn ang="0">
                    <a:pos x="322" y="262"/>
                  </a:cxn>
                  <a:cxn ang="0">
                    <a:pos x="334" y="292"/>
                  </a:cxn>
                  <a:cxn ang="0">
                    <a:pos x="353" y="335"/>
                  </a:cxn>
                  <a:cxn ang="0">
                    <a:pos x="450" y="384"/>
                  </a:cxn>
                  <a:cxn ang="0">
                    <a:pos x="451" y="416"/>
                  </a:cxn>
                  <a:cxn ang="0">
                    <a:pos x="451" y="474"/>
                  </a:cxn>
                  <a:cxn ang="0">
                    <a:pos x="424" y="498"/>
                  </a:cxn>
                  <a:cxn ang="0">
                    <a:pos x="404" y="506"/>
                  </a:cxn>
                  <a:cxn ang="0">
                    <a:pos x="416" y="479"/>
                  </a:cxn>
                  <a:cxn ang="0">
                    <a:pos x="421" y="454"/>
                  </a:cxn>
                  <a:cxn ang="0">
                    <a:pos x="407" y="439"/>
                  </a:cxn>
                  <a:cxn ang="0">
                    <a:pos x="394" y="390"/>
                  </a:cxn>
                  <a:cxn ang="0">
                    <a:pos x="389" y="378"/>
                  </a:cxn>
                  <a:cxn ang="0">
                    <a:pos x="362" y="396"/>
                  </a:cxn>
                  <a:cxn ang="0">
                    <a:pos x="354" y="418"/>
                  </a:cxn>
                  <a:cxn ang="0">
                    <a:pos x="338" y="431"/>
                  </a:cxn>
                  <a:cxn ang="0">
                    <a:pos x="342" y="405"/>
                  </a:cxn>
                  <a:cxn ang="0">
                    <a:pos x="369" y="366"/>
                  </a:cxn>
                  <a:cxn ang="0">
                    <a:pos x="328" y="320"/>
                  </a:cxn>
                  <a:cxn ang="0">
                    <a:pos x="302" y="305"/>
                  </a:cxn>
                  <a:cxn ang="0">
                    <a:pos x="305" y="299"/>
                  </a:cxn>
                  <a:cxn ang="0">
                    <a:pos x="286" y="282"/>
                  </a:cxn>
                  <a:cxn ang="0">
                    <a:pos x="275" y="276"/>
                  </a:cxn>
                  <a:cxn ang="0">
                    <a:pos x="279" y="260"/>
                  </a:cxn>
                  <a:cxn ang="0">
                    <a:pos x="268" y="246"/>
                  </a:cxn>
                  <a:cxn ang="0">
                    <a:pos x="267" y="229"/>
                  </a:cxn>
                  <a:cxn ang="0">
                    <a:pos x="284" y="238"/>
                  </a:cxn>
                  <a:cxn ang="0">
                    <a:pos x="276" y="219"/>
                  </a:cxn>
                  <a:cxn ang="0">
                    <a:pos x="264" y="198"/>
                  </a:cxn>
                  <a:cxn ang="0">
                    <a:pos x="254" y="203"/>
                  </a:cxn>
                  <a:cxn ang="0">
                    <a:pos x="251" y="190"/>
                  </a:cxn>
                  <a:cxn ang="0">
                    <a:pos x="256" y="169"/>
                  </a:cxn>
                  <a:cxn ang="0">
                    <a:pos x="233" y="183"/>
                  </a:cxn>
                  <a:cxn ang="0">
                    <a:pos x="219" y="165"/>
                  </a:cxn>
                  <a:cxn ang="0">
                    <a:pos x="178" y="124"/>
                  </a:cxn>
                  <a:cxn ang="0">
                    <a:pos x="156" y="52"/>
                  </a:cxn>
                  <a:cxn ang="0">
                    <a:pos x="150" y="63"/>
                  </a:cxn>
                  <a:cxn ang="0">
                    <a:pos x="172" y="142"/>
                  </a:cxn>
                  <a:cxn ang="0">
                    <a:pos x="152" y="142"/>
                  </a:cxn>
                  <a:cxn ang="0">
                    <a:pos x="133" y="127"/>
                  </a:cxn>
                  <a:cxn ang="0">
                    <a:pos x="117" y="90"/>
                  </a:cxn>
                  <a:cxn ang="0">
                    <a:pos x="90" y="85"/>
                  </a:cxn>
                  <a:cxn ang="0">
                    <a:pos x="71" y="82"/>
                  </a:cxn>
                  <a:cxn ang="0">
                    <a:pos x="77" y="95"/>
                  </a:cxn>
                  <a:cxn ang="0">
                    <a:pos x="98" y="121"/>
                  </a:cxn>
                  <a:cxn ang="0">
                    <a:pos x="117" y="141"/>
                  </a:cxn>
                  <a:cxn ang="0">
                    <a:pos x="97" y="149"/>
                  </a:cxn>
                  <a:cxn ang="0">
                    <a:pos x="48" y="135"/>
                  </a:cxn>
                  <a:cxn ang="0">
                    <a:pos x="27" y="116"/>
                  </a:cxn>
                  <a:cxn ang="0">
                    <a:pos x="5" y="47"/>
                  </a:cxn>
                </a:cxnLst>
                <a:rect l="0" t="0" r="r" b="b"/>
                <a:pathLst>
                  <a:path w="456" h="507">
                    <a:moveTo>
                      <a:pt x="10" y="44"/>
                    </a:moveTo>
                    <a:lnTo>
                      <a:pt x="26" y="57"/>
                    </a:lnTo>
                    <a:lnTo>
                      <a:pt x="36" y="81"/>
                    </a:lnTo>
                    <a:lnTo>
                      <a:pt x="39" y="87"/>
                    </a:lnTo>
                    <a:lnTo>
                      <a:pt x="39" y="90"/>
                    </a:lnTo>
                    <a:lnTo>
                      <a:pt x="42" y="92"/>
                    </a:lnTo>
                    <a:lnTo>
                      <a:pt x="55" y="87"/>
                    </a:lnTo>
                    <a:lnTo>
                      <a:pt x="71" y="73"/>
                    </a:lnTo>
                    <a:lnTo>
                      <a:pt x="87" y="68"/>
                    </a:lnTo>
                    <a:lnTo>
                      <a:pt x="91" y="60"/>
                    </a:lnTo>
                    <a:lnTo>
                      <a:pt x="91" y="51"/>
                    </a:lnTo>
                    <a:lnTo>
                      <a:pt x="93" y="47"/>
                    </a:lnTo>
                    <a:lnTo>
                      <a:pt x="100" y="44"/>
                    </a:lnTo>
                    <a:lnTo>
                      <a:pt x="102" y="41"/>
                    </a:lnTo>
                    <a:lnTo>
                      <a:pt x="103" y="29"/>
                    </a:lnTo>
                    <a:lnTo>
                      <a:pt x="108" y="23"/>
                    </a:lnTo>
                    <a:lnTo>
                      <a:pt x="129" y="17"/>
                    </a:lnTo>
                    <a:lnTo>
                      <a:pt x="151" y="0"/>
                    </a:lnTo>
                    <a:lnTo>
                      <a:pt x="156" y="1"/>
                    </a:lnTo>
                    <a:lnTo>
                      <a:pt x="162" y="7"/>
                    </a:lnTo>
                    <a:lnTo>
                      <a:pt x="171" y="25"/>
                    </a:lnTo>
                    <a:lnTo>
                      <a:pt x="174" y="29"/>
                    </a:lnTo>
                    <a:lnTo>
                      <a:pt x="179" y="29"/>
                    </a:lnTo>
                    <a:lnTo>
                      <a:pt x="183" y="41"/>
                    </a:lnTo>
                    <a:lnTo>
                      <a:pt x="192" y="55"/>
                    </a:lnTo>
                    <a:lnTo>
                      <a:pt x="194" y="63"/>
                    </a:lnTo>
                    <a:lnTo>
                      <a:pt x="206" y="74"/>
                    </a:lnTo>
                    <a:lnTo>
                      <a:pt x="210" y="90"/>
                    </a:lnTo>
                    <a:lnTo>
                      <a:pt x="210" y="93"/>
                    </a:lnTo>
                    <a:lnTo>
                      <a:pt x="214" y="100"/>
                    </a:lnTo>
                    <a:lnTo>
                      <a:pt x="235" y="109"/>
                    </a:lnTo>
                    <a:lnTo>
                      <a:pt x="246" y="120"/>
                    </a:lnTo>
                    <a:lnTo>
                      <a:pt x="253" y="141"/>
                    </a:lnTo>
                    <a:lnTo>
                      <a:pt x="264" y="160"/>
                    </a:lnTo>
                    <a:lnTo>
                      <a:pt x="292" y="206"/>
                    </a:lnTo>
                    <a:lnTo>
                      <a:pt x="299" y="224"/>
                    </a:lnTo>
                    <a:lnTo>
                      <a:pt x="300" y="227"/>
                    </a:lnTo>
                    <a:lnTo>
                      <a:pt x="303" y="227"/>
                    </a:lnTo>
                    <a:lnTo>
                      <a:pt x="308" y="245"/>
                    </a:lnTo>
                    <a:lnTo>
                      <a:pt x="322" y="262"/>
                    </a:lnTo>
                    <a:lnTo>
                      <a:pt x="326" y="270"/>
                    </a:lnTo>
                    <a:lnTo>
                      <a:pt x="326" y="273"/>
                    </a:lnTo>
                    <a:lnTo>
                      <a:pt x="323" y="278"/>
                    </a:lnTo>
                    <a:lnTo>
                      <a:pt x="324" y="283"/>
                    </a:lnTo>
                    <a:lnTo>
                      <a:pt x="334" y="292"/>
                    </a:lnTo>
                    <a:lnTo>
                      <a:pt x="338" y="299"/>
                    </a:lnTo>
                    <a:lnTo>
                      <a:pt x="338" y="303"/>
                    </a:lnTo>
                    <a:lnTo>
                      <a:pt x="343" y="320"/>
                    </a:lnTo>
                    <a:lnTo>
                      <a:pt x="348" y="329"/>
                    </a:lnTo>
                    <a:lnTo>
                      <a:pt x="353" y="335"/>
                    </a:lnTo>
                    <a:lnTo>
                      <a:pt x="365" y="342"/>
                    </a:lnTo>
                    <a:lnTo>
                      <a:pt x="401" y="352"/>
                    </a:lnTo>
                    <a:lnTo>
                      <a:pt x="426" y="373"/>
                    </a:lnTo>
                    <a:lnTo>
                      <a:pt x="431" y="379"/>
                    </a:lnTo>
                    <a:lnTo>
                      <a:pt x="450" y="384"/>
                    </a:lnTo>
                    <a:lnTo>
                      <a:pt x="452" y="388"/>
                    </a:lnTo>
                    <a:lnTo>
                      <a:pt x="456" y="394"/>
                    </a:lnTo>
                    <a:lnTo>
                      <a:pt x="456" y="396"/>
                    </a:lnTo>
                    <a:lnTo>
                      <a:pt x="453" y="401"/>
                    </a:lnTo>
                    <a:lnTo>
                      <a:pt x="451" y="416"/>
                    </a:lnTo>
                    <a:lnTo>
                      <a:pt x="451" y="443"/>
                    </a:lnTo>
                    <a:lnTo>
                      <a:pt x="456" y="459"/>
                    </a:lnTo>
                    <a:lnTo>
                      <a:pt x="456" y="464"/>
                    </a:lnTo>
                    <a:lnTo>
                      <a:pt x="453" y="470"/>
                    </a:lnTo>
                    <a:lnTo>
                      <a:pt x="451" y="474"/>
                    </a:lnTo>
                    <a:lnTo>
                      <a:pt x="450" y="481"/>
                    </a:lnTo>
                    <a:lnTo>
                      <a:pt x="441" y="480"/>
                    </a:lnTo>
                    <a:lnTo>
                      <a:pt x="435" y="488"/>
                    </a:lnTo>
                    <a:lnTo>
                      <a:pt x="429" y="496"/>
                    </a:lnTo>
                    <a:lnTo>
                      <a:pt x="424" y="498"/>
                    </a:lnTo>
                    <a:lnTo>
                      <a:pt x="419" y="498"/>
                    </a:lnTo>
                    <a:lnTo>
                      <a:pt x="415" y="503"/>
                    </a:lnTo>
                    <a:lnTo>
                      <a:pt x="410" y="496"/>
                    </a:lnTo>
                    <a:lnTo>
                      <a:pt x="409" y="507"/>
                    </a:lnTo>
                    <a:lnTo>
                      <a:pt x="404" y="506"/>
                    </a:lnTo>
                    <a:lnTo>
                      <a:pt x="403" y="496"/>
                    </a:lnTo>
                    <a:lnTo>
                      <a:pt x="403" y="482"/>
                    </a:lnTo>
                    <a:lnTo>
                      <a:pt x="409" y="480"/>
                    </a:lnTo>
                    <a:lnTo>
                      <a:pt x="413" y="482"/>
                    </a:lnTo>
                    <a:lnTo>
                      <a:pt x="416" y="479"/>
                    </a:lnTo>
                    <a:lnTo>
                      <a:pt x="419" y="480"/>
                    </a:lnTo>
                    <a:lnTo>
                      <a:pt x="421" y="475"/>
                    </a:lnTo>
                    <a:lnTo>
                      <a:pt x="425" y="474"/>
                    </a:lnTo>
                    <a:lnTo>
                      <a:pt x="423" y="467"/>
                    </a:lnTo>
                    <a:lnTo>
                      <a:pt x="421" y="454"/>
                    </a:lnTo>
                    <a:lnTo>
                      <a:pt x="416" y="453"/>
                    </a:lnTo>
                    <a:lnTo>
                      <a:pt x="414" y="456"/>
                    </a:lnTo>
                    <a:lnTo>
                      <a:pt x="410" y="456"/>
                    </a:lnTo>
                    <a:lnTo>
                      <a:pt x="408" y="454"/>
                    </a:lnTo>
                    <a:lnTo>
                      <a:pt x="407" y="439"/>
                    </a:lnTo>
                    <a:lnTo>
                      <a:pt x="408" y="432"/>
                    </a:lnTo>
                    <a:lnTo>
                      <a:pt x="405" y="426"/>
                    </a:lnTo>
                    <a:lnTo>
                      <a:pt x="404" y="416"/>
                    </a:lnTo>
                    <a:lnTo>
                      <a:pt x="397" y="402"/>
                    </a:lnTo>
                    <a:lnTo>
                      <a:pt x="394" y="390"/>
                    </a:lnTo>
                    <a:lnTo>
                      <a:pt x="392" y="395"/>
                    </a:lnTo>
                    <a:lnTo>
                      <a:pt x="393" y="388"/>
                    </a:lnTo>
                    <a:lnTo>
                      <a:pt x="397" y="382"/>
                    </a:lnTo>
                    <a:lnTo>
                      <a:pt x="394" y="377"/>
                    </a:lnTo>
                    <a:lnTo>
                      <a:pt x="389" y="378"/>
                    </a:lnTo>
                    <a:lnTo>
                      <a:pt x="382" y="386"/>
                    </a:lnTo>
                    <a:lnTo>
                      <a:pt x="377" y="390"/>
                    </a:lnTo>
                    <a:lnTo>
                      <a:pt x="375" y="396"/>
                    </a:lnTo>
                    <a:lnTo>
                      <a:pt x="367" y="393"/>
                    </a:lnTo>
                    <a:lnTo>
                      <a:pt x="362" y="396"/>
                    </a:lnTo>
                    <a:lnTo>
                      <a:pt x="356" y="400"/>
                    </a:lnTo>
                    <a:lnTo>
                      <a:pt x="358" y="404"/>
                    </a:lnTo>
                    <a:lnTo>
                      <a:pt x="355" y="411"/>
                    </a:lnTo>
                    <a:lnTo>
                      <a:pt x="354" y="415"/>
                    </a:lnTo>
                    <a:lnTo>
                      <a:pt x="354" y="418"/>
                    </a:lnTo>
                    <a:lnTo>
                      <a:pt x="350" y="423"/>
                    </a:lnTo>
                    <a:lnTo>
                      <a:pt x="346" y="423"/>
                    </a:lnTo>
                    <a:lnTo>
                      <a:pt x="346" y="429"/>
                    </a:lnTo>
                    <a:lnTo>
                      <a:pt x="342" y="434"/>
                    </a:lnTo>
                    <a:lnTo>
                      <a:pt x="338" y="431"/>
                    </a:lnTo>
                    <a:lnTo>
                      <a:pt x="333" y="423"/>
                    </a:lnTo>
                    <a:lnTo>
                      <a:pt x="331" y="416"/>
                    </a:lnTo>
                    <a:lnTo>
                      <a:pt x="332" y="411"/>
                    </a:lnTo>
                    <a:lnTo>
                      <a:pt x="337" y="410"/>
                    </a:lnTo>
                    <a:lnTo>
                      <a:pt x="342" y="405"/>
                    </a:lnTo>
                    <a:lnTo>
                      <a:pt x="346" y="389"/>
                    </a:lnTo>
                    <a:lnTo>
                      <a:pt x="346" y="375"/>
                    </a:lnTo>
                    <a:lnTo>
                      <a:pt x="351" y="370"/>
                    </a:lnTo>
                    <a:lnTo>
                      <a:pt x="367" y="369"/>
                    </a:lnTo>
                    <a:lnTo>
                      <a:pt x="369" y="366"/>
                    </a:lnTo>
                    <a:lnTo>
                      <a:pt x="350" y="359"/>
                    </a:lnTo>
                    <a:lnTo>
                      <a:pt x="344" y="352"/>
                    </a:lnTo>
                    <a:lnTo>
                      <a:pt x="335" y="348"/>
                    </a:lnTo>
                    <a:lnTo>
                      <a:pt x="329" y="339"/>
                    </a:lnTo>
                    <a:lnTo>
                      <a:pt x="328" y="320"/>
                    </a:lnTo>
                    <a:lnTo>
                      <a:pt x="318" y="319"/>
                    </a:lnTo>
                    <a:lnTo>
                      <a:pt x="317" y="315"/>
                    </a:lnTo>
                    <a:lnTo>
                      <a:pt x="317" y="310"/>
                    </a:lnTo>
                    <a:lnTo>
                      <a:pt x="315" y="307"/>
                    </a:lnTo>
                    <a:lnTo>
                      <a:pt x="302" y="305"/>
                    </a:lnTo>
                    <a:lnTo>
                      <a:pt x="299" y="302"/>
                    </a:lnTo>
                    <a:lnTo>
                      <a:pt x="290" y="288"/>
                    </a:lnTo>
                    <a:lnTo>
                      <a:pt x="289" y="283"/>
                    </a:lnTo>
                    <a:lnTo>
                      <a:pt x="303" y="296"/>
                    </a:lnTo>
                    <a:lnTo>
                      <a:pt x="305" y="299"/>
                    </a:lnTo>
                    <a:lnTo>
                      <a:pt x="300" y="287"/>
                    </a:lnTo>
                    <a:lnTo>
                      <a:pt x="300" y="278"/>
                    </a:lnTo>
                    <a:lnTo>
                      <a:pt x="296" y="278"/>
                    </a:lnTo>
                    <a:lnTo>
                      <a:pt x="291" y="282"/>
                    </a:lnTo>
                    <a:lnTo>
                      <a:pt x="286" y="282"/>
                    </a:lnTo>
                    <a:lnTo>
                      <a:pt x="281" y="278"/>
                    </a:lnTo>
                    <a:lnTo>
                      <a:pt x="281" y="275"/>
                    </a:lnTo>
                    <a:lnTo>
                      <a:pt x="280" y="273"/>
                    </a:lnTo>
                    <a:lnTo>
                      <a:pt x="276" y="273"/>
                    </a:lnTo>
                    <a:lnTo>
                      <a:pt x="275" y="276"/>
                    </a:lnTo>
                    <a:lnTo>
                      <a:pt x="270" y="278"/>
                    </a:lnTo>
                    <a:lnTo>
                      <a:pt x="264" y="271"/>
                    </a:lnTo>
                    <a:lnTo>
                      <a:pt x="263" y="267"/>
                    </a:lnTo>
                    <a:lnTo>
                      <a:pt x="264" y="261"/>
                    </a:lnTo>
                    <a:lnTo>
                      <a:pt x="279" y="260"/>
                    </a:lnTo>
                    <a:lnTo>
                      <a:pt x="281" y="255"/>
                    </a:lnTo>
                    <a:lnTo>
                      <a:pt x="270" y="255"/>
                    </a:lnTo>
                    <a:lnTo>
                      <a:pt x="265" y="253"/>
                    </a:lnTo>
                    <a:lnTo>
                      <a:pt x="265" y="250"/>
                    </a:lnTo>
                    <a:lnTo>
                      <a:pt x="268" y="246"/>
                    </a:lnTo>
                    <a:lnTo>
                      <a:pt x="267" y="244"/>
                    </a:lnTo>
                    <a:lnTo>
                      <a:pt x="262" y="244"/>
                    </a:lnTo>
                    <a:lnTo>
                      <a:pt x="262" y="237"/>
                    </a:lnTo>
                    <a:lnTo>
                      <a:pt x="268" y="233"/>
                    </a:lnTo>
                    <a:lnTo>
                      <a:pt x="267" y="229"/>
                    </a:lnTo>
                    <a:lnTo>
                      <a:pt x="256" y="233"/>
                    </a:lnTo>
                    <a:lnTo>
                      <a:pt x="253" y="229"/>
                    </a:lnTo>
                    <a:lnTo>
                      <a:pt x="257" y="219"/>
                    </a:lnTo>
                    <a:lnTo>
                      <a:pt x="279" y="230"/>
                    </a:lnTo>
                    <a:lnTo>
                      <a:pt x="284" y="238"/>
                    </a:lnTo>
                    <a:lnTo>
                      <a:pt x="289" y="239"/>
                    </a:lnTo>
                    <a:lnTo>
                      <a:pt x="286" y="239"/>
                    </a:lnTo>
                    <a:lnTo>
                      <a:pt x="281" y="232"/>
                    </a:lnTo>
                    <a:lnTo>
                      <a:pt x="280" y="222"/>
                    </a:lnTo>
                    <a:lnTo>
                      <a:pt x="276" y="219"/>
                    </a:lnTo>
                    <a:lnTo>
                      <a:pt x="276" y="223"/>
                    </a:lnTo>
                    <a:lnTo>
                      <a:pt x="272" y="219"/>
                    </a:lnTo>
                    <a:lnTo>
                      <a:pt x="263" y="208"/>
                    </a:lnTo>
                    <a:lnTo>
                      <a:pt x="260" y="203"/>
                    </a:lnTo>
                    <a:lnTo>
                      <a:pt x="264" y="198"/>
                    </a:lnTo>
                    <a:lnTo>
                      <a:pt x="275" y="201"/>
                    </a:lnTo>
                    <a:lnTo>
                      <a:pt x="279" y="198"/>
                    </a:lnTo>
                    <a:lnTo>
                      <a:pt x="273" y="196"/>
                    </a:lnTo>
                    <a:lnTo>
                      <a:pt x="254" y="196"/>
                    </a:lnTo>
                    <a:lnTo>
                      <a:pt x="254" y="203"/>
                    </a:lnTo>
                    <a:lnTo>
                      <a:pt x="249" y="208"/>
                    </a:lnTo>
                    <a:lnTo>
                      <a:pt x="247" y="203"/>
                    </a:lnTo>
                    <a:lnTo>
                      <a:pt x="243" y="196"/>
                    </a:lnTo>
                    <a:lnTo>
                      <a:pt x="245" y="190"/>
                    </a:lnTo>
                    <a:lnTo>
                      <a:pt x="251" y="190"/>
                    </a:lnTo>
                    <a:lnTo>
                      <a:pt x="262" y="181"/>
                    </a:lnTo>
                    <a:lnTo>
                      <a:pt x="259" y="178"/>
                    </a:lnTo>
                    <a:lnTo>
                      <a:pt x="251" y="184"/>
                    </a:lnTo>
                    <a:lnTo>
                      <a:pt x="249" y="180"/>
                    </a:lnTo>
                    <a:lnTo>
                      <a:pt x="256" y="169"/>
                    </a:lnTo>
                    <a:lnTo>
                      <a:pt x="249" y="169"/>
                    </a:lnTo>
                    <a:lnTo>
                      <a:pt x="246" y="173"/>
                    </a:lnTo>
                    <a:lnTo>
                      <a:pt x="243" y="180"/>
                    </a:lnTo>
                    <a:lnTo>
                      <a:pt x="238" y="186"/>
                    </a:lnTo>
                    <a:lnTo>
                      <a:pt x="233" y="183"/>
                    </a:lnTo>
                    <a:lnTo>
                      <a:pt x="230" y="171"/>
                    </a:lnTo>
                    <a:lnTo>
                      <a:pt x="230" y="165"/>
                    </a:lnTo>
                    <a:lnTo>
                      <a:pt x="226" y="162"/>
                    </a:lnTo>
                    <a:lnTo>
                      <a:pt x="224" y="162"/>
                    </a:lnTo>
                    <a:lnTo>
                      <a:pt x="219" y="165"/>
                    </a:lnTo>
                    <a:lnTo>
                      <a:pt x="215" y="159"/>
                    </a:lnTo>
                    <a:lnTo>
                      <a:pt x="202" y="148"/>
                    </a:lnTo>
                    <a:lnTo>
                      <a:pt x="190" y="146"/>
                    </a:lnTo>
                    <a:lnTo>
                      <a:pt x="183" y="130"/>
                    </a:lnTo>
                    <a:lnTo>
                      <a:pt x="178" y="124"/>
                    </a:lnTo>
                    <a:lnTo>
                      <a:pt x="181" y="117"/>
                    </a:lnTo>
                    <a:lnTo>
                      <a:pt x="178" y="104"/>
                    </a:lnTo>
                    <a:lnTo>
                      <a:pt x="173" y="108"/>
                    </a:lnTo>
                    <a:lnTo>
                      <a:pt x="162" y="68"/>
                    </a:lnTo>
                    <a:lnTo>
                      <a:pt x="156" y="52"/>
                    </a:lnTo>
                    <a:lnTo>
                      <a:pt x="154" y="40"/>
                    </a:lnTo>
                    <a:lnTo>
                      <a:pt x="149" y="49"/>
                    </a:lnTo>
                    <a:lnTo>
                      <a:pt x="155" y="63"/>
                    </a:lnTo>
                    <a:lnTo>
                      <a:pt x="154" y="67"/>
                    </a:lnTo>
                    <a:lnTo>
                      <a:pt x="150" y="63"/>
                    </a:lnTo>
                    <a:lnTo>
                      <a:pt x="155" y="81"/>
                    </a:lnTo>
                    <a:lnTo>
                      <a:pt x="155" y="85"/>
                    </a:lnTo>
                    <a:lnTo>
                      <a:pt x="163" y="105"/>
                    </a:lnTo>
                    <a:lnTo>
                      <a:pt x="166" y="126"/>
                    </a:lnTo>
                    <a:lnTo>
                      <a:pt x="172" y="142"/>
                    </a:lnTo>
                    <a:lnTo>
                      <a:pt x="173" y="149"/>
                    </a:lnTo>
                    <a:lnTo>
                      <a:pt x="168" y="160"/>
                    </a:lnTo>
                    <a:lnTo>
                      <a:pt x="166" y="165"/>
                    </a:lnTo>
                    <a:lnTo>
                      <a:pt x="157" y="163"/>
                    </a:lnTo>
                    <a:lnTo>
                      <a:pt x="152" y="142"/>
                    </a:lnTo>
                    <a:lnTo>
                      <a:pt x="147" y="136"/>
                    </a:lnTo>
                    <a:lnTo>
                      <a:pt x="146" y="147"/>
                    </a:lnTo>
                    <a:lnTo>
                      <a:pt x="129" y="146"/>
                    </a:lnTo>
                    <a:lnTo>
                      <a:pt x="129" y="128"/>
                    </a:lnTo>
                    <a:lnTo>
                      <a:pt x="133" y="127"/>
                    </a:lnTo>
                    <a:lnTo>
                      <a:pt x="127" y="122"/>
                    </a:lnTo>
                    <a:lnTo>
                      <a:pt x="120" y="110"/>
                    </a:lnTo>
                    <a:lnTo>
                      <a:pt x="120" y="100"/>
                    </a:lnTo>
                    <a:lnTo>
                      <a:pt x="123" y="98"/>
                    </a:lnTo>
                    <a:lnTo>
                      <a:pt x="117" y="90"/>
                    </a:lnTo>
                    <a:lnTo>
                      <a:pt x="113" y="92"/>
                    </a:lnTo>
                    <a:lnTo>
                      <a:pt x="112" y="104"/>
                    </a:lnTo>
                    <a:lnTo>
                      <a:pt x="106" y="106"/>
                    </a:lnTo>
                    <a:lnTo>
                      <a:pt x="98" y="100"/>
                    </a:lnTo>
                    <a:lnTo>
                      <a:pt x="90" y="85"/>
                    </a:lnTo>
                    <a:lnTo>
                      <a:pt x="86" y="84"/>
                    </a:lnTo>
                    <a:lnTo>
                      <a:pt x="87" y="90"/>
                    </a:lnTo>
                    <a:lnTo>
                      <a:pt x="85" y="93"/>
                    </a:lnTo>
                    <a:lnTo>
                      <a:pt x="77" y="88"/>
                    </a:lnTo>
                    <a:lnTo>
                      <a:pt x="71" y="82"/>
                    </a:lnTo>
                    <a:lnTo>
                      <a:pt x="75" y="88"/>
                    </a:lnTo>
                    <a:lnTo>
                      <a:pt x="73" y="92"/>
                    </a:lnTo>
                    <a:lnTo>
                      <a:pt x="66" y="93"/>
                    </a:lnTo>
                    <a:lnTo>
                      <a:pt x="66" y="94"/>
                    </a:lnTo>
                    <a:lnTo>
                      <a:pt x="77" y="95"/>
                    </a:lnTo>
                    <a:lnTo>
                      <a:pt x="86" y="101"/>
                    </a:lnTo>
                    <a:lnTo>
                      <a:pt x="88" y="106"/>
                    </a:lnTo>
                    <a:lnTo>
                      <a:pt x="87" y="108"/>
                    </a:lnTo>
                    <a:lnTo>
                      <a:pt x="98" y="115"/>
                    </a:lnTo>
                    <a:lnTo>
                      <a:pt x="98" y="121"/>
                    </a:lnTo>
                    <a:lnTo>
                      <a:pt x="101" y="122"/>
                    </a:lnTo>
                    <a:lnTo>
                      <a:pt x="103" y="121"/>
                    </a:lnTo>
                    <a:lnTo>
                      <a:pt x="108" y="121"/>
                    </a:lnTo>
                    <a:lnTo>
                      <a:pt x="116" y="135"/>
                    </a:lnTo>
                    <a:lnTo>
                      <a:pt x="117" y="141"/>
                    </a:lnTo>
                    <a:lnTo>
                      <a:pt x="116" y="148"/>
                    </a:lnTo>
                    <a:lnTo>
                      <a:pt x="108" y="153"/>
                    </a:lnTo>
                    <a:lnTo>
                      <a:pt x="98" y="154"/>
                    </a:lnTo>
                    <a:lnTo>
                      <a:pt x="96" y="148"/>
                    </a:lnTo>
                    <a:lnTo>
                      <a:pt x="97" y="149"/>
                    </a:lnTo>
                    <a:lnTo>
                      <a:pt x="97" y="158"/>
                    </a:lnTo>
                    <a:lnTo>
                      <a:pt x="86" y="162"/>
                    </a:lnTo>
                    <a:lnTo>
                      <a:pt x="66" y="144"/>
                    </a:lnTo>
                    <a:lnTo>
                      <a:pt x="54" y="141"/>
                    </a:lnTo>
                    <a:lnTo>
                      <a:pt x="48" y="135"/>
                    </a:lnTo>
                    <a:lnTo>
                      <a:pt x="41" y="130"/>
                    </a:lnTo>
                    <a:lnTo>
                      <a:pt x="33" y="127"/>
                    </a:lnTo>
                    <a:lnTo>
                      <a:pt x="38" y="115"/>
                    </a:lnTo>
                    <a:lnTo>
                      <a:pt x="33" y="114"/>
                    </a:lnTo>
                    <a:lnTo>
                      <a:pt x="27" y="116"/>
                    </a:lnTo>
                    <a:lnTo>
                      <a:pt x="17" y="105"/>
                    </a:lnTo>
                    <a:lnTo>
                      <a:pt x="1" y="82"/>
                    </a:lnTo>
                    <a:lnTo>
                      <a:pt x="0" y="73"/>
                    </a:lnTo>
                    <a:lnTo>
                      <a:pt x="3" y="66"/>
                    </a:lnTo>
                    <a:lnTo>
                      <a:pt x="5" y="47"/>
                    </a:lnTo>
                    <a:lnTo>
                      <a:pt x="10" y="4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86" name="Freeform 101">
              <a:extLst>
                <a:ext uri="{FF2B5EF4-FFF2-40B4-BE49-F238E27FC236}">
                  <a16:creationId xmlns:a16="http://schemas.microsoft.com/office/drawing/2014/main" xmlns="" id="{0C2DA718-080C-41DD-90A0-9E8DF1965A25}"/>
                </a:ext>
              </a:extLst>
            </p:cNvPr>
            <p:cNvSpPr>
              <a:spLocks noChangeAspect="1"/>
            </p:cNvSpPr>
            <p:nvPr/>
          </p:nvSpPr>
          <p:spPr bwMode="gray">
            <a:xfrm>
              <a:off x="1456602" y="3155869"/>
              <a:ext cx="1657741" cy="884826"/>
            </a:xfrm>
            <a:custGeom>
              <a:avLst/>
              <a:gdLst/>
              <a:ahLst/>
              <a:cxnLst>
                <a:cxn ang="0">
                  <a:pos x="3079" y="181"/>
                </a:cxn>
                <a:cxn ang="0">
                  <a:pos x="2964" y="328"/>
                </a:cxn>
                <a:cxn ang="0">
                  <a:pos x="2682" y="394"/>
                </a:cxn>
                <a:cxn ang="0">
                  <a:pos x="2593" y="483"/>
                </a:cxn>
                <a:cxn ang="0">
                  <a:pos x="2432" y="575"/>
                </a:cxn>
                <a:cxn ang="0">
                  <a:pos x="2290" y="541"/>
                </a:cxn>
                <a:cxn ang="0">
                  <a:pos x="2235" y="456"/>
                </a:cxn>
                <a:cxn ang="0">
                  <a:pos x="2211" y="306"/>
                </a:cxn>
                <a:cxn ang="0">
                  <a:pos x="2135" y="345"/>
                </a:cxn>
                <a:cxn ang="0">
                  <a:pos x="2081" y="588"/>
                </a:cxn>
                <a:cxn ang="0">
                  <a:pos x="2036" y="404"/>
                </a:cxn>
                <a:cxn ang="0">
                  <a:pos x="2077" y="294"/>
                </a:cxn>
                <a:cxn ang="0">
                  <a:pos x="2231" y="279"/>
                </a:cxn>
                <a:cxn ang="0">
                  <a:pos x="2111" y="222"/>
                </a:cxn>
                <a:cxn ang="0">
                  <a:pos x="2021" y="160"/>
                </a:cxn>
                <a:cxn ang="0">
                  <a:pos x="1811" y="226"/>
                </a:cxn>
                <a:cxn ang="0">
                  <a:pos x="1785" y="86"/>
                </a:cxn>
                <a:cxn ang="0">
                  <a:pos x="1640" y="33"/>
                </a:cxn>
                <a:cxn ang="0">
                  <a:pos x="888" y="36"/>
                </a:cxn>
                <a:cxn ang="0">
                  <a:pos x="133" y="58"/>
                </a:cxn>
                <a:cxn ang="0">
                  <a:pos x="101" y="150"/>
                </a:cxn>
                <a:cxn ang="0">
                  <a:pos x="4" y="86"/>
                </a:cxn>
                <a:cxn ang="0">
                  <a:pos x="46" y="225"/>
                </a:cxn>
                <a:cxn ang="0">
                  <a:pos x="47" y="295"/>
                </a:cxn>
                <a:cxn ang="0">
                  <a:pos x="27" y="576"/>
                </a:cxn>
                <a:cxn ang="0">
                  <a:pos x="98" y="850"/>
                </a:cxn>
                <a:cxn ang="0">
                  <a:pos x="130" y="886"/>
                </a:cxn>
                <a:cxn ang="0">
                  <a:pos x="223" y="1056"/>
                </a:cxn>
                <a:cxn ang="0">
                  <a:pos x="336" y="1131"/>
                </a:cxn>
                <a:cxn ang="0">
                  <a:pos x="989" y="1276"/>
                </a:cxn>
                <a:cxn ang="0">
                  <a:pos x="1294" y="1430"/>
                </a:cxn>
                <a:cxn ang="0">
                  <a:pos x="1501" y="1624"/>
                </a:cxn>
                <a:cxn ang="0">
                  <a:pos x="1515" y="1515"/>
                </a:cxn>
                <a:cxn ang="0">
                  <a:pos x="1564" y="1480"/>
                </a:cxn>
                <a:cxn ang="0">
                  <a:pos x="1629" y="1410"/>
                </a:cxn>
                <a:cxn ang="0">
                  <a:pos x="1784" y="1405"/>
                </a:cxn>
                <a:cxn ang="0">
                  <a:pos x="1912" y="1435"/>
                </a:cxn>
                <a:cxn ang="0">
                  <a:pos x="1905" y="1382"/>
                </a:cxn>
                <a:cxn ang="0">
                  <a:pos x="2012" y="1367"/>
                </a:cxn>
                <a:cxn ang="0">
                  <a:pos x="2117" y="1377"/>
                </a:cxn>
                <a:cxn ang="0">
                  <a:pos x="2264" y="1424"/>
                </a:cxn>
                <a:cxn ang="0">
                  <a:pos x="2323" y="1587"/>
                </a:cxn>
                <a:cxn ang="0">
                  <a:pos x="2409" y="1690"/>
                </a:cxn>
                <a:cxn ang="0">
                  <a:pos x="2365" y="1348"/>
                </a:cxn>
                <a:cxn ang="0">
                  <a:pos x="2446" y="1228"/>
                </a:cxn>
                <a:cxn ang="0">
                  <a:pos x="2579" y="1118"/>
                </a:cxn>
                <a:cxn ang="0">
                  <a:pos x="2645" y="1037"/>
                </a:cxn>
                <a:cxn ang="0">
                  <a:pos x="2634" y="986"/>
                </a:cxn>
                <a:cxn ang="0">
                  <a:pos x="2655" y="940"/>
                </a:cxn>
                <a:cxn ang="0">
                  <a:pos x="2654" y="871"/>
                </a:cxn>
                <a:cxn ang="0">
                  <a:pos x="2651" y="857"/>
                </a:cxn>
                <a:cxn ang="0">
                  <a:pos x="2661" y="778"/>
                </a:cxn>
                <a:cxn ang="0">
                  <a:pos x="2683" y="867"/>
                </a:cxn>
                <a:cxn ang="0">
                  <a:pos x="2708" y="796"/>
                </a:cxn>
                <a:cxn ang="0">
                  <a:pos x="2774" y="727"/>
                </a:cxn>
                <a:cxn ang="0">
                  <a:pos x="2843" y="631"/>
                </a:cxn>
                <a:cxn ang="0">
                  <a:pos x="3004" y="602"/>
                </a:cxn>
                <a:cxn ang="0">
                  <a:pos x="2957" y="538"/>
                </a:cxn>
                <a:cxn ang="0">
                  <a:pos x="3032" y="440"/>
                </a:cxn>
                <a:cxn ang="0">
                  <a:pos x="3107" y="399"/>
                </a:cxn>
              </a:cxnLst>
              <a:rect l="0" t="0" r="r" b="b"/>
              <a:pathLst>
                <a:path w="3166" h="1693">
                  <a:moveTo>
                    <a:pt x="3165" y="365"/>
                  </a:moveTo>
                  <a:lnTo>
                    <a:pt x="3158" y="364"/>
                  </a:lnTo>
                  <a:lnTo>
                    <a:pt x="3160" y="361"/>
                  </a:lnTo>
                  <a:lnTo>
                    <a:pt x="3162" y="355"/>
                  </a:lnTo>
                  <a:lnTo>
                    <a:pt x="3162" y="344"/>
                  </a:lnTo>
                  <a:lnTo>
                    <a:pt x="3161" y="339"/>
                  </a:lnTo>
                  <a:lnTo>
                    <a:pt x="3160" y="343"/>
                  </a:lnTo>
                  <a:lnTo>
                    <a:pt x="3155" y="343"/>
                  </a:lnTo>
                  <a:lnTo>
                    <a:pt x="3146" y="342"/>
                  </a:lnTo>
                  <a:lnTo>
                    <a:pt x="3138" y="335"/>
                  </a:lnTo>
                  <a:lnTo>
                    <a:pt x="3135" y="330"/>
                  </a:lnTo>
                  <a:lnTo>
                    <a:pt x="3134" y="326"/>
                  </a:lnTo>
                  <a:lnTo>
                    <a:pt x="3134" y="310"/>
                  </a:lnTo>
                  <a:lnTo>
                    <a:pt x="3119" y="302"/>
                  </a:lnTo>
                  <a:lnTo>
                    <a:pt x="3119" y="246"/>
                  </a:lnTo>
                  <a:lnTo>
                    <a:pt x="3119" y="195"/>
                  </a:lnTo>
                  <a:lnTo>
                    <a:pt x="3093" y="170"/>
                  </a:lnTo>
                  <a:lnTo>
                    <a:pt x="3086" y="170"/>
                  </a:lnTo>
                  <a:lnTo>
                    <a:pt x="3079" y="181"/>
                  </a:lnTo>
                  <a:lnTo>
                    <a:pt x="3061" y="184"/>
                  </a:lnTo>
                  <a:lnTo>
                    <a:pt x="3049" y="179"/>
                  </a:lnTo>
                  <a:lnTo>
                    <a:pt x="3047" y="176"/>
                  </a:lnTo>
                  <a:lnTo>
                    <a:pt x="3044" y="170"/>
                  </a:lnTo>
                  <a:lnTo>
                    <a:pt x="3037" y="163"/>
                  </a:lnTo>
                  <a:lnTo>
                    <a:pt x="3031" y="162"/>
                  </a:lnTo>
                  <a:lnTo>
                    <a:pt x="3025" y="166"/>
                  </a:lnTo>
                  <a:lnTo>
                    <a:pt x="2998" y="211"/>
                  </a:lnTo>
                  <a:lnTo>
                    <a:pt x="2994" y="235"/>
                  </a:lnTo>
                  <a:lnTo>
                    <a:pt x="2988" y="247"/>
                  </a:lnTo>
                  <a:lnTo>
                    <a:pt x="2987" y="253"/>
                  </a:lnTo>
                  <a:lnTo>
                    <a:pt x="2982" y="262"/>
                  </a:lnTo>
                  <a:lnTo>
                    <a:pt x="2979" y="269"/>
                  </a:lnTo>
                  <a:lnTo>
                    <a:pt x="2975" y="305"/>
                  </a:lnTo>
                  <a:lnTo>
                    <a:pt x="2974" y="307"/>
                  </a:lnTo>
                  <a:lnTo>
                    <a:pt x="2967" y="312"/>
                  </a:lnTo>
                  <a:lnTo>
                    <a:pt x="2964" y="317"/>
                  </a:lnTo>
                  <a:lnTo>
                    <a:pt x="2963" y="322"/>
                  </a:lnTo>
                  <a:lnTo>
                    <a:pt x="2964" y="328"/>
                  </a:lnTo>
                  <a:lnTo>
                    <a:pt x="2964" y="330"/>
                  </a:lnTo>
                  <a:lnTo>
                    <a:pt x="2957" y="327"/>
                  </a:lnTo>
                  <a:lnTo>
                    <a:pt x="2956" y="328"/>
                  </a:lnTo>
                  <a:lnTo>
                    <a:pt x="2956" y="334"/>
                  </a:lnTo>
                  <a:lnTo>
                    <a:pt x="2945" y="330"/>
                  </a:lnTo>
                  <a:lnTo>
                    <a:pt x="2936" y="333"/>
                  </a:lnTo>
                  <a:lnTo>
                    <a:pt x="2934" y="335"/>
                  </a:lnTo>
                  <a:lnTo>
                    <a:pt x="2921" y="337"/>
                  </a:lnTo>
                  <a:lnTo>
                    <a:pt x="2918" y="340"/>
                  </a:lnTo>
                  <a:lnTo>
                    <a:pt x="2912" y="356"/>
                  </a:lnTo>
                  <a:lnTo>
                    <a:pt x="2910" y="356"/>
                  </a:lnTo>
                  <a:lnTo>
                    <a:pt x="2812" y="356"/>
                  </a:lnTo>
                  <a:lnTo>
                    <a:pt x="2737" y="356"/>
                  </a:lnTo>
                  <a:lnTo>
                    <a:pt x="2722" y="356"/>
                  </a:lnTo>
                  <a:lnTo>
                    <a:pt x="2706" y="371"/>
                  </a:lnTo>
                  <a:lnTo>
                    <a:pt x="2687" y="382"/>
                  </a:lnTo>
                  <a:lnTo>
                    <a:pt x="2684" y="387"/>
                  </a:lnTo>
                  <a:lnTo>
                    <a:pt x="2683" y="388"/>
                  </a:lnTo>
                  <a:lnTo>
                    <a:pt x="2682" y="394"/>
                  </a:lnTo>
                  <a:lnTo>
                    <a:pt x="2676" y="404"/>
                  </a:lnTo>
                  <a:lnTo>
                    <a:pt x="2655" y="418"/>
                  </a:lnTo>
                  <a:lnTo>
                    <a:pt x="2651" y="423"/>
                  </a:lnTo>
                  <a:lnTo>
                    <a:pt x="2652" y="428"/>
                  </a:lnTo>
                  <a:lnTo>
                    <a:pt x="2660" y="428"/>
                  </a:lnTo>
                  <a:lnTo>
                    <a:pt x="2663" y="431"/>
                  </a:lnTo>
                  <a:lnTo>
                    <a:pt x="2662" y="436"/>
                  </a:lnTo>
                  <a:lnTo>
                    <a:pt x="2659" y="439"/>
                  </a:lnTo>
                  <a:lnTo>
                    <a:pt x="2655" y="437"/>
                  </a:lnTo>
                  <a:lnTo>
                    <a:pt x="2654" y="440"/>
                  </a:lnTo>
                  <a:lnTo>
                    <a:pt x="2655" y="442"/>
                  </a:lnTo>
                  <a:lnTo>
                    <a:pt x="2660" y="448"/>
                  </a:lnTo>
                  <a:lnTo>
                    <a:pt x="2661" y="458"/>
                  </a:lnTo>
                  <a:lnTo>
                    <a:pt x="2660" y="466"/>
                  </a:lnTo>
                  <a:lnTo>
                    <a:pt x="2643" y="468"/>
                  </a:lnTo>
                  <a:lnTo>
                    <a:pt x="2627" y="480"/>
                  </a:lnTo>
                  <a:lnTo>
                    <a:pt x="2617" y="484"/>
                  </a:lnTo>
                  <a:lnTo>
                    <a:pt x="2597" y="484"/>
                  </a:lnTo>
                  <a:lnTo>
                    <a:pt x="2593" y="483"/>
                  </a:lnTo>
                  <a:lnTo>
                    <a:pt x="2582" y="486"/>
                  </a:lnTo>
                  <a:lnTo>
                    <a:pt x="2575" y="480"/>
                  </a:lnTo>
                  <a:lnTo>
                    <a:pt x="2560" y="477"/>
                  </a:lnTo>
                  <a:lnTo>
                    <a:pt x="2553" y="477"/>
                  </a:lnTo>
                  <a:lnTo>
                    <a:pt x="2532" y="479"/>
                  </a:lnTo>
                  <a:lnTo>
                    <a:pt x="2511" y="484"/>
                  </a:lnTo>
                  <a:lnTo>
                    <a:pt x="2501" y="489"/>
                  </a:lnTo>
                  <a:lnTo>
                    <a:pt x="2504" y="499"/>
                  </a:lnTo>
                  <a:lnTo>
                    <a:pt x="2509" y="506"/>
                  </a:lnTo>
                  <a:lnTo>
                    <a:pt x="2511" y="518"/>
                  </a:lnTo>
                  <a:lnTo>
                    <a:pt x="2499" y="531"/>
                  </a:lnTo>
                  <a:lnTo>
                    <a:pt x="2495" y="536"/>
                  </a:lnTo>
                  <a:lnTo>
                    <a:pt x="2491" y="538"/>
                  </a:lnTo>
                  <a:lnTo>
                    <a:pt x="2488" y="539"/>
                  </a:lnTo>
                  <a:lnTo>
                    <a:pt x="2478" y="549"/>
                  </a:lnTo>
                  <a:lnTo>
                    <a:pt x="2461" y="560"/>
                  </a:lnTo>
                  <a:lnTo>
                    <a:pt x="2452" y="566"/>
                  </a:lnTo>
                  <a:lnTo>
                    <a:pt x="2441" y="568"/>
                  </a:lnTo>
                  <a:lnTo>
                    <a:pt x="2432" y="575"/>
                  </a:lnTo>
                  <a:lnTo>
                    <a:pt x="2419" y="582"/>
                  </a:lnTo>
                  <a:lnTo>
                    <a:pt x="2404" y="585"/>
                  </a:lnTo>
                  <a:lnTo>
                    <a:pt x="2386" y="593"/>
                  </a:lnTo>
                  <a:lnTo>
                    <a:pt x="2350" y="614"/>
                  </a:lnTo>
                  <a:lnTo>
                    <a:pt x="2334" y="614"/>
                  </a:lnTo>
                  <a:lnTo>
                    <a:pt x="2316" y="620"/>
                  </a:lnTo>
                  <a:lnTo>
                    <a:pt x="2296" y="618"/>
                  </a:lnTo>
                  <a:lnTo>
                    <a:pt x="2294" y="614"/>
                  </a:lnTo>
                  <a:lnTo>
                    <a:pt x="2286" y="614"/>
                  </a:lnTo>
                  <a:lnTo>
                    <a:pt x="2281" y="613"/>
                  </a:lnTo>
                  <a:lnTo>
                    <a:pt x="2274" y="607"/>
                  </a:lnTo>
                  <a:lnTo>
                    <a:pt x="2259" y="602"/>
                  </a:lnTo>
                  <a:lnTo>
                    <a:pt x="2264" y="595"/>
                  </a:lnTo>
                  <a:lnTo>
                    <a:pt x="2278" y="581"/>
                  </a:lnTo>
                  <a:lnTo>
                    <a:pt x="2278" y="570"/>
                  </a:lnTo>
                  <a:lnTo>
                    <a:pt x="2283" y="558"/>
                  </a:lnTo>
                  <a:lnTo>
                    <a:pt x="2289" y="553"/>
                  </a:lnTo>
                  <a:lnTo>
                    <a:pt x="2289" y="545"/>
                  </a:lnTo>
                  <a:lnTo>
                    <a:pt x="2290" y="541"/>
                  </a:lnTo>
                  <a:lnTo>
                    <a:pt x="2296" y="534"/>
                  </a:lnTo>
                  <a:lnTo>
                    <a:pt x="2308" y="534"/>
                  </a:lnTo>
                  <a:lnTo>
                    <a:pt x="2308" y="534"/>
                  </a:lnTo>
                  <a:lnTo>
                    <a:pt x="2316" y="507"/>
                  </a:lnTo>
                  <a:lnTo>
                    <a:pt x="2316" y="500"/>
                  </a:lnTo>
                  <a:lnTo>
                    <a:pt x="2315" y="502"/>
                  </a:lnTo>
                  <a:lnTo>
                    <a:pt x="2312" y="496"/>
                  </a:lnTo>
                  <a:lnTo>
                    <a:pt x="2308" y="489"/>
                  </a:lnTo>
                  <a:lnTo>
                    <a:pt x="2306" y="467"/>
                  </a:lnTo>
                  <a:lnTo>
                    <a:pt x="2305" y="456"/>
                  </a:lnTo>
                  <a:lnTo>
                    <a:pt x="2301" y="445"/>
                  </a:lnTo>
                  <a:lnTo>
                    <a:pt x="2289" y="425"/>
                  </a:lnTo>
                  <a:lnTo>
                    <a:pt x="2280" y="426"/>
                  </a:lnTo>
                  <a:lnTo>
                    <a:pt x="2263" y="434"/>
                  </a:lnTo>
                  <a:lnTo>
                    <a:pt x="2262" y="435"/>
                  </a:lnTo>
                  <a:lnTo>
                    <a:pt x="2256" y="451"/>
                  </a:lnTo>
                  <a:lnTo>
                    <a:pt x="2248" y="456"/>
                  </a:lnTo>
                  <a:lnTo>
                    <a:pt x="2242" y="458"/>
                  </a:lnTo>
                  <a:lnTo>
                    <a:pt x="2235" y="456"/>
                  </a:lnTo>
                  <a:lnTo>
                    <a:pt x="2232" y="451"/>
                  </a:lnTo>
                  <a:lnTo>
                    <a:pt x="2235" y="442"/>
                  </a:lnTo>
                  <a:lnTo>
                    <a:pt x="2240" y="432"/>
                  </a:lnTo>
                  <a:lnTo>
                    <a:pt x="2254" y="421"/>
                  </a:lnTo>
                  <a:lnTo>
                    <a:pt x="2258" y="412"/>
                  </a:lnTo>
                  <a:lnTo>
                    <a:pt x="2264" y="404"/>
                  </a:lnTo>
                  <a:lnTo>
                    <a:pt x="2267" y="398"/>
                  </a:lnTo>
                  <a:lnTo>
                    <a:pt x="2267" y="388"/>
                  </a:lnTo>
                  <a:lnTo>
                    <a:pt x="2263" y="367"/>
                  </a:lnTo>
                  <a:lnTo>
                    <a:pt x="2259" y="360"/>
                  </a:lnTo>
                  <a:lnTo>
                    <a:pt x="2259" y="353"/>
                  </a:lnTo>
                  <a:lnTo>
                    <a:pt x="2262" y="349"/>
                  </a:lnTo>
                  <a:lnTo>
                    <a:pt x="2263" y="348"/>
                  </a:lnTo>
                  <a:lnTo>
                    <a:pt x="2257" y="334"/>
                  </a:lnTo>
                  <a:lnTo>
                    <a:pt x="2251" y="328"/>
                  </a:lnTo>
                  <a:lnTo>
                    <a:pt x="2235" y="323"/>
                  </a:lnTo>
                  <a:lnTo>
                    <a:pt x="2229" y="318"/>
                  </a:lnTo>
                  <a:lnTo>
                    <a:pt x="2225" y="316"/>
                  </a:lnTo>
                  <a:lnTo>
                    <a:pt x="2211" y="306"/>
                  </a:lnTo>
                  <a:lnTo>
                    <a:pt x="2206" y="303"/>
                  </a:lnTo>
                  <a:lnTo>
                    <a:pt x="2199" y="305"/>
                  </a:lnTo>
                  <a:lnTo>
                    <a:pt x="2198" y="302"/>
                  </a:lnTo>
                  <a:lnTo>
                    <a:pt x="2186" y="299"/>
                  </a:lnTo>
                  <a:lnTo>
                    <a:pt x="2175" y="300"/>
                  </a:lnTo>
                  <a:lnTo>
                    <a:pt x="2170" y="307"/>
                  </a:lnTo>
                  <a:lnTo>
                    <a:pt x="2170" y="312"/>
                  </a:lnTo>
                  <a:lnTo>
                    <a:pt x="2171" y="318"/>
                  </a:lnTo>
                  <a:lnTo>
                    <a:pt x="2176" y="324"/>
                  </a:lnTo>
                  <a:lnTo>
                    <a:pt x="2173" y="327"/>
                  </a:lnTo>
                  <a:lnTo>
                    <a:pt x="2160" y="333"/>
                  </a:lnTo>
                  <a:lnTo>
                    <a:pt x="2151" y="334"/>
                  </a:lnTo>
                  <a:lnTo>
                    <a:pt x="2150" y="349"/>
                  </a:lnTo>
                  <a:lnTo>
                    <a:pt x="2149" y="360"/>
                  </a:lnTo>
                  <a:lnTo>
                    <a:pt x="2144" y="361"/>
                  </a:lnTo>
                  <a:lnTo>
                    <a:pt x="2140" y="367"/>
                  </a:lnTo>
                  <a:lnTo>
                    <a:pt x="2139" y="364"/>
                  </a:lnTo>
                  <a:lnTo>
                    <a:pt x="2138" y="351"/>
                  </a:lnTo>
                  <a:lnTo>
                    <a:pt x="2135" y="345"/>
                  </a:lnTo>
                  <a:lnTo>
                    <a:pt x="2130" y="349"/>
                  </a:lnTo>
                  <a:lnTo>
                    <a:pt x="2125" y="355"/>
                  </a:lnTo>
                  <a:lnTo>
                    <a:pt x="2112" y="362"/>
                  </a:lnTo>
                  <a:lnTo>
                    <a:pt x="2109" y="372"/>
                  </a:lnTo>
                  <a:lnTo>
                    <a:pt x="2104" y="378"/>
                  </a:lnTo>
                  <a:lnTo>
                    <a:pt x="2104" y="389"/>
                  </a:lnTo>
                  <a:lnTo>
                    <a:pt x="2103" y="396"/>
                  </a:lnTo>
                  <a:lnTo>
                    <a:pt x="2102" y="408"/>
                  </a:lnTo>
                  <a:lnTo>
                    <a:pt x="2103" y="412"/>
                  </a:lnTo>
                  <a:lnTo>
                    <a:pt x="2097" y="416"/>
                  </a:lnTo>
                  <a:lnTo>
                    <a:pt x="2095" y="435"/>
                  </a:lnTo>
                  <a:lnTo>
                    <a:pt x="2090" y="457"/>
                  </a:lnTo>
                  <a:lnTo>
                    <a:pt x="2097" y="480"/>
                  </a:lnTo>
                  <a:lnTo>
                    <a:pt x="2103" y="490"/>
                  </a:lnTo>
                  <a:lnTo>
                    <a:pt x="2106" y="499"/>
                  </a:lnTo>
                  <a:lnTo>
                    <a:pt x="2104" y="533"/>
                  </a:lnTo>
                  <a:lnTo>
                    <a:pt x="2095" y="559"/>
                  </a:lnTo>
                  <a:lnTo>
                    <a:pt x="2084" y="580"/>
                  </a:lnTo>
                  <a:lnTo>
                    <a:pt x="2081" y="588"/>
                  </a:lnTo>
                  <a:lnTo>
                    <a:pt x="2068" y="597"/>
                  </a:lnTo>
                  <a:lnTo>
                    <a:pt x="2054" y="606"/>
                  </a:lnTo>
                  <a:lnTo>
                    <a:pt x="2046" y="606"/>
                  </a:lnTo>
                  <a:lnTo>
                    <a:pt x="2039" y="602"/>
                  </a:lnTo>
                  <a:lnTo>
                    <a:pt x="2034" y="601"/>
                  </a:lnTo>
                  <a:lnTo>
                    <a:pt x="2032" y="595"/>
                  </a:lnTo>
                  <a:lnTo>
                    <a:pt x="2028" y="582"/>
                  </a:lnTo>
                  <a:lnTo>
                    <a:pt x="2020" y="560"/>
                  </a:lnTo>
                  <a:lnTo>
                    <a:pt x="2020" y="545"/>
                  </a:lnTo>
                  <a:lnTo>
                    <a:pt x="2020" y="533"/>
                  </a:lnTo>
                  <a:lnTo>
                    <a:pt x="2020" y="525"/>
                  </a:lnTo>
                  <a:lnTo>
                    <a:pt x="2016" y="506"/>
                  </a:lnTo>
                  <a:lnTo>
                    <a:pt x="2015" y="490"/>
                  </a:lnTo>
                  <a:lnTo>
                    <a:pt x="2018" y="477"/>
                  </a:lnTo>
                  <a:lnTo>
                    <a:pt x="2027" y="456"/>
                  </a:lnTo>
                  <a:lnTo>
                    <a:pt x="2027" y="442"/>
                  </a:lnTo>
                  <a:lnTo>
                    <a:pt x="2030" y="432"/>
                  </a:lnTo>
                  <a:lnTo>
                    <a:pt x="2036" y="413"/>
                  </a:lnTo>
                  <a:lnTo>
                    <a:pt x="2036" y="404"/>
                  </a:lnTo>
                  <a:lnTo>
                    <a:pt x="2038" y="391"/>
                  </a:lnTo>
                  <a:lnTo>
                    <a:pt x="2043" y="378"/>
                  </a:lnTo>
                  <a:lnTo>
                    <a:pt x="2053" y="362"/>
                  </a:lnTo>
                  <a:lnTo>
                    <a:pt x="2060" y="344"/>
                  </a:lnTo>
                  <a:lnTo>
                    <a:pt x="2058" y="334"/>
                  </a:lnTo>
                  <a:lnTo>
                    <a:pt x="2044" y="350"/>
                  </a:lnTo>
                  <a:lnTo>
                    <a:pt x="2043" y="359"/>
                  </a:lnTo>
                  <a:lnTo>
                    <a:pt x="2041" y="367"/>
                  </a:lnTo>
                  <a:lnTo>
                    <a:pt x="2034" y="369"/>
                  </a:lnTo>
                  <a:lnTo>
                    <a:pt x="2011" y="389"/>
                  </a:lnTo>
                  <a:lnTo>
                    <a:pt x="2011" y="385"/>
                  </a:lnTo>
                  <a:lnTo>
                    <a:pt x="2018" y="369"/>
                  </a:lnTo>
                  <a:lnTo>
                    <a:pt x="2021" y="364"/>
                  </a:lnTo>
                  <a:lnTo>
                    <a:pt x="2027" y="359"/>
                  </a:lnTo>
                  <a:lnTo>
                    <a:pt x="2034" y="346"/>
                  </a:lnTo>
                  <a:lnTo>
                    <a:pt x="2057" y="308"/>
                  </a:lnTo>
                  <a:lnTo>
                    <a:pt x="2066" y="296"/>
                  </a:lnTo>
                  <a:lnTo>
                    <a:pt x="2070" y="297"/>
                  </a:lnTo>
                  <a:lnTo>
                    <a:pt x="2077" y="294"/>
                  </a:lnTo>
                  <a:lnTo>
                    <a:pt x="2085" y="287"/>
                  </a:lnTo>
                  <a:lnTo>
                    <a:pt x="2084" y="307"/>
                  </a:lnTo>
                  <a:lnTo>
                    <a:pt x="2090" y="306"/>
                  </a:lnTo>
                  <a:lnTo>
                    <a:pt x="2107" y="287"/>
                  </a:lnTo>
                  <a:lnTo>
                    <a:pt x="2120" y="284"/>
                  </a:lnTo>
                  <a:lnTo>
                    <a:pt x="2136" y="281"/>
                  </a:lnTo>
                  <a:lnTo>
                    <a:pt x="2144" y="273"/>
                  </a:lnTo>
                  <a:lnTo>
                    <a:pt x="2155" y="270"/>
                  </a:lnTo>
                  <a:lnTo>
                    <a:pt x="2167" y="274"/>
                  </a:lnTo>
                  <a:lnTo>
                    <a:pt x="2178" y="279"/>
                  </a:lnTo>
                  <a:lnTo>
                    <a:pt x="2181" y="281"/>
                  </a:lnTo>
                  <a:lnTo>
                    <a:pt x="2184" y="286"/>
                  </a:lnTo>
                  <a:lnTo>
                    <a:pt x="2193" y="286"/>
                  </a:lnTo>
                  <a:lnTo>
                    <a:pt x="2194" y="279"/>
                  </a:lnTo>
                  <a:lnTo>
                    <a:pt x="2197" y="275"/>
                  </a:lnTo>
                  <a:lnTo>
                    <a:pt x="2202" y="278"/>
                  </a:lnTo>
                  <a:lnTo>
                    <a:pt x="2205" y="284"/>
                  </a:lnTo>
                  <a:lnTo>
                    <a:pt x="2224" y="279"/>
                  </a:lnTo>
                  <a:lnTo>
                    <a:pt x="2231" y="279"/>
                  </a:lnTo>
                  <a:lnTo>
                    <a:pt x="2231" y="278"/>
                  </a:lnTo>
                  <a:lnTo>
                    <a:pt x="2230" y="275"/>
                  </a:lnTo>
                  <a:lnTo>
                    <a:pt x="2225" y="272"/>
                  </a:lnTo>
                  <a:lnTo>
                    <a:pt x="2221" y="267"/>
                  </a:lnTo>
                  <a:lnTo>
                    <a:pt x="2215" y="263"/>
                  </a:lnTo>
                  <a:lnTo>
                    <a:pt x="2215" y="252"/>
                  </a:lnTo>
                  <a:lnTo>
                    <a:pt x="2213" y="246"/>
                  </a:lnTo>
                  <a:lnTo>
                    <a:pt x="2211" y="242"/>
                  </a:lnTo>
                  <a:lnTo>
                    <a:pt x="2209" y="238"/>
                  </a:lnTo>
                  <a:lnTo>
                    <a:pt x="2202" y="238"/>
                  </a:lnTo>
                  <a:lnTo>
                    <a:pt x="2187" y="240"/>
                  </a:lnTo>
                  <a:lnTo>
                    <a:pt x="2179" y="238"/>
                  </a:lnTo>
                  <a:lnTo>
                    <a:pt x="2171" y="233"/>
                  </a:lnTo>
                  <a:lnTo>
                    <a:pt x="2171" y="222"/>
                  </a:lnTo>
                  <a:lnTo>
                    <a:pt x="2168" y="216"/>
                  </a:lnTo>
                  <a:lnTo>
                    <a:pt x="2160" y="216"/>
                  </a:lnTo>
                  <a:lnTo>
                    <a:pt x="2150" y="221"/>
                  </a:lnTo>
                  <a:lnTo>
                    <a:pt x="2141" y="224"/>
                  </a:lnTo>
                  <a:lnTo>
                    <a:pt x="2111" y="222"/>
                  </a:lnTo>
                  <a:lnTo>
                    <a:pt x="2101" y="229"/>
                  </a:lnTo>
                  <a:lnTo>
                    <a:pt x="2092" y="232"/>
                  </a:lnTo>
                  <a:lnTo>
                    <a:pt x="2085" y="240"/>
                  </a:lnTo>
                  <a:lnTo>
                    <a:pt x="2080" y="242"/>
                  </a:lnTo>
                  <a:lnTo>
                    <a:pt x="2055" y="237"/>
                  </a:lnTo>
                  <a:lnTo>
                    <a:pt x="2047" y="238"/>
                  </a:lnTo>
                  <a:lnTo>
                    <a:pt x="2036" y="227"/>
                  </a:lnTo>
                  <a:lnTo>
                    <a:pt x="2030" y="217"/>
                  </a:lnTo>
                  <a:lnTo>
                    <a:pt x="2011" y="208"/>
                  </a:lnTo>
                  <a:lnTo>
                    <a:pt x="1995" y="210"/>
                  </a:lnTo>
                  <a:lnTo>
                    <a:pt x="1990" y="209"/>
                  </a:lnTo>
                  <a:lnTo>
                    <a:pt x="1983" y="216"/>
                  </a:lnTo>
                  <a:lnTo>
                    <a:pt x="1982" y="213"/>
                  </a:lnTo>
                  <a:lnTo>
                    <a:pt x="1983" y="200"/>
                  </a:lnTo>
                  <a:lnTo>
                    <a:pt x="1988" y="194"/>
                  </a:lnTo>
                  <a:lnTo>
                    <a:pt x="1995" y="190"/>
                  </a:lnTo>
                  <a:lnTo>
                    <a:pt x="2011" y="171"/>
                  </a:lnTo>
                  <a:lnTo>
                    <a:pt x="2020" y="165"/>
                  </a:lnTo>
                  <a:lnTo>
                    <a:pt x="2021" y="160"/>
                  </a:lnTo>
                  <a:lnTo>
                    <a:pt x="2018" y="159"/>
                  </a:lnTo>
                  <a:lnTo>
                    <a:pt x="2007" y="160"/>
                  </a:lnTo>
                  <a:lnTo>
                    <a:pt x="1996" y="163"/>
                  </a:lnTo>
                  <a:lnTo>
                    <a:pt x="1985" y="170"/>
                  </a:lnTo>
                  <a:lnTo>
                    <a:pt x="1969" y="179"/>
                  </a:lnTo>
                  <a:lnTo>
                    <a:pt x="1958" y="193"/>
                  </a:lnTo>
                  <a:lnTo>
                    <a:pt x="1947" y="199"/>
                  </a:lnTo>
                  <a:lnTo>
                    <a:pt x="1936" y="208"/>
                  </a:lnTo>
                  <a:lnTo>
                    <a:pt x="1921" y="211"/>
                  </a:lnTo>
                  <a:lnTo>
                    <a:pt x="1909" y="215"/>
                  </a:lnTo>
                  <a:lnTo>
                    <a:pt x="1890" y="229"/>
                  </a:lnTo>
                  <a:lnTo>
                    <a:pt x="1877" y="230"/>
                  </a:lnTo>
                  <a:lnTo>
                    <a:pt x="1856" y="227"/>
                  </a:lnTo>
                  <a:lnTo>
                    <a:pt x="1853" y="232"/>
                  </a:lnTo>
                  <a:lnTo>
                    <a:pt x="1851" y="230"/>
                  </a:lnTo>
                  <a:lnTo>
                    <a:pt x="1854" y="219"/>
                  </a:lnTo>
                  <a:lnTo>
                    <a:pt x="1854" y="209"/>
                  </a:lnTo>
                  <a:lnTo>
                    <a:pt x="1848" y="203"/>
                  </a:lnTo>
                  <a:lnTo>
                    <a:pt x="1811" y="226"/>
                  </a:lnTo>
                  <a:lnTo>
                    <a:pt x="1799" y="229"/>
                  </a:lnTo>
                  <a:lnTo>
                    <a:pt x="1790" y="227"/>
                  </a:lnTo>
                  <a:lnTo>
                    <a:pt x="1785" y="221"/>
                  </a:lnTo>
                  <a:lnTo>
                    <a:pt x="1792" y="213"/>
                  </a:lnTo>
                  <a:lnTo>
                    <a:pt x="1831" y="179"/>
                  </a:lnTo>
                  <a:lnTo>
                    <a:pt x="1872" y="145"/>
                  </a:lnTo>
                  <a:lnTo>
                    <a:pt x="1892" y="138"/>
                  </a:lnTo>
                  <a:lnTo>
                    <a:pt x="1915" y="118"/>
                  </a:lnTo>
                  <a:lnTo>
                    <a:pt x="1910" y="118"/>
                  </a:lnTo>
                  <a:lnTo>
                    <a:pt x="1896" y="111"/>
                  </a:lnTo>
                  <a:lnTo>
                    <a:pt x="1870" y="111"/>
                  </a:lnTo>
                  <a:lnTo>
                    <a:pt x="1853" y="103"/>
                  </a:lnTo>
                  <a:lnTo>
                    <a:pt x="1844" y="104"/>
                  </a:lnTo>
                  <a:lnTo>
                    <a:pt x="1831" y="111"/>
                  </a:lnTo>
                  <a:lnTo>
                    <a:pt x="1824" y="112"/>
                  </a:lnTo>
                  <a:lnTo>
                    <a:pt x="1812" y="106"/>
                  </a:lnTo>
                  <a:lnTo>
                    <a:pt x="1805" y="96"/>
                  </a:lnTo>
                  <a:lnTo>
                    <a:pt x="1792" y="92"/>
                  </a:lnTo>
                  <a:lnTo>
                    <a:pt x="1785" y="86"/>
                  </a:lnTo>
                  <a:lnTo>
                    <a:pt x="1776" y="84"/>
                  </a:lnTo>
                  <a:lnTo>
                    <a:pt x="1772" y="81"/>
                  </a:lnTo>
                  <a:lnTo>
                    <a:pt x="1765" y="74"/>
                  </a:lnTo>
                  <a:lnTo>
                    <a:pt x="1757" y="68"/>
                  </a:lnTo>
                  <a:lnTo>
                    <a:pt x="1747" y="64"/>
                  </a:lnTo>
                  <a:lnTo>
                    <a:pt x="1721" y="63"/>
                  </a:lnTo>
                  <a:lnTo>
                    <a:pt x="1713" y="68"/>
                  </a:lnTo>
                  <a:lnTo>
                    <a:pt x="1702" y="68"/>
                  </a:lnTo>
                  <a:lnTo>
                    <a:pt x="1695" y="66"/>
                  </a:lnTo>
                  <a:lnTo>
                    <a:pt x="1695" y="64"/>
                  </a:lnTo>
                  <a:lnTo>
                    <a:pt x="1693" y="63"/>
                  </a:lnTo>
                  <a:lnTo>
                    <a:pt x="1679" y="59"/>
                  </a:lnTo>
                  <a:lnTo>
                    <a:pt x="1675" y="55"/>
                  </a:lnTo>
                  <a:lnTo>
                    <a:pt x="1665" y="58"/>
                  </a:lnTo>
                  <a:lnTo>
                    <a:pt x="1661" y="58"/>
                  </a:lnTo>
                  <a:lnTo>
                    <a:pt x="1660" y="55"/>
                  </a:lnTo>
                  <a:lnTo>
                    <a:pt x="1651" y="57"/>
                  </a:lnTo>
                  <a:lnTo>
                    <a:pt x="1643" y="34"/>
                  </a:lnTo>
                  <a:lnTo>
                    <a:pt x="1640" y="33"/>
                  </a:lnTo>
                  <a:lnTo>
                    <a:pt x="1629" y="1"/>
                  </a:lnTo>
                  <a:lnTo>
                    <a:pt x="1622" y="0"/>
                  </a:lnTo>
                  <a:lnTo>
                    <a:pt x="1617" y="0"/>
                  </a:lnTo>
                  <a:lnTo>
                    <a:pt x="1617" y="36"/>
                  </a:lnTo>
                  <a:lnTo>
                    <a:pt x="1558" y="36"/>
                  </a:lnTo>
                  <a:lnTo>
                    <a:pt x="1503" y="36"/>
                  </a:lnTo>
                  <a:lnTo>
                    <a:pt x="1503" y="36"/>
                  </a:lnTo>
                  <a:lnTo>
                    <a:pt x="1491" y="36"/>
                  </a:lnTo>
                  <a:lnTo>
                    <a:pt x="1445" y="36"/>
                  </a:lnTo>
                  <a:lnTo>
                    <a:pt x="1397" y="36"/>
                  </a:lnTo>
                  <a:lnTo>
                    <a:pt x="1344" y="36"/>
                  </a:lnTo>
                  <a:lnTo>
                    <a:pt x="1294" y="36"/>
                  </a:lnTo>
                  <a:lnTo>
                    <a:pt x="1277" y="36"/>
                  </a:lnTo>
                  <a:lnTo>
                    <a:pt x="1130" y="36"/>
                  </a:lnTo>
                  <a:lnTo>
                    <a:pt x="1086" y="36"/>
                  </a:lnTo>
                  <a:lnTo>
                    <a:pt x="1032" y="36"/>
                  </a:lnTo>
                  <a:lnTo>
                    <a:pt x="983" y="36"/>
                  </a:lnTo>
                  <a:lnTo>
                    <a:pt x="936" y="36"/>
                  </a:lnTo>
                  <a:lnTo>
                    <a:pt x="888" y="36"/>
                  </a:lnTo>
                  <a:lnTo>
                    <a:pt x="834" y="36"/>
                  </a:lnTo>
                  <a:lnTo>
                    <a:pt x="802" y="36"/>
                  </a:lnTo>
                  <a:lnTo>
                    <a:pt x="753" y="34"/>
                  </a:lnTo>
                  <a:lnTo>
                    <a:pt x="699" y="34"/>
                  </a:lnTo>
                  <a:lnTo>
                    <a:pt x="649" y="34"/>
                  </a:lnTo>
                  <a:lnTo>
                    <a:pt x="580" y="34"/>
                  </a:lnTo>
                  <a:lnTo>
                    <a:pt x="471" y="34"/>
                  </a:lnTo>
                  <a:lnTo>
                    <a:pt x="418" y="34"/>
                  </a:lnTo>
                  <a:lnTo>
                    <a:pt x="365" y="34"/>
                  </a:lnTo>
                  <a:lnTo>
                    <a:pt x="320" y="34"/>
                  </a:lnTo>
                  <a:lnTo>
                    <a:pt x="270" y="34"/>
                  </a:lnTo>
                  <a:lnTo>
                    <a:pt x="218" y="34"/>
                  </a:lnTo>
                  <a:lnTo>
                    <a:pt x="167" y="34"/>
                  </a:lnTo>
                  <a:lnTo>
                    <a:pt x="105" y="34"/>
                  </a:lnTo>
                  <a:lnTo>
                    <a:pt x="108" y="43"/>
                  </a:lnTo>
                  <a:lnTo>
                    <a:pt x="113" y="50"/>
                  </a:lnTo>
                  <a:lnTo>
                    <a:pt x="121" y="50"/>
                  </a:lnTo>
                  <a:lnTo>
                    <a:pt x="129" y="53"/>
                  </a:lnTo>
                  <a:lnTo>
                    <a:pt x="133" y="58"/>
                  </a:lnTo>
                  <a:lnTo>
                    <a:pt x="132" y="59"/>
                  </a:lnTo>
                  <a:lnTo>
                    <a:pt x="128" y="57"/>
                  </a:lnTo>
                  <a:lnTo>
                    <a:pt x="124" y="58"/>
                  </a:lnTo>
                  <a:lnTo>
                    <a:pt x="124" y="66"/>
                  </a:lnTo>
                  <a:lnTo>
                    <a:pt x="119" y="74"/>
                  </a:lnTo>
                  <a:lnTo>
                    <a:pt x="116" y="75"/>
                  </a:lnTo>
                  <a:lnTo>
                    <a:pt x="116" y="76"/>
                  </a:lnTo>
                  <a:lnTo>
                    <a:pt x="122" y="81"/>
                  </a:lnTo>
                  <a:lnTo>
                    <a:pt x="127" y="84"/>
                  </a:lnTo>
                  <a:lnTo>
                    <a:pt x="128" y="87"/>
                  </a:lnTo>
                  <a:lnTo>
                    <a:pt x="133" y="103"/>
                  </a:lnTo>
                  <a:lnTo>
                    <a:pt x="133" y="119"/>
                  </a:lnTo>
                  <a:lnTo>
                    <a:pt x="132" y="133"/>
                  </a:lnTo>
                  <a:lnTo>
                    <a:pt x="130" y="133"/>
                  </a:lnTo>
                  <a:lnTo>
                    <a:pt x="127" y="125"/>
                  </a:lnTo>
                  <a:lnTo>
                    <a:pt x="124" y="125"/>
                  </a:lnTo>
                  <a:lnTo>
                    <a:pt x="118" y="127"/>
                  </a:lnTo>
                  <a:lnTo>
                    <a:pt x="111" y="143"/>
                  </a:lnTo>
                  <a:lnTo>
                    <a:pt x="101" y="150"/>
                  </a:lnTo>
                  <a:lnTo>
                    <a:pt x="98" y="155"/>
                  </a:lnTo>
                  <a:lnTo>
                    <a:pt x="101" y="156"/>
                  </a:lnTo>
                  <a:lnTo>
                    <a:pt x="101" y="162"/>
                  </a:lnTo>
                  <a:lnTo>
                    <a:pt x="92" y="162"/>
                  </a:lnTo>
                  <a:lnTo>
                    <a:pt x="92" y="151"/>
                  </a:lnTo>
                  <a:lnTo>
                    <a:pt x="101" y="130"/>
                  </a:lnTo>
                  <a:lnTo>
                    <a:pt x="103" y="127"/>
                  </a:lnTo>
                  <a:lnTo>
                    <a:pt x="109" y="124"/>
                  </a:lnTo>
                  <a:lnTo>
                    <a:pt x="111" y="122"/>
                  </a:lnTo>
                  <a:lnTo>
                    <a:pt x="112" y="112"/>
                  </a:lnTo>
                  <a:lnTo>
                    <a:pt x="109" y="104"/>
                  </a:lnTo>
                  <a:lnTo>
                    <a:pt x="98" y="106"/>
                  </a:lnTo>
                  <a:lnTo>
                    <a:pt x="84" y="100"/>
                  </a:lnTo>
                  <a:lnTo>
                    <a:pt x="70" y="101"/>
                  </a:lnTo>
                  <a:lnTo>
                    <a:pt x="58" y="98"/>
                  </a:lnTo>
                  <a:lnTo>
                    <a:pt x="48" y="98"/>
                  </a:lnTo>
                  <a:lnTo>
                    <a:pt x="19" y="87"/>
                  </a:lnTo>
                  <a:lnTo>
                    <a:pt x="9" y="81"/>
                  </a:lnTo>
                  <a:lnTo>
                    <a:pt x="4" y="86"/>
                  </a:lnTo>
                  <a:lnTo>
                    <a:pt x="1" y="96"/>
                  </a:lnTo>
                  <a:lnTo>
                    <a:pt x="0" y="106"/>
                  </a:lnTo>
                  <a:lnTo>
                    <a:pt x="3" y="113"/>
                  </a:lnTo>
                  <a:lnTo>
                    <a:pt x="6" y="122"/>
                  </a:lnTo>
                  <a:lnTo>
                    <a:pt x="15" y="131"/>
                  </a:lnTo>
                  <a:lnTo>
                    <a:pt x="21" y="147"/>
                  </a:lnTo>
                  <a:lnTo>
                    <a:pt x="28" y="181"/>
                  </a:lnTo>
                  <a:lnTo>
                    <a:pt x="32" y="193"/>
                  </a:lnTo>
                  <a:lnTo>
                    <a:pt x="33" y="194"/>
                  </a:lnTo>
                  <a:lnTo>
                    <a:pt x="38" y="188"/>
                  </a:lnTo>
                  <a:lnTo>
                    <a:pt x="42" y="193"/>
                  </a:lnTo>
                  <a:lnTo>
                    <a:pt x="41" y="199"/>
                  </a:lnTo>
                  <a:lnTo>
                    <a:pt x="37" y="205"/>
                  </a:lnTo>
                  <a:lnTo>
                    <a:pt x="37" y="211"/>
                  </a:lnTo>
                  <a:lnTo>
                    <a:pt x="38" y="215"/>
                  </a:lnTo>
                  <a:lnTo>
                    <a:pt x="42" y="216"/>
                  </a:lnTo>
                  <a:lnTo>
                    <a:pt x="46" y="215"/>
                  </a:lnTo>
                  <a:lnTo>
                    <a:pt x="47" y="217"/>
                  </a:lnTo>
                  <a:lnTo>
                    <a:pt x="46" y="225"/>
                  </a:lnTo>
                  <a:lnTo>
                    <a:pt x="47" y="236"/>
                  </a:lnTo>
                  <a:lnTo>
                    <a:pt x="46" y="240"/>
                  </a:lnTo>
                  <a:lnTo>
                    <a:pt x="43" y="238"/>
                  </a:lnTo>
                  <a:lnTo>
                    <a:pt x="42" y="229"/>
                  </a:lnTo>
                  <a:lnTo>
                    <a:pt x="38" y="225"/>
                  </a:lnTo>
                  <a:lnTo>
                    <a:pt x="37" y="238"/>
                  </a:lnTo>
                  <a:lnTo>
                    <a:pt x="39" y="246"/>
                  </a:lnTo>
                  <a:lnTo>
                    <a:pt x="47" y="252"/>
                  </a:lnTo>
                  <a:lnTo>
                    <a:pt x="68" y="251"/>
                  </a:lnTo>
                  <a:lnTo>
                    <a:pt x="74" y="257"/>
                  </a:lnTo>
                  <a:lnTo>
                    <a:pt x="81" y="260"/>
                  </a:lnTo>
                  <a:lnTo>
                    <a:pt x="80" y="264"/>
                  </a:lnTo>
                  <a:lnTo>
                    <a:pt x="68" y="259"/>
                  </a:lnTo>
                  <a:lnTo>
                    <a:pt x="48" y="262"/>
                  </a:lnTo>
                  <a:lnTo>
                    <a:pt x="46" y="264"/>
                  </a:lnTo>
                  <a:lnTo>
                    <a:pt x="44" y="269"/>
                  </a:lnTo>
                  <a:lnTo>
                    <a:pt x="43" y="285"/>
                  </a:lnTo>
                  <a:lnTo>
                    <a:pt x="43" y="291"/>
                  </a:lnTo>
                  <a:lnTo>
                    <a:pt x="47" y="295"/>
                  </a:lnTo>
                  <a:lnTo>
                    <a:pt x="44" y="301"/>
                  </a:lnTo>
                  <a:lnTo>
                    <a:pt x="46" y="312"/>
                  </a:lnTo>
                  <a:lnTo>
                    <a:pt x="42" y="321"/>
                  </a:lnTo>
                  <a:lnTo>
                    <a:pt x="41" y="353"/>
                  </a:lnTo>
                  <a:lnTo>
                    <a:pt x="37" y="366"/>
                  </a:lnTo>
                  <a:lnTo>
                    <a:pt x="38" y="409"/>
                  </a:lnTo>
                  <a:lnTo>
                    <a:pt x="36" y="419"/>
                  </a:lnTo>
                  <a:lnTo>
                    <a:pt x="36" y="431"/>
                  </a:lnTo>
                  <a:lnTo>
                    <a:pt x="30" y="457"/>
                  </a:lnTo>
                  <a:lnTo>
                    <a:pt x="28" y="464"/>
                  </a:lnTo>
                  <a:lnTo>
                    <a:pt x="30" y="466"/>
                  </a:lnTo>
                  <a:lnTo>
                    <a:pt x="31" y="466"/>
                  </a:lnTo>
                  <a:lnTo>
                    <a:pt x="32" y="474"/>
                  </a:lnTo>
                  <a:lnTo>
                    <a:pt x="26" y="478"/>
                  </a:lnTo>
                  <a:lnTo>
                    <a:pt x="20" y="488"/>
                  </a:lnTo>
                  <a:lnTo>
                    <a:pt x="15" y="515"/>
                  </a:lnTo>
                  <a:lnTo>
                    <a:pt x="17" y="529"/>
                  </a:lnTo>
                  <a:lnTo>
                    <a:pt x="20" y="555"/>
                  </a:lnTo>
                  <a:lnTo>
                    <a:pt x="27" y="576"/>
                  </a:lnTo>
                  <a:lnTo>
                    <a:pt x="28" y="580"/>
                  </a:lnTo>
                  <a:lnTo>
                    <a:pt x="31" y="590"/>
                  </a:lnTo>
                  <a:lnTo>
                    <a:pt x="39" y="624"/>
                  </a:lnTo>
                  <a:lnTo>
                    <a:pt x="36" y="646"/>
                  </a:lnTo>
                  <a:lnTo>
                    <a:pt x="36" y="667"/>
                  </a:lnTo>
                  <a:lnTo>
                    <a:pt x="30" y="678"/>
                  </a:lnTo>
                  <a:lnTo>
                    <a:pt x="22" y="688"/>
                  </a:lnTo>
                  <a:lnTo>
                    <a:pt x="22" y="697"/>
                  </a:lnTo>
                  <a:lnTo>
                    <a:pt x="24" y="701"/>
                  </a:lnTo>
                  <a:lnTo>
                    <a:pt x="30" y="706"/>
                  </a:lnTo>
                  <a:lnTo>
                    <a:pt x="54" y="747"/>
                  </a:lnTo>
                  <a:lnTo>
                    <a:pt x="55" y="752"/>
                  </a:lnTo>
                  <a:lnTo>
                    <a:pt x="54" y="758"/>
                  </a:lnTo>
                  <a:lnTo>
                    <a:pt x="54" y="769"/>
                  </a:lnTo>
                  <a:lnTo>
                    <a:pt x="63" y="806"/>
                  </a:lnTo>
                  <a:lnTo>
                    <a:pt x="69" y="813"/>
                  </a:lnTo>
                  <a:lnTo>
                    <a:pt x="78" y="824"/>
                  </a:lnTo>
                  <a:lnTo>
                    <a:pt x="95" y="841"/>
                  </a:lnTo>
                  <a:lnTo>
                    <a:pt x="98" y="850"/>
                  </a:lnTo>
                  <a:lnTo>
                    <a:pt x="98" y="857"/>
                  </a:lnTo>
                  <a:lnTo>
                    <a:pt x="100" y="862"/>
                  </a:lnTo>
                  <a:lnTo>
                    <a:pt x="108" y="868"/>
                  </a:lnTo>
                  <a:lnTo>
                    <a:pt x="114" y="868"/>
                  </a:lnTo>
                  <a:lnTo>
                    <a:pt x="116" y="872"/>
                  </a:lnTo>
                  <a:lnTo>
                    <a:pt x="119" y="872"/>
                  </a:lnTo>
                  <a:lnTo>
                    <a:pt x="122" y="870"/>
                  </a:lnTo>
                  <a:lnTo>
                    <a:pt x="123" y="868"/>
                  </a:lnTo>
                  <a:lnTo>
                    <a:pt x="124" y="854"/>
                  </a:lnTo>
                  <a:lnTo>
                    <a:pt x="138" y="854"/>
                  </a:lnTo>
                  <a:lnTo>
                    <a:pt x="150" y="859"/>
                  </a:lnTo>
                  <a:lnTo>
                    <a:pt x="144" y="864"/>
                  </a:lnTo>
                  <a:lnTo>
                    <a:pt x="138" y="865"/>
                  </a:lnTo>
                  <a:lnTo>
                    <a:pt x="133" y="870"/>
                  </a:lnTo>
                  <a:lnTo>
                    <a:pt x="134" y="876"/>
                  </a:lnTo>
                  <a:lnTo>
                    <a:pt x="144" y="894"/>
                  </a:lnTo>
                  <a:lnTo>
                    <a:pt x="145" y="899"/>
                  </a:lnTo>
                  <a:lnTo>
                    <a:pt x="137" y="893"/>
                  </a:lnTo>
                  <a:lnTo>
                    <a:pt x="130" y="886"/>
                  </a:lnTo>
                  <a:lnTo>
                    <a:pt x="129" y="881"/>
                  </a:lnTo>
                  <a:lnTo>
                    <a:pt x="124" y="880"/>
                  </a:lnTo>
                  <a:lnTo>
                    <a:pt x="123" y="887"/>
                  </a:lnTo>
                  <a:lnTo>
                    <a:pt x="124" y="894"/>
                  </a:lnTo>
                  <a:lnTo>
                    <a:pt x="129" y="905"/>
                  </a:lnTo>
                  <a:lnTo>
                    <a:pt x="133" y="925"/>
                  </a:lnTo>
                  <a:lnTo>
                    <a:pt x="143" y="934"/>
                  </a:lnTo>
                  <a:lnTo>
                    <a:pt x="155" y="936"/>
                  </a:lnTo>
                  <a:lnTo>
                    <a:pt x="161" y="946"/>
                  </a:lnTo>
                  <a:lnTo>
                    <a:pt x="161" y="958"/>
                  </a:lnTo>
                  <a:lnTo>
                    <a:pt x="155" y="963"/>
                  </a:lnTo>
                  <a:lnTo>
                    <a:pt x="155" y="977"/>
                  </a:lnTo>
                  <a:lnTo>
                    <a:pt x="157" y="980"/>
                  </a:lnTo>
                  <a:lnTo>
                    <a:pt x="180" y="1004"/>
                  </a:lnTo>
                  <a:lnTo>
                    <a:pt x="192" y="1023"/>
                  </a:lnTo>
                  <a:lnTo>
                    <a:pt x="207" y="1038"/>
                  </a:lnTo>
                  <a:lnTo>
                    <a:pt x="213" y="1042"/>
                  </a:lnTo>
                  <a:lnTo>
                    <a:pt x="214" y="1053"/>
                  </a:lnTo>
                  <a:lnTo>
                    <a:pt x="223" y="1056"/>
                  </a:lnTo>
                  <a:lnTo>
                    <a:pt x="227" y="1064"/>
                  </a:lnTo>
                  <a:lnTo>
                    <a:pt x="227" y="1066"/>
                  </a:lnTo>
                  <a:lnTo>
                    <a:pt x="226" y="1072"/>
                  </a:lnTo>
                  <a:lnTo>
                    <a:pt x="226" y="1081"/>
                  </a:lnTo>
                  <a:lnTo>
                    <a:pt x="229" y="1096"/>
                  </a:lnTo>
                  <a:lnTo>
                    <a:pt x="231" y="1099"/>
                  </a:lnTo>
                  <a:lnTo>
                    <a:pt x="238" y="1102"/>
                  </a:lnTo>
                  <a:lnTo>
                    <a:pt x="257" y="1104"/>
                  </a:lnTo>
                  <a:lnTo>
                    <a:pt x="268" y="1110"/>
                  </a:lnTo>
                  <a:lnTo>
                    <a:pt x="273" y="1108"/>
                  </a:lnTo>
                  <a:lnTo>
                    <a:pt x="280" y="1109"/>
                  </a:lnTo>
                  <a:lnTo>
                    <a:pt x="289" y="1114"/>
                  </a:lnTo>
                  <a:lnTo>
                    <a:pt x="299" y="1118"/>
                  </a:lnTo>
                  <a:lnTo>
                    <a:pt x="302" y="1124"/>
                  </a:lnTo>
                  <a:lnTo>
                    <a:pt x="318" y="1130"/>
                  </a:lnTo>
                  <a:lnTo>
                    <a:pt x="324" y="1134"/>
                  </a:lnTo>
                  <a:lnTo>
                    <a:pt x="328" y="1137"/>
                  </a:lnTo>
                  <a:lnTo>
                    <a:pt x="331" y="1131"/>
                  </a:lnTo>
                  <a:lnTo>
                    <a:pt x="336" y="1131"/>
                  </a:lnTo>
                  <a:lnTo>
                    <a:pt x="339" y="1134"/>
                  </a:lnTo>
                  <a:lnTo>
                    <a:pt x="348" y="1141"/>
                  </a:lnTo>
                  <a:lnTo>
                    <a:pt x="349" y="1151"/>
                  </a:lnTo>
                  <a:lnTo>
                    <a:pt x="350" y="1153"/>
                  </a:lnTo>
                  <a:lnTo>
                    <a:pt x="364" y="1155"/>
                  </a:lnTo>
                  <a:lnTo>
                    <a:pt x="376" y="1161"/>
                  </a:lnTo>
                  <a:lnTo>
                    <a:pt x="383" y="1167"/>
                  </a:lnTo>
                  <a:lnTo>
                    <a:pt x="397" y="1183"/>
                  </a:lnTo>
                  <a:lnTo>
                    <a:pt x="406" y="1192"/>
                  </a:lnTo>
                  <a:lnTo>
                    <a:pt x="412" y="1201"/>
                  </a:lnTo>
                  <a:lnTo>
                    <a:pt x="415" y="1227"/>
                  </a:lnTo>
                  <a:lnTo>
                    <a:pt x="417" y="1233"/>
                  </a:lnTo>
                  <a:lnTo>
                    <a:pt x="541" y="1223"/>
                  </a:lnTo>
                  <a:lnTo>
                    <a:pt x="542" y="1230"/>
                  </a:lnTo>
                  <a:lnTo>
                    <a:pt x="751" y="1307"/>
                  </a:lnTo>
                  <a:lnTo>
                    <a:pt x="854" y="1307"/>
                  </a:lnTo>
                  <a:lnTo>
                    <a:pt x="898" y="1307"/>
                  </a:lnTo>
                  <a:lnTo>
                    <a:pt x="899" y="1277"/>
                  </a:lnTo>
                  <a:lnTo>
                    <a:pt x="989" y="1276"/>
                  </a:lnTo>
                  <a:lnTo>
                    <a:pt x="999" y="1282"/>
                  </a:lnTo>
                  <a:lnTo>
                    <a:pt x="1004" y="1285"/>
                  </a:lnTo>
                  <a:lnTo>
                    <a:pt x="1011" y="1297"/>
                  </a:lnTo>
                  <a:lnTo>
                    <a:pt x="1023" y="1303"/>
                  </a:lnTo>
                  <a:lnTo>
                    <a:pt x="1032" y="1316"/>
                  </a:lnTo>
                  <a:lnTo>
                    <a:pt x="1052" y="1333"/>
                  </a:lnTo>
                  <a:lnTo>
                    <a:pt x="1081" y="1352"/>
                  </a:lnTo>
                  <a:lnTo>
                    <a:pt x="1095" y="1403"/>
                  </a:lnTo>
                  <a:lnTo>
                    <a:pt x="1109" y="1421"/>
                  </a:lnTo>
                  <a:lnTo>
                    <a:pt x="1128" y="1437"/>
                  </a:lnTo>
                  <a:lnTo>
                    <a:pt x="1152" y="1453"/>
                  </a:lnTo>
                  <a:lnTo>
                    <a:pt x="1176" y="1458"/>
                  </a:lnTo>
                  <a:lnTo>
                    <a:pt x="1199" y="1411"/>
                  </a:lnTo>
                  <a:lnTo>
                    <a:pt x="1202" y="1408"/>
                  </a:lnTo>
                  <a:lnTo>
                    <a:pt x="1213" y="1403"/>
                  </a:lnTo>
                  <a:lnTo>
                    <a:pt x="1224" y="1406"/>
                  </a:lnTo>
                  <a:lnTo>
                    <a:pt x="1269" y="1404"/>
                  </a:lnTo>
                  <a:lnTo>
                    <a:pt x="1277" y="1414"/>
                  </a:lnTo>
                  <a:lnTo>
                    <a:pt x="1294" y="1430"/>
                  </a:lnTo>
                  <a:lnTo>
                    <a:pt x="1300" y="1440"/>
                  </a:lnTo>
                  <a:lnTo>
                    <a:pt x="1311" y="1448"/>
                  </a:lnTo>
                  <a:lnTo>
                    <a:pt x="1331" y="1494"/>
                  </a:lnTo>
                  <a:lnTo>
                    <a:pt x="1347" y="1511"/>
                  </a:lnTo>
                  <a:lnTo>
                    <a:pt x="1355" y="1531"/>
                  </a:lnTo>
                  <a:lnTo>
                    <a:pt x="1372" y="1542"/>
                  </a:lnTo>
                  <a:lnTo>
                    <a:pt x="1387" y="1589"/>
                  </a:lnTo>
                  <a:lnTo>
                    <a:pt x="1404" y="1615"/>
                  </a:lnTo>
                  <a:lnTo>
                    <a:pt x="1421" y="1626"/>
                  </a:lnTo>
                  <a:lnTo>
                    <a:pt x="1435" y="1628"/>
                  </a:lnTo>
                  <a:lnTo>
                    <a:pt x="1450" y="1636"/>
                  </a:lnTo>
                  <a:lnTo>
                    <a:pt x="1477" y="1639"/>
                  </a:lnTo>
                  <a:lnTo>
                    <a:pt x="1495" y="1647"/>
                  </a:lnTo>
                  <a:lnTo>
                    <a:pt x="1512" y="1648"/>
                  </a:lnTo>
                  <a:lnTo>
                    <a:pt x="1514" y="1647"/>
                  </a:lnTo>
                  <a:lnTo>
                    <a:pt x="1509" y="1644"/>
                  </a:lnTo>
                  <a:lnTo>
                    <a:pt x="1505" y="1632"/>
                  </a:lnTo>
                  <a:lnTo>
                    <a:pt x="1503" y="1625"/>
                  </a:lnTo>
                  <a:lnTo>
                    <a:pt x="1501" y="1624"/>
                  </a:lnTo>
                  <a:lnTo>
                    <a:pt x="1495" y="1598"/>
                  </a:lnTo>
                  <a:lnTo>
                    <a:pt x="1494" y="1588"/>
                  </a:lnTo>
                  <a:lnTo>
                    <a:pt x="1499" y="1585"/>
                  </a:lnTo>
                  <a:lnTo>
                    <a:pt x="1499" y="1572"/>
                  </a:lnTo>
                  <a:lnTo>
                    <a:pt x="1498" y="1571"/>
                  </a:lnTo>
                  <a:lnTo>
                    <a:pt x="1491" y="1570"/>
                  </a:lnTo>
                  <a:lnTo>
                    <a:pt x="1489" y="1567"/>
                  </a:lnTo>
                  <a:lnTo>
                    <a:pt x="1490" y="1564"/>
                  </a:lnTo>
                  <a:lnTo>
                    <a:pt x="1498" y="1564"/>
                  </a:lnTo>
                  <a:lnTo>
                    <a:pt x="1500" y="1566"/>
                  </a:lnTo>
                  <a:lnTo>
                    <a:pt x="1505" y="1564"/>
                  </a:lnTo>
                  <a:lnTo>
                    <a:pt x="1506" y="1556"/>
                  </a:lnTo>
                  <a:lnTo>
                    <a:pt x="1506" y="1543"/>
                  </a:lnTo>
                  <a:lnTo>
                    <a:pt x="1501" y="1533"/>
                  </a:lnTo>
                  <a:lnTo>
                    <a:pt x="1516" y="1531"/>
                  </a:lnTo>
                  <a:lnTo>
                    <a:pt x="1521" y="1521"/>
                  </a:lnTo>
                  <a:lnTo>
                    <a:pt x="1520" y="1518"/>
                  </a:lnTo>
                  <a:lnTo>
                    <a:pt x="1515" y="1519"/>
                  </a:lnTo>
                  <a:lnTo>
                    <a:pt x="1515" y="1515"/>
                  </a:lnTo>
                  <a:lnTo>
                    <a:pt x="1525" y="1508"/>
                  </a:lnTo>
                  <a:lnTo>
                    <a:pt x="1528" y="1510"/>
                  </a:lnTo>
                  <a:lnTo>
                    <a:pt x="1533" y="1502"/>
                  </a:lnTo>
                  <a:lnTo>
                    <a:pt x="1534" y="1500"/>
                  </a:lnTo>
                  <a:lnTo>
                    <a:pt x="1537" y="1496"/>
                  </a:lnTo>
                  <a:lnTo>
                    <a:pt x="1547" y="1496"/>
                  </a:lnTo>
                  <a:lnTo>
                    <a:pt x="1550" y="1494"/>
                  </a:lnTo>
                  <a:lnTo>
                    <a:pt x="1552" y="1489"/>
                  </a:lnTo>
                  <a:lnTo>
                    <a:pt x="1546" y="1485"/>
                  </a:lnTo>
                  <a:lnTo>
                    <a:pt x="1546" y="1480"/>
                  </a:lnTo>
                  <a:lnTo>
                    <a:pt x="1547" y="1476"/>
                  </a:lnTo>
                  <a:lnTo>
                    <a:pt x="1552" y="1479"/>
                  </a:lnTo>
                  <a:lnTo>
                    <a:pt x="1555" y="1481"/>
                  </a:lnTo>
                  <a:lnTo>
                    <a:pt x="1557" y="1481"/>
                  </a:lnTo>
                  <a:lnTo>
                    <a:pt x="1557" y="1476"/>
                  </a:lnTo>
                  <a:lnTo>
                    <a:pt x="1558" y="1475"/>
                  </a:lnTo>
                  <a:lnTo>
                    <a:pt x="1559" y="1476"/>
                  </a:lnTo>
                  <a:lnTo>
                    <a:pt x="1563" y="1480"/>
                  </a:lnTo>
                  <a:lnTo>
                    <a:pt x="1564" y="1480"/>
                  </a:lnTo>
                  <a:lnTo>
                    <a:pt x="1566" y="1479"/>
                  </a:lnTo>
                  <a:lnTo>
                    <a:pt x="1569" y="1475"/>
                  </a:lnTo>
                  <a:lnTo>
                    <a:pt x="1570" y="1474"/>
                  </a:lnTo>
                  <a:lnTo>
                    <a:pt x="1571" y="1483"/>
                  </a:lnTo>
                  <a:lnTo>
                    <a:pt x="1587" y="1476"/>
                  </a:lnTo>
                  <a:lnTo>
                    <a:pt x="1590" y="1478"/>
                  </a:lnTo>
                  <a:lnTo>
                    <a:pt x="1590" y="1479"/>
                  </a:lnTo>
                  <a:lnTo>
                    <a:pt x="1585" y="1481"/>
                  </a:lnTo>
                  <a:lnTo>
                    <a:pt x="1575" y="1485"/>
                  </a:lnTo>
                  <a:lnTo>
                    <a:pt x="1566" y="1489"/>
                  </a:lnTo>
                  <a:lnTo>
                    <a:pt x="1565" y="1492"/>
                  </a:lnTo>
                  <a:lnTo>
                    <a:pt x="1568" y="1492"/>
                  </a:lnTo>
                  <a:lnTo>
                    <a:pt x="1584" y="1486"/>
                  </a:lnTo>
                  <a:lnTo>
                    <a:pt x="1598" y="1479"/>
                  </a:lnTo>
                  <a:lnTo>
                    <a:pt x="1606" y="1473"/>
                  </a:lnTo>
                  <a:lnTo>
                    <a:pt x="1619" y="1463"/>
                  </a:lnTo>
                  <a:lnTo>
                    <a:pt x="1622" y="1459"/>
                  </a:lnTo>
                  <a:lnTo>
                    <a:pt x="1628" y="1443"/>
                  </a:lnTo>
                  <a:lnTo>
                    <a:pt x="1629" y="1410"/>
                  </a:lnTo>
                  <a:lnTo>
                    <a:pt x="1632" y="1408"/>
                  </a:lnTo>
                  <a:lnTo>
                    <a:pt x="1635" y="1406"/>
                  </a:lnTo>
                  <a:lnTo>
                    <a:pt x="1638" y="1406"/>
                  </a:lnTo>
                  <a:lnTo>
                    <a:pt x="1638" y="1419"/>
                  </a:lnTo>
                  <a:lnTo>
                    <a:pt x="1645" y="1419"/>
                  </a:lnTo>
                  <a:lnTo>
                    <a:pt x="1643" y="1422"/>
                  </a:lnTo>
                  <a:lnTo>
                    <a:pt x="1636" y="1425"/>
                  </a:lnTo>
                  <a:lnTo>
                    <a:pt x="1639" y="1426"/>
                  </a:lnTo>
                  <a:lnTo>
                    <a:pt x="1659" y="1419"/>
                  </a:lnTo>
                  <a:lnTo>
                    <a:pt x="1671" y="1411"/>
                  </a:lnTo>
                  <a:lnTo>
                    <a:pt x="1688" y="1411"/>
                  </a:lnTo>
                  <a:lnTo>
                    <a:pt x="1719" y="1406"/>
                  </a:lnTo>
                  <a:lnTo>
                    <a:pt x="1740" y="1413"/>
                  </a:lnTo>
                  <a:lnTo>
                    <a:pt x="1751" y="1418"/>
                  </a:lnTo>
                  <a:lnTo>
                    <a:pt x="1763" y="1420"/>
                  </a:lnTo>
                  <a:lnTo>
                    <a:pt x="1775" y="1420"/>
                  </a:lnTo>
                  <a:lnTo>
                    <a:pt x="1781" y="1414"/>
                  </a:lnTo>
                  <a:lnTo>
                    <a:pt x="1781" y="1409"/>
                  </a:lnTo>
                  <a:lnTo>
                    <a:pt x="1784" y="1405"/>
                  </a:lnTo>
                  <a:lnTo>
                    <a:pt x="1794" y="1405"/>
                  </a:lnTo>
                  <a:lnTo>
                    <a:pt x="1810" y="1414"/>
                  </a:lnTo>
                  <a:lnTo>
                    <a:pt x="1816" y="1421"/>
                  </a:lnTo>
                  <a:lnTo>
                    <a:pt x="1822" y="1422"/>
                  </a:lnTo>
                  <a:lnTo>
                    <a:pt x="1833" y="1440"/>
                  </a:lnTo>
                  <a:lnTo>
                    <a:pt x="1845" y="1440"/>
                  </a:lnTo>
                  <a:lnTo>
                    <a:pt x="1848" y="1442"/>
                  </a:lnTo>
                  <a:lnTo>
                    <a:pt x="1856" y="1445"/>
                  </a:lnTo>
                  <a:lnTo>
                    <a:pt x="1864" y="1441"/>
                  </a:lnTo>
                  <a:lnTo>
                    <a:pt x="1870" y="1445"/>
                  </a:lnTo>
                  <a:lnTo>
                    <a:pt x="1875" y="1442"/>
                  </a:lnTo>
                  <a:lnTo>
                    <a:pt x="1880" y="1442"/>
                  </a:lnTo>
                  <a:lnTo>
                    <a:pt x="1890" y="1445"/>
                  </a:lnTo>
                  <a:lnTo>
                    <a:pt x="1897" y="1436"/>
                  </a:lnTo>
                  <a:lnTo>
                    <a:pt x="1898" y="1433"/>
                  </a:lnTo>
                  <a:lnTo>
                    <a:pt x="1897" y="1429"/>
                  </a:lnTo>
                  <a:lnTo>
                    <a:pt x="1899" y="1427"/>
                  </a:lnTo>
                  <a:lnTo>
                    <a:pt x="1904" y="1427"/>
                  </a:lnTo>
                  <a:lnTo>
                    <a:pt x="1912" y="1435"/>
                  </a:lnTo>
                  <a:lnTo>
                    <a:pt x="1923" y="1440"/>
                  </a:lnTo>
                  <a:lnTo>
                    <a:pt x="1934" y="1453"/>
                  </a:lnTo>
                  <a:lnTo>
                    <a:pt x="1937" y="1452"/>
                  </a:lnTo>
                  <a:lnTo>
                    <a:pt x="1945" y="1449"/>
                  </a:lnTo>
                  <a:lnTo>
                    <a:pt x="1946" y="1445"/>
                  </a:lnTo>
                  <a:lnTo>
                    <a:pt x="1941" y="1438"/>
                  </a:lnTo>
                  <a:lnTo>
                    <a:pt x="1925" y="1430"/>
                  </a:lnTo>
                  <a:lnTo>
                    <a:pt x="1918" y="1420"/>
                  </a:lnTo>
                  <a:lnTo>
                    <a:pt x="1918" y="1418"/>
                  </a:lnTo>
                  <a:lnTo>
                    <a:pt x="1923" y="1410"/>
                  </a:lnTo>
                  <a:lnTo>
                    <a:pt x="1934" y="1402"/>
                  </a:lnTo>
                  <a:lnTo>
                    <a:pt x="1936" y="1387"/>
                  </a:lnTo>
                  <a:lnTo>
                    <a:pt x="1934" y="1386"/>
                  </a:lnTo>
                  <a:lnTo>
                    <a:pt x="1933" y="1384"/>
                  </a:lnTo>
                  <a:lnTo>
                    <a:pt x="1920" y="1389"/>
                  </a:lnTo>
                  <a:lnTo>
                    <a:pt x="1914" y="1395"/>
                  </a:lnTo>
                  <a:lnTo>
                    <a:pt x="1910" y="1394"/>
                  </a:lnTo>
                  <a:lnTo>
                    <a:pt x="1908" y="1383"/>
                  </a:lnTo>
                  <a:lnTo>
                    <a:pt x="1905" y="1382"/>
                  </a:lnTo>
                  <a:lnTo>
                    <a:pt x="1902" y="1383"/>
                  </a:lnTo>
                  <a:lnTo>
                    <a:pt x="1893" y="1388"/>
                  </a:lnTo>
                  <a:lnTo>
                    <a:pt x="1883" y="1389"/>
                  </a:lnTo>
                  <a:lnTo>
                    <a:pt x="1876" y="1382"/>
                  </a:lnTo>
                  <a:lnTo>
                    <a:pt x="1878" y="1371"/>
                  </a:lnTo>
                  <a:lnTo>
                    <a:pt x="1891" y="1367"/>
                  </a:lnTo>
                  <a:lnTo>
                    <a:pt x="1905" y="1375"/>
                  </a:lnTo>
                  <a:lnTo>
                    <a:pt x="1921" y="1377"/>
                  </a:lnTo>
                  <a:lnTo>
                    <a:pt x="1934" y="1371"/>
                  </a:lnTo>
                  <a:lnTo>
                    <a:pt x="1942" y="1373"/>
                  </a:lnTo>
                  <a:lnTo>
                    <a:pt x="1953" y="1366"/>
                  </a:lnTo>
                  <a:lnTo>
                    <a:pt x="1987" y="1368"/>
                  </a:lnTo>
                  <a:lnTo>
                    <a:pt x="1995" y="1370"/>
                  </a:lnTo>
                  <a:lnTo>
                    <a:pt x="1999" y="1367"/>
                  </a:lnTo>
                  <a:lnTo>
                    <a:pt x="2007" y="1334"/>
                  </a:lnTo>
                  <a:lnTo>
                    <a:pt x="2010" y="1341"/>
                  </a:lnTo>
                  <a:lnTo>
                    <a:pt x="2010" y="1350"/>
                  </a:lnTo>
                  <a:lnTo>
                    <a:pt x="2012" y="1363"/>
                  </a:lnTo>
                  <a:lnTo>
                    <a:pt x="2012" y="1367"/>
                  </a:lnTo>
                  <a:lnTo>
                    <a:pt x="2010" y="1373"/>
                  </a:lnTo>
                  <a:lnTo>
                    <a:pt x="2011" y="1377"/>
                  </a:lnTo>
                  <a:lnTo>
                    <a:pt x="2020" y="1376"/>
                  </a:lnTo>
                  <a:lnTo>
                    <a:pt x="2041" y="1370"/>
                  </a:lnTo>
                  <a:lnTo>
                    <a:pt x="2049" y="1361"/>
                  </a:lnTo>
                  <a:lnTo>
                    <a:pt x="2054" y="1361"/>
                  </a:lnTo>
                  <a:lnTo>
                    <a:pt x="2059" y="1356"/>
                  </a:lnTo>
                  <a:lnTo>
                    <a:pt x="2061" y="1356"/>
                  </a:lnTo>
                  <a:lnTo>
                    <a:pt x="2061" y="1359"/>
                  </a:lnTo>
                  <a:lnTo>
                    <a:pt x="2058" y="1366"/>
                  </a:lnTo>
                  <a:lnTo>
                    <a:pt x="2065" y="1366"/>
                  </a:lnTo>
                  <a:lnTo>
                    <a:pt x="2087" y="1361"/>
                  </a:lnTo>
                  <a:lnTo>
                    <a:pt x="2098" y="1361"/>
                  </a:lnTo>
                  <a:lnTo>
                    <a:pt x="2103" y="1362"/>
                  </a:lnTo>
                  <a:lnTo>
                    <a:pt x="2102" y="1366"/>
                  </a:lnTo>
                  <a:lnTo>
                    <a:pt x="2100" y="1367"/>
                  </a:lnTo>
                  <a:lnTo>
                    <a:pt x="2100" y="1370"/>
                  </a:lnTo>
                  <a:lnTo>
                    <a:pt x="2107" y="1373"/>
                  </a:lnTo>
                  <a:lnTo>
                    <a:pt x="2117" y="1377"/>
                  </a:lnTo>
                  <a:lnTo>
                    <a:pt x="2143" y="1392"/>
                  </a:lnTo>
                  <a:lnTo>
                    <a:pt x="2147" y="1397"/>
                  </a:lnTo>
                  <a:lnTo>
                    <a:pt x="2152" y="1406"/>
                  </a:lnTo>
                  <a:lnTo>
                    <a:pt x="2157" y="1410"/>
                  </a:lnTo>
                  <a:lnTo>
                    <a:pt x="2171" y="1406"/>
                  </a:lnTo>
                  <a:lnTo>
                    <a:pt x="2186" y="1404"/>
                  </a:lnTo>
                  <a:lnTo>
                    <a:pt x="2199" y="1397"/>
                  </a:lnTo>
                  <a:lnTo>
                    <a:pt x="2205" y="1397"/>
                  </a:lnTo>
                  <a:lnTo>
                    <a:pt x="2206" y="1397"/>
                  </a:lnTo>
                  <a:lnTo>
                    <a:pt x="2208" y="1390"/>
                  </a:lnTo>
                  <a:lnTo>
                    <a:pt x="2213" y="1387"/>
                  </a:lnTo>
                  <a:lnTo>
                    <a:pt x="2221" y="1387"/>
                  </a:lnTo>
                  <a:lnTo>
                    <a:pt x="2226" y="1387"/>
                  </a:lnTo>
                  <a:lnTo>
                    <a:pt x="2236" y="1390"/>
                  </a:lnTo>
                  <a:lnTo>
                    <a:pt x="2243" y="1398"/>
                  </a:lnTo>
                  <a:lnTo>
                    <a:pt x="2253" y="1409"/>
                  </a:lnTo>
                  <a:lnTo>
                    <a:pt x="2258" y="1411"/>
                  </a:lnTo>
                  <a:lnTo>
                    <a:pt x="2259" y="1421"/>
                  </a:lnTo>
                  <a:lnTo>
                    <a:pt x="2264" y="1424"/>
                  </a:lnTo>
                  <a:lnTo>
                    <a:pt x="2274" y="1437"/>
                  </a:lnTo>
                  <a:lnTo>
                    <a:pt x="2280" y="1441"/>
                  </a:lnTo>
                  <a:lnTo>
                    <a:pt x="2292" y="1446"/>
                  </a:lnTo>
                  <a:lnTo>
                    <a:pt x="2295" y="1449"/>
                  </a:lnTo>
                  <a:lnTo>
                    <a:pt x="2296" y="1457"/>
                  </a:lnTo>
                  <a:lnTo>
                    <a:pt x="2297" y="1476"/>
                  </a:lnTo>
                  <a:lnTo>
                    <a:pt x="2292" y="1511"/>
                  </a:lnTo>
                  <a:lnTo>
                    <a:pt x="2292" y="1517"/>
                  </a:lnTo>
                  <a:lnTo>
                    <a:pt x="2295" y="1527"/>
                  </a:lnTo>
                  <a:lnTo>
                    <a:pt x="2295" y="1528"/>
                  </a:lnTo>
                  <a:lnTo>
                    <a:pt x="2300" y="1528"/>
                  </a:lnTo>
                  <a:lnTo>
                    <a:pt x="2301" y="1518"/>
                  </a:lnTo>
                  <a:lnTo>
                    <a:pt x="2305" y="1521"/>
                  </a:lnTo>
                  <a:lnTo>
                    <a:pt x="2308" y="1524"/>
                  </a:lnTo>
                  <a:lnTo>
                    <a:pt x="2305" y="1537"/>
                  </a:lnTo>
                  <a:lnTo>
                    <a:pt x="2303" y="1545"/>
                  </a:lnTo>
                  <a:lnTo>
                    <a:pt x="2305" y="1556"/>
                  </a:lnTo>
                  <a:lnTo>
                    <a:pt x="2310" y="1566"/>
                  </a:lnTo>
                  <a:lnTo>
                    <a:pt x="2323" y="1587"/>
                  </a:lnTo>
                  <a:lnTo>
                    <a:pt x="2326" y="1587"/>
                  </a:lnTo>
                  <a:lnTo>
                    <a:pt x="2333" y="1585"/>
                  </a:lnTo>
                  <a:lnTo>
                    <a:pt x="2335" y="1602"/>
                  </a:lnTo>
                  <a:lnTo>
                    <a:pt x="2340" y="1601"/>
                  </a:lnTo>
                  <a:lnTo>
                    <a:pt x="2340" y="1601"/>
                  </a:lnTo>
                  <a:lnTo>
                    <a:pt x="2338" y="1605"/>
                  </a:lnTo>
                  <a:lnTo>
                    <a:pt x="2337" y="1609"/>
                  </a:lnTo>
                  <a:lnTo>
                    <a:pt x="2345" y="1623"/>
                  </a:lnTo>
                  <a:lnTo>
                    <a:pt x="2349" y="1635"/>
                  </a:lnTo>
                  <a:lnTo>
                    <a:pt x="2353" y="1641"/>
                  </a:lnTo>
                  <a:lnTo>
                    <a:pt x="2358" y="1647"/>
                  </a:lnTo>
                  <a:lnTo>
                    <a:pt x="2366" y="1647"/>
                  </a:lnTo>
                  <a:lnTo>
                    <a:pt x="2371" y="1653"/>
                  </a:lnTo>
                  <a:lnTo>
                    <a:pt x="2381" y="1674"/>
                  </a:lnTo>
                  <a:lnTo>
                    <a:pt x="2381" y="1688"/>
                  </a:lnTo>
                  <a:lnTo>
                    <a:pt x="2382" y="1690"/>
                  </a:lnTo>
                  <a:lnTo>
                    <a:pt x="2386" y="1693"/>
                  </a:lnTo>
                  <a:lnTo>
                    <a:pt x="2399" y="1693"/>
                  </a:lnTo>
                  <a:lnTo>
                    <a:pt x="2409" y="1690"/>
                  </a:lnTo>
                  <a:lnTo>
                    <a:pt x="2421" y="1684"/>
                  </a:lnTo>
                  <a:lnTo>
                    <a:pt x="2429" y="1688"/>
                  </a:lnTo>
                  <a:lnTo>
                    <a:pt x="2432" y="1680"/>
                  </a:lnTo>
                  <a:lnTo>
                    <a:pt x="2429" y="1677"/>
                  </a:lnTo>
                  <a:lnTo>
                    <a:pt x="2434" y="1657"/>
                  </a:lnTo>
                  <a:lnTo>
                    <a:pt x="2440" y="1636"/>
                  </a:lnTo>
                  <a:lnTo>
                    <a:pt x="2442" y="1617"/>
                  </a:lnTo>
                  <a:lnTo>
                    <a:pt x="2440" y="1597"/>
                  </a:lnTo>
                  <a:lnTo>
                    <a:pt x="2441" y="1583"/>
                  </a:lnTo>
                  <a:lnTo>
                    <a:pt x="2424" y="1539"/>
                  </a:lnTo>
                  <a:lnTo>
                    <a:pt x="2414" y="1522"/>
                  </a:lnTo>
                  <a:lnTo>
                    <a:pt x="2412" y="1508"/>
                  </a:lnTo>
                  <a:lnTo>
                    <a:pt x="2414" y="1492"/>
                  </a:lnTo>
                  <a:lnTo>
                    <a:pt x="2412" y="1483"/>
                  </a:lnTo>
                  <a:lnTo>
                    <a:pt x="2404" y="1469"/>
                  </a:lnTo>
                  <a:lnTo>
                    <a:pt x="2387" y="1441"/>
                  </a:lnTo>
                  <a:lnTo>
                    <a:pt x="2374" y="1400"/>
                  </a:lnTo>
                  <a:lnTo>
                    <a:pt x="2362" y="1354"/>
                  </a:lnTo>
                  <a:lnTo>
                    <a:pt x="2365" y="1348"/>
                  </a:lnTo>
                  <a:lnTo>
                    <a:pt x="2365" y="1332"/>
                  </a:lnTo>
                  <a:lnTo>
                    <a:pt x="2371" y="1322"/>
                  </a:lnTo>
                  <a:lnTo>
                    <a:pt x="2374" y="1311"/>
                  </a:lnTo>
                  <a:lnTo>
                    <a:pt x="2377" y="1302"/>
                  </a:lnTo>
                  <a:lnTo>
                    <a:pt x="2389" y="1274"/>
                  </a:lnTo>
                  <a:lnTo>
                    <a:pt x="2396" y="1264"/>
                  </a:lnTo>
                  <a:lnTo>
                    <a:pt x="2398" y="1264"/>
                  </a:lnTo>
                  <a:lnTo>
                    <a:pt x="2398" y="1259"/>
                  </a:lnTo>
                  <a:lnTo>
                    <a:pt x="2399" y="1257"/>
                  </a:lnTo>
                  <a:lnTo>
                    <a:pt x="2408" y="1252"/>
                  </a:lnTo>
                  <a:lnTo>
                    <a:pt x="2413" y="1252"/>
                  </a:lnTo>
                  <a:lnTo>
                    <a:pt x="2417" y="1247"/>
                  </a:lnTo>
                  <a:lnTo>
                    <a:pt x="2414" y="1242"/>
                  </a:lnTo>
                  <a:lnTo>
                    <a:pt x="2409" y="1234"/>
                  </a:lnTo>
                  <a:lnTo>
                    <a:pt x="2409" y="1232"/>
                  </a:lnTo>
                  <a:lnTo>
                    <a:pt x="2409" y="1230"/>
                  </a:lnTo>
                  <a:lnTo>
                    <a:pt x="2425" y="1228"/>
                  </a:lnTo>
                  <a:lnTo>
                    <a:pt x="2441" y="1230"/>
                  </a:lnTo>
                  <a:lnTo>
                    <a:pt x="2446" y="1228"/>
                  </a:lnTo>
                  <a:lnTo>
                    <a:pt x="2468" y="1210"/>
                  </a:lnTo>
                  <a:lnTo>
                    <a:pt x="2471" y="1210"/>
                  </a:lnTo>
                  <a:lnTo>
                    <a:pt x="2475" y="1206"/>
                  </a:lnTo>
                  <a:lnTo>
                    <a:pt x="2478" y="1199"/>
                  </a:lnTo>
                  <a:lnTo>
                    <a:pt x="2487" y="1196"/>
                  </a:lnTo>
                  <a:lnTo>
                    <a:pt x="2493" y="1192"/>
                  </a:lnTo>
                  <a:lnTo>
                    <a:pt x="2495" y="1185"/>
                  </a:lnTo>
                  <a:lnTo>
                    <a:pt x="2493" y="1179"/>
                  </a:lnTo>
                  <a:lnTo>
                    <a:pt x="2499" y="1174"/>
                  </a:lnTo>
                  <a:lnTo>
                    <a:pt x="2505" y="1163"/>
                  </a:lnTo>
                  <a:lnTo>
                    <a:pt x="2512" y="1156"/>
                  </a:lnTo>
                  <a:lnTo>
                    <a:pt x="2526" y="1150"/>
                  </a:lnTo>
                  <a:lnTo>
                    <a:pt x="2527" y="1145"/>
                  </a:lnTo>
                  <a:lnTo>
                    <a:pt x="2533" y="1144"/>
                  </a:lnTo>
                  <a:lnTo>
                    <a:pt x="2550" y="1141"/>
                  </a:lnTo>
                  <a:lnTo>
                    <a:pt x="2569" y="1133"/>
                  </a:lnTo>
                  <a:lnTo>
                    <a:pt x="2571" y="1126"/>
                  </a:lnTo>
                  <a:lnTo>
                    <a:pt x="2574" y="1123"/>
                  </a:lnTo>
                  <a:lnTo>
                    <a:pt x="2579" y="1118"/>
                  </a:lnTo>
                  <a:lnTo>
                    <a:pt x="2585" y="1109"/>
                  </a:lnTo>
                  <a:lnTo>
                    <a:pt x="2592" y="1103"/>
                  </a:lnTo>
                  <a:lnTo>
                    <a:pt x="2611" y="1094"/>
                  </a:lnTo>
                  <a:lnTo>
                    <a:pt x="2631" y="1093"/>
                  </a:lnTo>
                  <a:lnTo>
                    <a:pt x="2646" y="1083"/>
                  </a:lnTo>
                  <a:lnTo>
                    <a:pt x="2649" y="1079"/>
                  </a:lnTo>
                  <a:lnTo>
                    <a:pt x="2649" y="1071"/>
                  </a:lnTo>
                  <a:lnTo>
                    <a:pt x="2640" y="1069"/>
                  </a:lnTo>
                  <a:lnTo>
                    <a:pt x="2635" y="1071"/>
                  </a:lnTo>
                  <a:lnTo>
                    <a:pt x="2634" y="1074"/>
                  </a:lnTo>
                  <a:lnTo>
                    <a:pt x="2634" y="1071"/>
                  </a:lnTo>
                  <a:lnTo>
                    <a:pt x="2634" y="1065"/>
                  </a:lnTo>
                  <a:lnTo>
                    <a:pt x="2639" y="1061"/>
                  </a:lnTo>
                  <a:lnTo>
                    <a:pt x="2640" y="1056"/>
                  </a:lnTo>
                  <a:lnTo>
                    <a:pt x="2645" y="1053"/>
                  </a:lnTo>
                  <a:lnTo>
                    <a:pt x="2641" y="1048"/>
                  </a:lnTo>
                  <a:lnTo>
                    <a:pt x="2625" y="1042"/>
                  </a:lnTo>
                  <a:lnTo>
                    <a:pt x="2639" y="1042"/>
                  </a:lnTo>
                  <a:lnTo>
                    <a:pt x="2645" y="1037"/>
                  </a:lnTo>
                  <a:lnTo>
                    <a:pt x="2647" y="1043"/>
                  </a:lnTo>
                  <a:lnTo>
                    <a:pt x="2651" y="1043"/>
                  </a:lnTo>
                  <a:lnTo>
                    <a:pt x="2655" y="1048"/>
                  </a:lnTo>
                  <a:lnTo>
                    <a:pt x="2665" y="1048"/>
                  </a:lnTo>
                  <a:lnTo>
                    <a:pt x="2671" y="1044"/>
                  </a:lnTo>
                  <a:lnTo>
                    <a:pt x="2679" y="1032"/>
                  </a:lnTo>
                  <a:lnTo>
                    <a:pt x="2686" y="1028"/>
                  </a:lnTo>
                  <a:lnTo>
                    <a:pt x="2686" y="1020"/>
                  </a:lnTo>
                  <a:lnTo>
                    <a:pt x="2684" y="1013"/>
                  </a:lnTo>
                  <a:lnTo>
                    <a:pt x="2679" y="1007"/>
                  </a:lnTo>
                  <a:lnTo>
                    <a:pt x="2674" y="1012"/>
                  </a:lnTo>
                  <a:lnTo>
                    <a:pt x="2670" y="1023"/>
                  </a:lnTo>
                  <a:lnTo>
                    <a:pt x="2670" y="1023"/>
                  </a:lnTo>
                  <a:lnTo>
                    <a:pt x="2667" y="1018"/>
                  </a:lnTo>
                  <a:lnTo>
                    <a:pt x="2666" y="1006"/>
                  </a:lnTo>
                  <a:lnTo>
                    <a:pt x="2641" y="1010"/>
                  </a:lnTo>
                  <a:lnTo>
                    <a:pt x="2635" y="1008"/>
                  </a:lnTo>
                  <a:lnTo>
                    <a:pt x="2634" y="1001"/>
                  </a:lnTo>
                  <a:lnTo>
                    <a:pt x="2634" y="986"/>
                  </a:lnTo>
                  <a:lnTo>
                    <a:pt x="2635" y="984"/>
                  </a:lnTo>
                  <a:lnTo>
                    <a:pt x="2639" y="997"/>
                  </a:lnTo>
                  <a:lnTo>
                    <a:pt x="2643" y="1000"/>
                  </a:lnTo>
                  <a:lnTo>
                    <a:pt x="2647" y="1000"/>
                  </a:lnTo>
                  <a:lnTo>
                    <a:pt x="2662" y="991"/>
                  </a:lnTo>
                  <a:lnTo>
                    <a:pt x="2666" y="993"/>
                  </a:lnTo>
                  <a:lnTo>
                    <a:pt x="2666" y="989"/>
                  </a:lnTo>
                  <a:lnTo>
                    <a:pt x="2672" y="991"/>
                  </a:lnTo>
                  <a:lnTo>
                    <a:pt x="2678" y="991"/>
                  </a:lnTo>
                  <a:lnTo>
                    <a:pt x="2682" y="999"/>
                  </a:lnTo>
                  <a:lnTo>
                    <a:pt x="2682" y="997"/>
                  </a:lnTo>
                  <a:lnTo>
                    <a:pt x="2679" y="990"/>
                  </a:lnTo>
                  <a:lnTo>
                    <a:pt x="2677" y="984"/>
                  </a:lnTo>
                  <a:lnTo>
                    <a:pt x="2674" y="975"/>
                  </a:lnTo>
                  <a:lnTo>
                    <a:pt x="2673" y="973"/>
                  </a:lnTo>
                  <a:lnTo>
                    <a:pt x="2676" y="957"/>
                  </a:lnTo>
                  <a:lnTo>
                    <a:pt x="2674" y="943"/>
                  </a:lnTo>
                  <a:lnTo>
                    <a:pt x="2657" y="938"/>
                  </a:lnTo>
                  <a:lnTo>
                    <a:pt x="2655" y="940"/>
                  </a:lnTo>
                  <a:lnTo>
                    <a:pt x="2654" y="942"/>
                  </a:lnTo>
                  <a:lnTo>
                    <a:pt x="2647" y="940"/>
                  </a:lnTo>
                  <a:lnTo>
                    <a:pt x="2643" y="936"/>
                  </a:lnTo>
                  <a:lnTo>
                    <a:pt x="2643" y="931"/>
                  </a:lnTo>
                  <a:lnTo>
                    <a:pt x="2652" y="931"/>
                  </a:lnTo>
                  <a:lnTo>
                    <a:pt x="2657" y="929"/>
                  </a:lnTo>
                  <a:lnTo>
                    <a:pt x="2656" y="925"/>
                  </a:lnTo>
                  <a:lnTo>
                    <a:pt x="2651" y="923"/>
                  </a:lnTo>
                  <a:lnTo>
                    <a:pt x="2649" y="916"/>
                  </a:lnTo>
                  <a:lnTo>
                    <a:pt x="2649" y="913"/>
                  </a:lnTo>
                  <a:lnTo>
                    <a:pt x="2654" y="910"/>
                  </a:lnTo>
                  <a:lnTo>
                    <a:pt x="2657" y="910"/>
                  </a:lnTo>
                  <a:lnTo>
                    <a:pt x="2654" y="903"/>
                  </a:lnTo>
                  <a:lnTo>
                    <a:pt x="2649" y="899"/>
                  </a:lnTo>
                  <a:lnTo>
                    <a:pt x="2647" y="892"/>
                  </a:lnTo>
                  <a:lnTo>
                    <a:pt x="2647" y="891"/>
                  </a:lnTo>
                  <a:lnTo>
                    <a:pt x="2651" y="889"/>
                  </a:lnTo>
                  <a:lnTo>
                    <a:pt x="2654" y="877"/>
                  </a:lnTo>
                  <a:lnTo>
                    <a:pt x="2654" y="871"/>
                  </a:lnTo>
                  <a:lnTo>
                    <a:pt x="2647" y="864"/>
                  </a:lnTo>
                  <a:lnTo>
                    <a:pt x="2635" y="857"/>
                  </a:lnTo>
                  <a:lnTo>
                    <a:pt x="2625" y="855"/>
                  </a:lnTo>
                  <a:lnTo>
                    <a:pt x="2616" y="846"/>
                  </a:lnTo>
                  <a:lnTo>
                    <a:pt x="2598" y="838"/>
                  </a:lnTo>
                  <a:lnTo>
                    <a:pt x="2597" y="835"/>
                  </a:lnTo>
                  <a:lnTo>
                    <a:pt x="2597" y="832"/>
                  </a:lnTo>
                  <a:lnTo>
                    <a:pt x="2600" y="825"/>
                  </a:lnTo>
                  <a:lnTo>
                    <a:pt x="2604" y="824"/>
                  </a:lnTo>
                  <a:lnTo>
                    <a:pt x="2604" y="827"/>
                  </a:lnTo>
                  <a:lnTo>
                    <a:pt x="2601" y="833"/>
                  </a:lnTo>
                  <a:lnTo>
                    <a:pt x="2603" y="835"/>
                  </a:lnTo>
                  <a:lnTo>
                    <a:pt x="2611" y="837"/>
                  </a:lnTo>
                  <a:lnTo>
                    <a:pt x="2622" y="843"/>
                  </a:lnTo>
                  <a:lnTo>
                    <a:pt x="2628" y="843"/>
                  </a:lnTo>
                  <a:lnTo>
                    <a:pt x="2631" y="846"/>
                  </a:lnTo>
                  <a:lnTo>
                    <a:pt x="2639" y="849"/>
                  </a:lnTo>
                  <a:lnTo>
                    <a:pt x="2644" y="854"/>
                  </a:lnTo>
                  <a:lnTo>
                    <a:pt x="2651" y="857"/>
                  </a:lnTo>
                  <a:lnTo>
                    <a:pt x="2646" y="841"/>
                  </a:lnTo>
                  <a:lnTo>
                    <a:pt x="2640" y="835"/>
                  </a:lnTo>
                  <a:lnTo>
                    <a:pt x="2645" y="834"/>
                  </a:lnTo>
                  <a:lnTo>
                    <a:pt x="2645" y="833"/>
                  </a:lnTo>
                  <a:lnTo>
                    <a:pt x="2643" y="828"/>
                  </a:lnTo>
                  <a:lnTo>
                    <a:pt x="2641" y="816"/>
                  </a:lnTo>
                  <a:lnTo>
                    <a:pt x="2644" y="790"/>
                  </a:lnTo>
                  <a:lnTo>
                    <a:pt x="2641" y="781"/>
                  </a:lnTo>
                  <a:lnTo>
                    <a:pt x="2649" y="778"/>
                  </a:lnTo>
                  <a:lnTo>
                    <a:pt x="2662" y="767"/>
                  </a:lnTo>
                  <a:lnTo>
                    <a:pt x="2666" y="760"/>
                  </a:lnTo>
                  <a:lnTo>
                    <a:pt x="2668" y="755"/>
                  </a:lnTo>
                  <a:lnTo>
                    <a:pt x="2671" y="755"/>
                  </a:lnTo>
                  <a:lnTo>
                    <a:pt x="2673" y="758"/>
                  </a:lnTo>
                  <a:lnTo>
                    <a:pt x="2674" y="760"/>
                  </a:lnTo>
                  <a:lnTo>
                    <a:pt x="2672" y="767"/>
                  </a:lnTo>
                  <a:lnTo>
                    <a:pt x="2670" y="770"/>
                  </a:lnTo>
                  <a:lnTo>
                    <a:pt x="2665" y="773"/>
                  </a:lnTo>
                  <a:lnTo>
                    <a:pt x="2661" y="778"/>
                  </a:lnTo>
                  <a:lnTo>
                    <a:pt x="2661" y="782"/>
                  </a:lnTo>
                  <a:lnTo>
                    <a:pt x="2663" y="789"/>
                  </a:lnTo>
                  <a:lnTo>
                    <a:pt x="2662" y="792"/>
                  </a:lnTo>
                  <a:lnTo>
                    <a:pt x="2655" y="801"/>
                  </a:lnTo>
                  <a:lnTo>
                    <a:pt x="2656" y="803"/>
                  </a:lnTo>
                  <a:lnTo>
                    <a:pt x="2662" y="803"/>
                  </a:lnTo>
                  <a:lnTo>
                    <a:pt x="2663" y="806"/>
                  </a:lnTo>
                  <a:lnTo>
                    <a:pt x="2663" y="812"/>
                  </a:lnTo>
                  <a:lnTo>
                    <a:pt x="2663" y="821"/>
                  </a:lnTo>
                  <a:lnTo>
                    <a:pt x="2660" y="823"/>
                  </a:lnTo>
                  <a:lnTo>
                    <a:pt x="2657" y="827"/>
                  </a:lnTo>
                  <a:lnTo>
                    <a:pt x="2656" y="832"/>
                  </a:lnTo>
                  <a:lnTo>
                    <a:pt x="2657" y="838"/>
                  </a:lnTo>
                  <a:lnTo>
                    <a:pt x="2663" y="845"/>
                  </a:lnTo>
                  <a:lnTo>
                    <a:pt x="2672" y="846"/>
                  </a:lnTo>
                  <a:lnTo>
                    <a:pt x="2676" y="848"/>
                  </a:lnTo>
                  <a:lnTo>
                    <a:pt x="2681" y="859"/>
                  </a:lnTo>
                  <a:lnTo>
                    <a:pt x="2682" y="865"/>
                  </a:lnTo>
                  <a:lnTo>
                    <a:pt x="2683" y="867"/>
                  </a:lnTo>
                  <a:lnTo>
                    <a:pt x="2688" y="870"/>
                  </a:lnTo>
                  <a:lnTo>
                    <a:pt x="2687" y="876"/>
                  </a:lnTo>
                  <a:lnTo>
                    <a:pt x="2682" y="877"/>
                  </a:lnTo>
                  <a:lnTo>
                    <a:pt x="2679" y="881"/>
                  </a:lnTo>
                  <a:lnTo>
                    <a:pt x="2671" y="903"/>
                  </a:lnTo>
                  <a:lnTo>
                    <a:pt x="2671" y="911"/>
                  </a:lnTo>
                  <a:lnTo>
                    <a:pt x="2672" y="923"/>
                  </a:lnTo>
                  <a:lnTo>
                    <a:pt x="2674" y="925"/>
                  </a:lnTo>
                  <a:lnTo>
                    <a:pt x="2679" y="924"/>
                  </a:lnTo>
                  <a:lnTo>
                    <a:pt x="2683" y="921"/>
                  </a:lnTo>
                  <a:lnTo>
                    <a:pt x="2686" y="916"/>
                  </a:lnTo>
                  <a:lnTo>
                    <a:pt x="2693" y="892"/>
                  </a:lnTo>
                  <a:lnTo>
                    <a:pt x="2709" y="862"/>
                  </a:lnTo>
                  <a:lnTo>
                    <a:pt x="2709" y="854"/>
                  </a:lnTo>
                  <a:lnTo>
                    <a:pt x="2717" y="843"/>
                  </a:lnTo>
                  <a:lnTo>
                    <a:pt x="2720" y="834"/>
                  </a:lnTo>
                  <a:lnTo>
                    <a:pt x="2722" y="828"/>
                  </a:lnTo>
                  <a:lnTo>
                    <a:pt x="2717" y="811"/>
                  </a:lnTo>
                  <a:lnTo>
                    <a:pt x="2708" y="796"/>
                  </a:lnTo>
                  <a:lnTo>
                    <a:pt x="2694" y="771"/>
                  </a:lnTo>
                  <a:lnTo>
                    <a:pt x="2692" y="763"/>
                  </a:lnTo>
                  <a:lnTo>
                    <a:pt x="2694" y="757"/>
                  </a:lnTo>
                  <a:lnTo>
                    <a:pt x="2700" y="764"/>
                  </a:lnTo>
                  <a:lnTo>
                    <a:pt x="2708" y="773"/>
                  </a:lnTo>
                  <a:lnTo>
                    <a:pt x="2715" y="775"/>
                  </a:lnTo>
                  <a:lnTo>
                    <a:pt x="2721" y="780"/>
                  </a:lnTo>
                  <a:lnTo>
                    <a:pt x="2732" y="781"/>
                  </a:lnTo>
                  <a:lnTo>
                    <a:pt x="2731" y="795"/>
                  </a:lnTo>
                  <a:lnTo>
                    <a:pt x="2732" y="797"/>
                  </a:lnTo>
                  <a:lnTo>
                    <a:pt x="2740" y="790"/>
                  </a:lnTo>
                  <a:lnTo>
                    <a:pt x="2751" y="773"/>
                  </a:lnTo>
                  <a:lnTo>
                    <a:pt x="2758" y="765"/>
                  </a:lnTo>
                  <a:lnTo>
                    <a:pt x="2762" y="759"/>
                  </a:lnTo>
                  <a:lnTo>
                    <a:pt x="2762" y="754"/>
                  </a:lnTo>
                  <a:lnTo>
                    <a:pt x="2767" y="752"/>
                  </a:lnTo>
                  <a:lnTo>
                    <a:pt x="2769" y="749"/>
                  </a:lnTo>
                  <a:lnTo>
                    <a:pt x="2773" y="730"/>
                  </a:lnTo>
                  <a:lnTo>
                    <a:pt x="2774" y="727"/>
                  </a:lnTo>
                  <a:lnTo>
                    <a:pt x="2776" y="728"/>
                  </a:lnTo>
                  <a:lnTo>
                    <a:pt x="2779" y="727"/>
                  </a:lnTo>
                  <a:lnTo>
                    <a:pt x="2783" y="712"/>
                  </a:lnTo>
                  <a:lnTo>
                    <a:pt x="2784" y="708"/>
                  </a:lnTo>
                  <a:lnTo>
                    <a:pt x="2781" y="703"/>
                  </a:lnTo>
                  <a:lnTo>
                    <a:pt x="2776" y="697"/>
                  </a:lnTo>
                  <a:lnTo>
                    <a:pt x="2769" y="693"/>
                  </a:lnTo>
                  <a:lnTo>
                    <a:pt x="2769" y="690"/>
                  </a:lnTo>
                  <a:lnTo>
                    <a:pt x="2769" y="687"/>
                  </a:lnTo>
                  <a:lnTo>
                    <a:pt x="2773" y="678"/>
                  </a:lnTo>
                  <a:lnTo>
                    <a:pt x="2775" y="674"/>
                  </a:lnTo>
                  <a:lnTo>
                    <a:pt x="2785" y="662"/>
                  </a:lnTo>
                  <a:lnTo>
                    <a:pt x="2790" y="662"/>
                  </a:lnTo>
                  <a:lnTo>
                    <a:pt x="2796" y="652"/>
                  </a:lnTo>
                  <a:lnTo>
                    <a:pt x="2807" y="650"/>
                  </a:lnTo>
                  <a:lnTo>
                    <a:pt x="2819" y="644"/>
                  </a:lnTo>
                  <a:lnTo>
                    <a:pt x="2830" y="641"/>
                  </a:lnTo>
                  <a:lnTo>
                    <a:pt x="2835" y="635"/>
                  </a:lnTo>
                  <a:lnTo>
                    <a:pt x="2843" y="631"/>
                  </a:lnTo>
                  <a:lnTo>
                    <a:pt x="2856" y="634"/>
                  </a:lnTo>
                  <a:lnTo>
                    <a:pt x="2869" y="631"/>
                  </a:lnTo>
                  <a:lnTo>
                    <a:pt x="2894" y="630"/>
                  </a:lnTo>
                  <a:lnTo>
                    <a:pt x="2913" y="625"/>
                  </a:lnTo>
                  <a:lnTo>
                    <a:pt x="2918" y="623"/>
                  </a:lnTo>
                  <a:lnTo>
                    <a:pt x="2923" y="619"/>
                  </a:lnTo>
                  <a:lnTo>
                    <a:pt x="2929" y="604"/>
                  </a:lnTo>
                  <a:lnTo>
                    <a:pt x="2931" y="602"/>
                  </a:lnTo>
                  <a:lnTo>
                    <a:pt x="2936" y="604"/>
                  </a:lnTo>
                  <a:lnTo>
                    <a:pt x="2937" y="614"/>
                  </a:lnTo>
                  <a:lnTo>
                    <a:pt x="2941" y="614"/>
                  </a:lnTo>
                  <a:lnTo>
                    <a:pt x="2948" y="613"/>
                  </a:lnTo>
                  <a:lnTo>
                    <a:pt x="2963" y="604"/>
                  </a:lnTo>
                  <a:lnTo>
                    <a:pt x="2967" y="604"/>
                  </a:lnTo>
                  <a:lnTo>
                    <a:pt x="2969" y="612"/>
                  </a:lnTo>
                  <a:lnTo>
                    <a:pt x="2974" y="613"/>
                  </a:lnTo>
                  <a:lnTo>
                    <a:pt x="2987" y="608"/>
                  </a:lnTo>
                  <a:lnTo>
                    <a:pt x="2993" y="609"/>
                  </a:lnTo>
                  <a:lnTo>
                    <a:pt x="3004" y="602"/>
                  </a:lnTo>
                  <a:lnTo>
                    <a:pt x="3006" y="599"/>
                  </a:lnTo>
                  <a:lnTo>
                    <a:pt x="3004" y="586"/>
                  </a:lnTo>
                  <a:lnTo>
                    <a:pt x="3002" y="583"/>
                  </a:lnTo>
                  <a:lnTo>
                    <a:pt x="3000" y="583"/>
                  </a:lnTo>
                  <a:lnTo>
                    <a:pt x="3000" y="596"/>
                  </a:lnTo>
                  <a:lnTo>
                    <a:pt x="2999" y="599"/>
                  </a:lnTo>
                  <a:lnTo>
                    <a:pt x="2991" y="602"/>
                  </a:lnTo>
                  <a:lnTo>
                    <a:pt x="2982" y="599"/>
                  </a:lnTo>
                  <a:lnTo>
                    <a:pt x="2972" y="593"/>
                  </a:lnTo>
                  <a:lnTo>
                    <a:pt x="2967" y="582"/>
                  </a:lnTo>
                  <a:lnTo>
                    <a:pt x="2963" y="580"/>
                  </a:lnTo>
                  <a:lnTo>
                    <a:pt x="2962" y="569"/>
                  </a:lnTo>
                  <a:lnTo>
                    <a:pt x="2957" y="564"/>
                  </a:lnTo>
                  <a:lnTo>
                    <a:pt x="2948" y="559"/>
                  </a:lnTo>
                  <a:lnTo>
                    <a:pt x="2947" y="558"/>
                  </a:lnTo>
                  <a:lnTo>
                    <a:pt x="2947" y="552"/>
                  </a:lnTo>
                  <a:lnTo>
                    <a:pt x="2950" y="548"/>
                  </a:lnTo>
                  <a:lnTo>
                    <a:pt x="2953" y="547"/>
                  </a:lnTo>
                  <a:lnTo>
                    <a:pt x="2957" y="538"/>
                  </a:lnTo>
                  <a:lnTo>
                    <a:pt x="2962" y="536"/>
                  </a:lnTo>
                  <a:lnTo>
                    <a:pt x="2957" y="528"/>
                  </a:lnTo>
                  <a:lnTo>
                    <a:pt x="2951" y="515"/>
                  </a:lnTo>
                  <a:lnTo>
                    <a:pt x="2956" y="500"/>
                  </a:lnTo>
                  <a:lnTo>
                    <a:pt x="2971" y="488"/>
                  </a:lnTo>
                  <a:lnTo>
                    <a:pt x="2982" y="470"/>
                  </a:lnTo>
                  <a:lnTo>
                    <a:pt x="2987" y="466"/>
                  </a:lnTo>
                  <a:lnTo>
                    <a:pt x="2989" y="455"/>
                  </a:lnTo>
                  <a:lnTo>
                    <a:pt x="2996" y="446"/>
                  </a:lnTo>
                  <a:lnTo>
                    <a:pt x="3005" y="442"/>
                  </a:lnTo>
                  <a:lnTo>
                    <a:pt x="3009" y="443"/>
                  </a:lnTo>
                  <a:lnTo>
                    <a:pt x="3011" y="451"/>
                  </a:lnTo>
                  <a:lnTo>
                    <a:pt x="3014" y="451"/>
                  </a:lnTo>
                  <a:lnTo>
                    <a:pt x="3017" y="447"/>
                  </a:lnTo>
                  <a:lnTo>
                    <a:pt x="3020" y="437"/>
                  </a:lnTo>
                  <a:lnTo>
                    <a:pt x="3022" y="437"/>
                  </a:lnTo>
                  <a:lnTo>
                    <a:pt x="3025" y="441"/>
                  </a:lnTo>
                  <a:lnTo>
                    <a:pt x="3027" y="441"/>
                  </a:lnTo>
                  <a:lnTo>
                    <a:pt x="3032" y="440"/>
                  </a:lnTo>
                  <a:lnTo>
                    <a:pt x="3036" y="432"/>
                  </a:lnTo>
                  <a:lnTo>
                    <a:pt x="3039" y="429"/>
                  </a:lnTo>
                  <a:lnTo>
                    <a:pt x="3045" y="431"/>
                  </a:lnTo>
                  <a:lnTo>
                    <a:pt x="3048" y="430"/>
                  </a:lnTo>
                  <a:lnTo>
                    <a:pt x="3053" y="421"/>
                  </a:lnTo>
                  <a:lnTo>
                    <a:pt x="3054" y="414"/>
                  </a:lnTo>
                  <a:lnTo>
                    <a:pt x="3058" y="408"/>
                  </a:lnTo>
                  <a:lnTo>
                    <a:pt x="3059" y="398"/>
                  </a:lnTo>
                  <a:lnTo>
                    <a:pt x="3065" y="393"/>
                  </a:lnTo>
                  <a:lnTo>
                    <a:pt x="3068" y="392"/>
                  </a:lnTo>
                  <a:lnTo>
                    <a:pt x="3070" y="393"/>
                  </a:lnTo>
                  <a:lnTo>
                    <a:pt x="3071" y="400"/>
                  </a:lnTo>
                  <a:lnTo>
                    <a:pt x="3072" y="405"/>
                  </a:lnTo>
                  <a:lnTo>
                    <a:pt x="3077" y="407"/>
                  </a:lnTo>
                  <a:lnTo>
                    <a:pt x="3082" y="404"/>
                  </a:lnTo>
                  <a:lnTo>
                    <a:pt x="3092" y="412"/>
                  </a:lnTo>
                  <a:lnTo>
                    <a:pt x="3097" y="410"/>
                  </a:lnTo>
                  <a:lnTo>
                    <a:pt x="3100" y="405"/>
                  </a:lnTo>
                  <a:lnTo>
                    <a:pt x="3107" y="399"/>
                  </a:lnTo>
                  <a:lnTo>
                    <a:pt x="3112" y="399"/>
                  </a:lnTo>
                  <a:lnTo>
                    <a:pt x="3118" y="396"/>
                  </a:lnTo>
                  <a:lnTo>
                    <a:pt x="3120" y="389"/>
                  </a:lnTo>
                  <a:lnTo>
                    <a:pt x="3133" y="388"/>
                  </a:lnTo>
                  <a:lnTo>
                    <a:pt x="3136" y="387"/>
                  </a:lnTo>
                  <a:lnTo>
                    <a:pt x="3141" y="383"/>
                  </a:lnTo>
                  <a:lnTo>
                    <a:pt x="3147" y="383"/>
                  </a:lnTo>
                  <a:lnTo>
                    <a:pt x="3151" y="380"/>
                  </a:lnTo>
                  <a:lnTo>
                    <a:pt x="3158" y="380"/>
                  </a:lnTo>
                  <a:lnTo>
                    <a:pt x="3165" y="375"/>
                  </a:lnTo>
                  <a:lnTo>
                    <a:pt x="3166" y="370"/>
                  </a:lnTo>
                  <a:lnTo>
                    <a:pt x="3165" y="365"/>
                  </a:lnTo>
                  <a:close/>
                </a:path>
              </a:pathLst>
            </a:custGeom>
            <a:solidFill>
              <a:srgbClr val="0055A8"/>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87" name="Freeform 102">
              <a:extLst>
                <a:ext uri="{FF2B5EF4-FFF2-40B4-BE49-F238E27FC236}">
                  <a16:creationId xmlns:a16="http://schemas.microsoft.com/office/drawing/2014/main" xmlns="" id="{DAF770CA-ACE3-4245-85BA-6C1A5E98907E}"/>
                </a:ext>
              </a:extLst>
            </p:cNvPr>
            <p:cNvSpPr>
              <a:spLocks noChangeAspect="1"/>
            </p:cNvSpPr>
            <p:nvPr/>
          </p:nvSpPr>
          <p:spPr bwMode="gray">
            <a:xfrm>
              <a:off x="3433380" y="2962703"/>
              <a:ext cx="3128" cy="3116"/>
            </a:xfrm>
            <a:custGeom>
              <a:avLst/>
              <a:gdLst/>
              <a:ahLst/>
              <a:cxnLst>
                <a:cxn ang="0">
                  <a:pos x="0" y="0"/>
                </a:cxn>
                <a:cxn ang="0">
                  <a:pos x="0" y="1"/>
                </a:cxn>
                <a:cxn ang="0">
                  <a:pos x="3" y="2"/>
                </a:cxn>
                <a:cxn ang="0">
                  <a:pos x="0" y="0"/>
                </a:cxn>
              </a:cxnLst>
              <a:rect l="0" t="0" r="r" b="b"/>
              <a:pathLst>
                <a:path w="3" h="2">
                  <a:moveTo>
                    <a:pt x="0" y="0"/>
                  </a:moveTo>
                  <a:lnTo>
                    <a:pt x="0" y="1"/>
                  </a:lnTo>
                  <a:lnTo>
                    <a:pt x="3" y="2"/>
                  </a:lnTo>
                  <a:lnTo>
                    <a:pt x="0"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88" name="Freeform 103">
              <a:extLst>
                <a:ext uri="{FF2B5EF4-FFF2-40B4-BE49-F238E27FC236}">
                  <a16:creationId xmlns:a16="http://schemas.microsoft.com/office/drawing/2014/main" xmlns="" id="{C2153D15-6848-4C0A-82FC-3989A2226202}"/>
                </a:ext>
              </a:extLst>
            </p:cNvPr>
            <p:cNvSpPr>
              <a:spLocks noChangeAspect="1"/>
            </p:cNvSpPr>
            <p:nvPr/>
          </p:nvSpPr>
          <p:spPr bwMode="gray">
            <a:xfrm>
              <a:off x="3333289" y="3053055"/>
              <a:ext cx="190797" cy="221206"/>
            </a:xfrm>
            <a:custGeom>
              <a:avLst/>
              <a:gdLst/>
              <a:ahLst/>
              <a:cxnLst>
                <a:cxn ang="0">
                  <a:pos x="147" y="25"/>
                </a:cxn>
                <a:cxn ang="0">
                  <a:pos x="138" y="43"/>
                </a:cxn>
                <a:cxn ang="0">
                  <a:pos x="129" y="52"/>
                </a:cxn>
                <a:cxn ang="0">
                  <a:pos x="120" y="75"/>
                </a:cxn>
                <a:cxn ang="0">
                  <a:pos x="115" y="89"/>
                </a:cxn>
                <a:cxn ang="0">
                  <a:pos x="103" y="121"/>
                </a:cxn>
                <a:cxn ang="0">
                  <a:pos x="92" y="139"/>
                </a:cxn>
                <a:cxn ang="0">
                  <a:pos x="82" y="178"/>
                </a:cxn>
                <a:cxn ang="0">
                  <a:pos x="65" y="193"/>
                </a:cxn>
                <a:cxn ang="0">
                  <a:pos x="71" y="208"/>
                </a:cxn>
                <a:cxn ang="0">
                  <a:pos x="71" y="221"/>
                </a:cxn>
                <a:cxn ang="0">
                  <a:pos x="31" y="259"/>
                </a:cxn>
                <a:cxn ang="0">
                  <a:pos x="11" y="263"/>
                </a:cxn>
                <a:cxn ang="0">
                  <a:pos x="44" y="267"/>
                </a:cxn>
                <a:cxn ang="0">
                  <a:pos x="1" y="318"/>
                </a:cxn>
                <a:cxn ang="0">
                  <a:pos x="18" y="344"/>
                </a:cxn>
                <a:cxn ang="0">
                  <a:pos x="90" y="338"/>
                </a:cxn>
                <a:cxn ang="0">
                  <a:pos x="141" y="343"/>
                </a:cxn>
                <a:cxn ang="0">
                  <a:pos x="180" y="329"/>
                </a:cxn>
                <a:cxn ang="0">
                  <a:pos x="194" y="339"/>
                </a:cxn>
                <a:cxn ang="0">
                  <a:pos x="187" y="350"/>
                </a:cxn>
                <a:cxn ang="0">
                  <a:pos x="221" y="336"/>
                </a:cxn>
                <a:cxn ang="0">
                  <a:pos x="248" y="343"/>
                </a:cxn>
                <a:cxn ang="0">
                  <a:pos x="212" y="380"/>
                </a:cxn>
                <a:cxn ang="0">
                  <a:pos x="189" y="397"/>
                </a:cxn>
                <a:cxn ang="0">
                  <a:pos x="224" y="392"/>
                </a:cxn>
                <a:cxn ang="0">
                  <a:pos x="264" y="354"/>
                </a:cxn>
                <a:cxn ang="0">
                  <a:pos x="289" y="315"/>
                </a:cxn>
                <a:cxn ang="0">
                  <a:pos x="297" y="361"/>
                </a:cxn>
                <a:cxn ang="0">
                  <a:pos x="294" y="403"/>
                </a:cxn>
                <a:cxn ang="0">
                  <a:pos x="314" y="392"/>
                </a:cxn>
                <a:cxn ang="0">
                  <a:pos x="320" y="420"/>
                </a:cxn>
                <a:cxn ang="0">
                  <a:pos x="351" y="396"/>
                </a:cxn>
                <a:cxn ang="0">
                  <a:pos x="362" y="332"/>
                </a:cxn>
                <a:cxn ang="0">
                  <a:pos x="339" y="347"/>
                </a:cxn>
                <a:cxn ang="0">
                  <a:pos x="348" y="306"/>
                </a:cxn>
                <a:cxn ang="0">
                  <a:pos x="332" y="307"/>
                </a:cxn>
                <a:cxn ang="0">
                  <a:pos x="313" y="337"/>
                </a:cxn>
                <a:cxn ang="0">
                  <a:pos x="307" y="320"/>
                </a:cxn>
                <a:cxn ang="0">
                  <a:pos x="307" y="300"/>
                </a:cxn>
                <a:cxn ang="0">
                  <a:pos x="326" y="274"/>
                </a:cxn>
                <a:cxn ang="0">
                  <a:pos x="340" y="254"/>
                </a:cxn>
                <a:cxn ang="0">
                  <a:pos x="293" y="272"/>
                </a:cxn>
                <a:cxn ang="0">
                  <a:pos x="304" y="247"/>
                </a:cxn>
                <a:cxn ang="0">
                  <a:pos x="300" y="226"/>
                </a:cxn>
                <a:cxn ang="0">
                  <a:pos x="318" y="197"/>
                </a:cxn>
                <a:cxn ang="0">
                  <a:pos x="275" y="192"/>
                </a:cxn>
                <a:cxn ang="0">
                  <a:pos x="218" y="204"/>
                </a:cxn>
                <a:cxn ang="0">
                  <a:pos x="218" y="184"/>
                </a:cxn>
                <a:cxn ang="0">
                  <a:pos x="189" y="184"/>
                </a:cxn>
                <a:cxn ang="0">
                  <a:pos x="191" y="157"/>
                </a:cxn>
                <a:cxn ang="0">
                  <a:pos x="176" y="144"/>
                </a:cxn>
                <a:cxn ang="0">
                  <a:pos x="162" y="148"/>
                </a:cxn>
                <a:cxn ang="0">
                  <a:pos x="137" y="161"/>
                </a:cxn>
                <a:cxn ang="0">
                  <a:pos x="153" y="122"/>
                </a:cxn>
                <a:cxn ang="0">
                  <a:pos x="172" y="81"/>
                </a:cxn>
                <a:cxn ang="0">
                  <a:pos x="176" y="71"/>
                </a:cxn>
                <a:cxn ang="0">
                  <a:pos x="185" y="33"/>
                </a:cxn>
                <a:cxn ang="0">
                  <a:pos x="207" y="8"/>
                </a:cxn>
                <a:cxn ang="0">
                  <a:pos x="194" y="5"/>
                </a:cxn>
              </a:cxnLst>
              <a:rect l="0" t="0" r="r" b="b"/>
              <a:pathLst>
                <a:path w="362" h="420">
                  <a:moveTo>
                    <a:pt x="170" y="11"/>
                  </a:moveTo>
                  <a:lnTo>
                    <a:pt x="159" y="16"/>
                  </a:lnTo>
                  <a:lnTo>
                    <a:pt x="147" y="25"/>
                  </a:lnTo>
                  <a:lnTo>
                    <a:pt x="144" y="33"/>
                  </a:lnTo>
                  <a:lnTo>
                    <a:pt x="141" y="38"/>
                  </a:lnTo>
                  <a:lnTo>
                    <a:pt x="138" y="43"/>
                  </a:lnTo>
                  <a:lnTo>
                    <a:pt x="135" y="46"/>
                  </a:lnTo>
                  <a:lnTo>
                    <a:pt x="135" y="48"/>
                  </a:lnTo>
                  <a:lnTo>
                    <a:pt x="129" y="52"/>
                  </a:lnTo>
                  <a:lnTo>
                    <a:pt x="127" y="60"/>
                  </a:lnTo>
                  <a:lnTo>
                    <a:pt x="126" y="68"/>
                  </a:lnTo>
                  <a:lnTo>
                    <a:pt x="120" y="75"/>
                  </a:lnTo>
                  <a:lnTo>
                    <a:pt x="111" y="78"/>
                  </a:lnTo>
                  <a:lnTo>
                    <a:pt x="106" y="83"/>
                  </a:lnTo>
                  <a:lnTo>
                    <a:pt x="115" y="89"/>
                  </a:lnTo>
                  <a:lnTo>
                    <a:pt x="109" y="96"/>
                  </a:lnTo>
                  <a:lnTo>
                    <a:pt x="103" y="119"/>
                  </a:lnTo>
                  <a:lnTo>
                    <a:pt x="103" y="121"/>
                  </a:lnTo>
                  <a:lnTo>
                    <a:pt x="110" y="128"/>
                  </a:lnTo>
                  <a:lnTo>
                    <a:pt x="93" y="134"/>
                  </a:lnTo>
                  <a:lnTo>
                    <a:pt x="92" y="139"/>
                  </a:lnTo>
                  <a:lnTo>
                    <a:pt x="81" y="164"/>
                  </a:lnTo>
                  <a:lnTo>
                    <a:pt x="79" y="175"/>
                  </a:lnTo>
                  <a:lnTo>
                    <a:pt x="82" y="178"/>
                  </a:lnTo>
                  <a:lnTo>
                    <a:pt x="82" y="182"/>
                  </a:lnTo>
                  <a:lnTo>
                    <a:pt x="73" y="182"/>
                  </a:lnTo>
                  <a:lnTo>
                    <a:pt x="65" y="193"/>
                  </a:lnTo>
                  <a:lnTo>
                    <a:pt x="61" y="202"/>
                  </a:lnTo>
                  <a:lnTo>
                    <a:pt x="63" y="207"/>
                  </a:lnTo>
                  <a:lnTo>
                    <a:pt x="71" y="208"/>
                  </a:lnTo>
                  <a:lnTo>
                    <a:pt x="71" y="210"/>
                  </a:lnTo>
                  <a:lnTo>
                    <a:pt x="68" y="215"/>
                  </a:lnTo>
                  <a:lnTo>
                    <a:pt x="71" y="221"/>
                  </a:lnTo>
                  <a:lnTo>
                    <a:pt x="52" y="219"/>
                  </a:lnTo>
                  <a:lnTo>
                    <a:pt x="39" y="254"/>
                  </a:lnTo>
                  <a:lnTo>
                    <a:pt x="31" y="259"/>
                  </a:lnTo>
                  <a:lnTo>
                    <a:pt x="27" y="252"/>
                  </a:lnTo>
                  <a:lnTo>
                    <a:pt x="19" y="257"/>
                  </a:lnTo>
                  <a:lnTo>
                    <a:pt x="11" y="263"/>
                  </a:lnTo>
                  <a:lnTo>
                    <a:pt x="11" y="267"/>
                  </a:lnTo>
                  <a:lnTo>
                    <a:pt x="33" y="264"/>
                  </a:lnTo>
                  <a:lnTo>
                    <a:pt x="44" y="267"/>
                  </a:lnTo>
                  <a:lnTo>
                    <a:pt x="47" y="274"/>
                  </a:lnTo>
                  <a:lnTo>
                    <a:pt x="18" y="300"/>
                  </a:lnTo>
                  <a:lnTo>
                    <a:pt x="1" y="318"/>
                  </a:lnTo>
                  <a:lnTo>
                    <a:pt x="0" y="332"/>
                  </a:lnTo>
                  <a:lnTo>
                    <a:pt x="4" y="342"/>
                  </a:lnTo>
                  <a:lnTo>
                    <a:pt x="18" y="344"/>
                  </a:lnTo>
                  <a:lnTo>
                    <a:pt x="38" y="339"/>
                  </a:lnTo>
                  <a:lnTo>
                    <a:pt x="68" y="334"/>
                  </a:lnTo>
                  <a:lnTo>
                    <a:pt x="90" y="338"/>
                  </a:lnTo>
                  <a:lnTo>
                    <a:pt x="103" y="338"/>
                  </a:lnTo>
                  <a:lnTo>
                    <a:pt x="113" y="342"/>
                  </a:lnTo>
                  <a:lnTo>
                    <a:pt x="141" y="343"/>
                  </a:lnTo>
                  <a:lnTo>
                    <a:pt x="156" y="339"/>
                  </a:lnTo>
                  <a:lnTo>
                    <a:pt x="173" y="337"/>
                  </a:lnTo>
                  <a:lnTo>
                    <a:pt x="180" y="329"/>
                  </a:lnTo>
                  <a:lnTo>
                    <a:pt x="196" y="322"/>
                  </a:lnTo>
                  <a:lnTo>
                    <a:pt x="194" y="332"/>
                  </a:lnTo>
                  <a:lnTo>
                    <a:pt x="194" y="339"/>
                  </a:lnTo>
                  <a:lnTo>
                    <a:pt x="179" y="345"/>
                  </a:lnTo>
                  <a:lnTo>
                    <a:pt x="176" y="350"/>
                  </a:lnTo>
                  <a:lnTo>
                    <a:pt x="187" y="350"/>
                  </a:lnTo>
                  <a:lnTo>
                    <a:pt x="189" y="354"/>
                  </a:lnTo>
                  <a:lnTo>
                    <a:pt x="211" y="352"/>
                  </a:lnTo>
                  <a:lnTo>
                    <a:pt x="221" y="336"/>
                  </a:lnTo>
                  <a:lnTo>
                    <a:pt x="229" y="339"/>
                  </a:lnTo>
                  <a:lnTo>
                    <a:pt x="244" y="339"/>
                  </a:lnTo>
                  <a:lnTo>
                    <a:pt x="248" y="343"/>
                  </a:lnTo>
                  <a:lnTo>
                    <a:pt x="235" y="352"/>
                  </a:lnTo>
                  <a:lnTo>
                    <a:pt x="224" y="361"/>
                  </a:lnTo>
                  <a:lnTo>
                    <a:pt x="212" y="380"/>
                  </a:lnTo>
                  <a:lnTo>
                    <a:pt x="199" y="383"/>
                  </a:lnTo>
                  <a:lnTo>
                    <a:pt x="191" y="387"/>
                  </a:lnTo>
                  <a:lnTo>
                    <a:pt x="189" y="397"/>
                  </a:lnTo>
                  <a:lnTo>
                    <a:pt x="200" y="399"/>
                  </a:lnTo>
                  <a:lnTo>
                    <a:pt x="213" y="397"/>
                  </a:lnTo>
                  <a:lnTo>
                    <a:pt x="224" y="392"/>
                  </a:lnTo>
                  <a:lnTo>
                    <a:pt x="234" y="376"/>
                  </a:lnTo>
                  <a:lnTo>
                    <a:pt x="248" y="360"/>
                  </a:lnTo>
                  <a:lnTo>
                    <a:pt x="264" y="354"/>
                  </a:lnTo>
                  <a:lnTo>
                    <a:pt x="267" y="356"/>
                  </a:lnTo>
                  <a:lnTo>
                    <a:pt x="281" y="315"/>
                  </a:lnTo>
                  <a:lnTo>
                    <a:pt x="289" y="315"/>
                  </a:lnTo>
                  <a:lnTo>
                    <a:pt x="291" y="327"/>
                  </a:lnTo>
                  <a:lnTo>
                    <a:pt x="294" y="344"/>
                  </a:lnTo>
                  <a:lnTo>
                    <a:pt x="297" y="361"/>
                  </a:lnTo>
                  <a:lnTo>
                    <a:pt x="289" y="382"/>
                  </a:lnTo>
                  <a:lnTo>
                    <a:pt x="287" y="401"/>
                  </a:lnTo>
                  <a:lnTo>
                    <a:pt x="294" y="403"/>
                  </a:lnTo>
                  <a:lnTo>
                    <a:pt x="314" y="376"/>
                  </a:lnTo>
                  <a:lnTo>
                    <a:pt x="319" y="380"/>
                  </a:lnTo>
                  <a:lnTo>
                    <a:pt x="314" y="392"/>
                  </a:lnTo>
                  <a:lnTo>
                    <a:pt x="315" y="402"/>
                  </a:lnTo>
                  <a:lnTo>
                    <a:pt x="315" y="412"/>
                  </a:lnTo>
                  <a:lnTo>
                    <a:pt x="320" y="420"/>
                  </a:lnTo>
                  <a:lnTo>
                    <a:pt x="330" y="412"/>
                  </a:lnTo>
                  <a:lnTo>
                    <a:pt x="343" y="414"/>
                  </a:lnTo>
                  <a:lnTo>
                    <a:pt x="351" y="396"/>
                  </a:lnTo>
                  <a:lnTo>
                    <a:pt x="356" y="372"/>
                  </a:lnTo>
                  <a:lnTo>
                    <a:pt x="362" y="354"/>
                  </a:lnTo>
                  <a:lnTo>
                    <a:pt x="362" y="332"/>
                  </a:lnTo>
                  <a:lnTo>
                    <a:pt x="357" y="329"/>
                  </a:lnTo>
                  <a:lnTo>
                    <a:pt x="343" y="353"/>
                  </a:lnTo>
                  <a:lnTo>
                    <a:pt x="339" y="347"/>
                  </a:lnTo>
                  <a:lnTo>
                    <a:pt x="339" y="332"/>
                  </a:lnTo>
                  <a:lnTo>
                    <a:pt x="343" y="317"/>
                  </a:lnTo>
                  <a:lnTo>
                    <a:pt x="348" y="306"/>
                  </a:lnTo>
                  <a:lnTo>
                    <a:pt x="353" y="301"/>
                  </a:lnTo>
                  <a:lnTo>
                    <a:pt x="353" y="293"/>
                  </a:lnTo>
                  <a:lnTo>
                    <a:pt x="332" y="307"/>
                  </a:lnTo>
                  <a:lnTo>
                    <a:pt x="324" y="323"/>
                  </a:lnTo>
                  <a:lnTo>
                    <a:pt x="319" y="337"/>
                  </a:lnTo>
                  <a:lnTo>
                    <a:pt x="313" y="337"/>
                  </a:lnTo>
                  <a:lnTo>
                    <a:pt x="307" y="333"/>
                  </a:lnTo>
                  <a:lnTo>
                    <a:pt x="304" y="327"/>
                  </a:lnTo>
                  <a:lnTo>
                    <a:pt x="307" y="320"/>
                  </a:lnTo>
                  <a:lnTo>
                    <a:pt x="310" y="306"/>
                  </a:lnTo>
                  <a:lnTo>
                    <a:pt x="308" y="305"/>
                  </a:lnTo>
                  <a:lnTo>
                    <a:pt x="307" y="300"/>
                  </a:lnTo>
                  <a:lnTo>
                    <a:pt x="298" y="291"/>
                  </a:lnTo>
                  <a:lnTo>
                    <a:pt x="319" y="284"/>
                  </a:lnTo>
                  <a:lnTo>
                    <a:pt x="326" y="274"/>
                  </a:lnTo>
                  <a:lnTo>
                    <a:pt x="336" y="270"/>
                  </a:lnTo>
                  <a:lnTo>
                    <a:pt x="342" y="259"/>
                  </a:lnTo>
                  <a:lnTo>
                    <a:pt x="340" y="254"/>
                  </a:lnTo>
                  <a:lnTo>
                    <a:pt x="314" y="267"/>
                  </a:lnTo>
                  <a:lnTo>
                    <a:pt x="308" y="266"/>
                  </a:lnTo>
                  <a:lnTo>
                    <a:pt x="293" y="272"/>
                  </a:lnTo>
                  <a:lnTo>
                    <a:pt x="291" y="268"/>
                  </a:lnTo>
                  <a:lnTo>
                    <a:pt x="297" y="259"/>
                  </a:lnTo>
                  <a:lnTo>
                    <a:pt x="304" y="247"/>
                  </a:lnTo>
                  <a:lnTo>
                    <a:pt x="300" y="242"/>
                  </a:lnTo>
                  <a:lnTo>
                    <a:pt x="294" y="241"/>
                  </a:lnTo>
                  <a:lnTo>
                    <a:pt x="300" y="226"/>
                  </a:lnTo>
                  <a:lnTo>
                    <a:pt x="312" y="215"/>
                  </a:lnTo>
                  <a:lnTo>
                    <a:pt x="319" y="202"/>
                  </a:lnTo>
                  <a:lnTo>
                    <a:pt x="318" y="197"/>
                  </a:lnTo>
                  <a:lnTo>
                    <a:pt x="313" y="196"/>
                  </a:lnTo>
                  <a:lnTo>
                    <a:pt x="293" y="189"/>
                  </a:lnTo>
                  <a:lnTo>
                    <a:pt x="275" y="192"/>
                  </a:lnTo>
                  <a:lnTo>
                    <a:pt x="267" y="184"/>
                  </a:lnTo>
                  <a:lnTo>
                    <a:pt x="229" y="203"/>
                  </a:lnTo>
                  <a:lnTo>
                    <a:pt x="218" y="204"/>
                  </a:lnTo>
                  <a:lnTo>
                    <a:pt x="228" y="186"/>
                  </a:lnTo>
                  <a:lnTo>
                    <a:pt x="229" y="178"/>
                  </a:lnTo>
                  <a:lnTo>
                    <a:pt x="218" y="184"/>
                  </a:lnTo>
                  <a:lnTo>
                    <a:pt x="216" y="189"/>
                  </a:lnTo>
                  <a:lnTo>
                    <a:pt x="210" y="186"/>
                  </a:lnTo>
                  <a:lnTo>
                    <a:pt x="189" y="184"/>
                  </a:lnTo>
                  <a:lnTo>
                    <a:pt x="190" y="172"/>
                  </a:lnTo>
                  <a:lnTo>
                    <a:pt x="179" y="168"/>
                  </a:lnTo>
                  <a:lnTo>
                    <a:pt x="191" y="157"/>
                  </a:lnTo>
                  <a:lnTo>
                    <a:pt x="210" y="149"/>
                  </a:lnTo>
                  <a:lnTo>
                    <a:pt x="202" y="145"/>
                  </a:lnTo>
                  <a:lnTo>
                    <a:pt x="176" y="144"/>
                  </a:lnTo>
                  <a:lnTo>
                    <a:pt x="179" y="132"/>
                  </a:lnTo>
                  <a:lnTo>
                    <a:pt x="172" y="132"/>
                  </a:lnTo>
                  <a:lnTo>
                    <a:pt x="162" y="148"/>
                  </a:lnTo>
                  <a:lnTo>
                    <a:pt x="149" y="159"/>
                  </a:lnTo>
                  <a:lnTo>
                    <a:pt x="142" y="173"/>
                  </a:lnTo>
                  <a:lnTo>
                    <a:pt x="137" y="161"/>
                  </a:lnTo>
                  <a:lnTo>
                    <a:pt x="142" y="149"/>
                  </a:lnTo>
                  <a:lnTo>
                    <a:pt x="142" y="137"/>
                  </a:lnTo>
                  <a:lnTo>
                    <a:pt x="153" y="122"/>
                  </a:lnTo>
                  <a:lnTo>
                    <a:pt x="160" y="105"/>
                  </a:lnTo>
                  <a:lnTo>
                    <a:pt x="170" y="91"/>
                  </a:lnTo>
                  <a:lnTo>
                    <a:pt x="172" y="81"/>
                  </a:lnTo>
                  <a:lnTo>
                    <a:pt x="170" y="75"/>
                  </a:lnTo>
                  <a:lnTo>
                    <a:pt x="172" y="64"/>
                  </a:lnTo>
                  <a:lnTo>
                    <a:pt x="176" y="71"/>
                  </a:lnTo>
                  <a:lnTo>
                    <a:pt x="187" y="64"/>
                  </a:lnTo>
                  <a:lnTo>
                    <a:pt x="195" y="42"/>
                  </a:lnTo>
                  <a:lnTo>
                    <a:pt x="185" y="33"/>
                  </a:lnTo>
                  <a:lnTo>
                    <a:pt x="186" y="26"/>
                  </a:lnTo>
                  <a:lnTo>
                    <a:pt x="200" y="25"/>
                  </a:lnTo>
                  <a:lnTo>
                    <a:pt x="207" y="8"/>
                  </a:lnTo>
                  <a:lnTo>
                    <a:pt x="207" y="0"/>
                  </a:lnTo>
                  <a:lnTo>
                    <a:pt x="199" y="8"/>
                  </a:lnTo>
                  <a:lnTo>
                    <a:pt x="194" y="5"/>
                  </a:lnTo>
                  <a:lnTo>
                    <a:pt x="183" y="5"/>
                  </a:lnTo>
                  <a:lnTo>
                    <a:pt x="170" y="11"/>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89" name="Freeform 104">
              <a:extLst>
                <a:ext uri="{FF2B5EF4-FFF2-40B4-BE49-F238E27FC236}">
                  <a16:creationId xmlns:a16="http://schemas.microsoft.com/office/drawing/2014/main" xmlns="" id="{45457237-D49E-45CE-B90F-1CE24D1C72AE}"/>
                </a:ext>
              </a:extLst>
            </p:cNvPr>
            <p:cNvSpPr>
              <a:spLocks noChangeAspect="1"/>
            </p:cNvSpPr>
            <p:nvPr/>
          </p:nvSpPr>
          <p:spPr bwMode="gray">
            <a:xfrm>
              <a:off x="1347129" y="3087326"/>
              <a:ext cx="147007" cy="112161"/>
            </a:xfrm>
            <a:custGeom>
              <a:avLst/>
              <a:gdLst/>
              <a:ahLst/>
              <a:cxnLst>
                <a:cxn ang="0">
                  <a:pos x="48" y="41"/>
                </a:cxn>
                <a:cxn ang="0">
                  <a:pos x="48" y="41"/>
                </a:cxn>
                <a:cxn ang="0">
                  <a:pos x="45" y="22"/>
                </a:cxn>
                <a:cxn ang="0">
                  <a:pos x="19" y="15"/>
                </a:cxn>
                <a:cxn ang="0">
                  <a:pos x="13" y="27"/>
                </a:cxn>
                <a:cxn ang="0">
                  <a:pos x="0" y="19"/>
                </a:cxn>
                <a:cxn ang="0">
                  <a:pos x="2" y="6"/>
                </a:cxn>
                <a:cxn ang="0">
                  <a:pos x="18" y="0"/>
                </a:cxn>
                <a:cxn ang="0">
                  <a:pos x="38" y="9"/>
                </a:cxn>
                <a:cxn ang="0">
                  <a:pos x="56" y="18"/>
                </a:cxn>
                <a:cxn ang="0">
                  <a:pos x="119" y="38"/>
                </a:cxn>
                <a:cxn ang="0">
                  <a:pos x="148" y="46"/>
                </a:cxn>
                <a:cxn ang="0">
                  <a:pos x="157" y="57"/>
                </a:cxn>
                <a:cxn ang="0">
                  <a:pos x="188" y="99"/>
                </a:cxn>
                <a:cxn ang="0">
                  <a:pos x="188" y="106"/>
                </a:cxn>
                <a:cxn ang="0">
                  <a:pos x="194" y="116"/>
                </a:cxn>
                <a:cxn ang="0">
                  <a:pos x="215" y="129"/>
                </a:cxn>
                <a:cxn ang="0">
                  <a:pos x="228" y="134"/>
                </a:cxn>
                <a:cxn ang="0">
                  <a:pos x="250" y="151"/>
                </a:cxn>
                <a:cxn ang="0">
                  <a:pos x="260" y="174"/>
                </a:cxn>
                <a:cxn ang="0">
                  <a:pos x="264" y="189"/>
                </a:cxn>
                <a:cxn ang="0">
                  <a:pos x="269" y="188"/>
                </a:cxn>
                <a:cxn ang="0">
                  <a:pos x="272" y="203"/>
                </a:cxn>
                <a:cxn ang="0">
                  <a:pos x="264" y="214"/>
                </a:cxn>
                <a:cxn ang="0">
                  <a:pos x="239" y="207"/>
                </a:cxn>
                <a:cxn ang="0">
                  <a:pos x="222" y="196"/>
                </a:cxn>
                <a:cxn ang="0">
                  <a:pos x="211" y="196"/>
                </a:cxn>
                <a:cxn ang="0">
                  <a:pos x="196" y="185"/>
                </a:cxn>
                <a:cxn ang="0">
                  <a:pos x="202" y="175"/>
                </a:cxn>
                <a:cxn ang="0">
                  <a:pos x="196" y="182"/>
                </a:cxn>
                <a:cxn ang="0">
                  <a:pos x="182" y="176"/>
                </a:cxn>
                <a:cxn ang="0">
                  <a:pos x="179" y="167"/>
                </a:cxn>
                <a:cxn ang="0">
                  <a:pos x="190" y="160"/>
                </a:cxn>
                <a:cxn ang="0">
                  <a:pos x="178" y="155"/>
                </a:cxn>
                <a:cxn ang="0">
                  <a:pos x="166" y="160"/>
                </a:cxn>
                <a:cxn ang="0">
                  <a:pos x="143" y="154"/>
                </a:cxn>
                <a:cxn ang="0">
                  <a:pos x="157" y="153"/>
                </a:cxn>
                <a:cxn ang="0">
                  <a:pos x="143" y="135"/>
                </a:cxn>
                <a:cxn ang="0">
                  <a:pos x="130" y="129"/>
                </a:cxn>
                <a:cxn ang="0">
                  <a:pos x="109" y="126"/>
                </a:cxn>
                <a:cxn ang="0">
                  <a:pos x="100" y="112"/>
                </a:cxn>
                <a:cxn ang="0">
                  <a:pos x="118" y="110"/>
                </a:cxn>
                <a:cxn ang="0">
                  <a:pos x="119" y="100"/>
                </a:cxn>
                <a:cxn ang="0">
                  <a:pos x="107" y="100"/>
                </a:cxn>
                <a:cxn ang="0">
                  <a:pos x="99" y="99"/>
                </a:cxn>
                <a:cxn ang="0">
                  <a:pos x="86" y="83"/>
                </a:cxn>
                <a:cxn ang="0">
                  <a:pos x="80" y="80"/>
                </a:cxn>
                <a:cxn ang="0">
                  <a:pos x="65" y="80"/>
                </a:cxn>
                <a:cxn ang="0">
                  <a:pos x="70" y="65"/>
                </a:cxn>
                <a:cxn ang="0">
                  <a:pos x="60" y="61"/>
                </a:cxn>
                <a:cxn ang="0">
                  <a:pos x="49" y="61"/>
                </a:cxn>
                <a:cxn ang="0">
                  <a:pos x="40" y="59"/>
                </a:cxn>
                <a:cxn ang="0">
                  <a:pos x="29" y="64"/>
                </a:cxn>
                <a:cxn ang="0">
                  <a:pos x="29" y="57"/>
                </a:cxn>
                <a:cxn ang="0">
                  <a:pos x="24" y="45"/>
                </a:cxn>
                <a:cxn ang="0">
                  <a:pos x="33" y="35"/>
                </a:cxn>
                <a:cxn ang="0">
                  <a:pos x="45" y="41"/>
                </a:cxn>
              </a:cxnLst>
              <a:rect l="0" t="0" r="r" b="b"/>
              <a:pathLst>
                <a:path w="275" h="214">
                  <a:moveTo>
                    <a:pt x="45" y="41"/>
                  </a:moveTo>
                  <a:lnTo>
                    <a:pt x="48" y="41"/>
                  </a:lnTo>
                  <a:lnTo>
                    <a:pt x="48" y="42"/>
                  </a:lnTo>
                  <a:lnTo>
                    <a:pt x="48" y="41"/>
                  </a:lnTo>
                  <a:lnTo>
                    <a:pt x="45" y="31"/>
                  </a:lnTo>
                  <a:lnTo>
                    <a:pt x="45" y="22"/>
                  </a:lnTo>
                  <a:lnTo>
                    <a:pt x="24" y="20"/>
                  </a:lnTo>
                  <a:lnTo>
                    <a:pt x="19" y="15"/>
                  </a:lnTo>
                  <a:lnTo>
                    <a:pt x="16" y="21"/>
                  </a:lnTo>
                  <a:lnTo>
                    <a:pt x="13" y="27"/>
                  </a:lnTo>
                  <a:lnTo>
                    <a:pt x="6" y="24"/>
                  </a:lnTo>
                  <a:lnTo>
                    <a:pt x="0" y="19"/>
                  </a:lnTo>
                  <a:lnTo>
                    <a:pt x="0" y="11"/>
                  </a:lnTo>
                  <a:lnTo>
                    <a:pt x="2" y="6"/>
                  </a:lnTo>
                  <a:lnTo>
                    <a:pt x="8" y="2"/>
                  </a:lnTo>
                  <a:lnTo>
                    <a:pt x="18" y="0"/>
                  </a:lnTo>
                  <a:lnTo>
                    <a:pt x="28" y="4"/>
                  </a:lnTo>
                  <a:lnTo>
                    <a:pt x="38" y="9"/>
                  </a:lnTo>
                  <a:lnTo>
                    <a:pt x="46" y="10"/>
                  </a:lnTo>
                  <a:lnTo>
                    <a:pt x="56" y="18"/>
                  </a:lnTo>
                  <a:lnTo>
                    <a:pt x="89" y="31"/>
                  </a:lnTo>
                  <a:lnTo>
                    <a:pt x="119" y="38"/>
                  </a:lnTo>
                  <a:lnTo>
                    <a:pt x="134" y="43"/>
                  </a:lnTo>
                  <a:lnTo>
                    <a:pt x="148" y="46"/>
                  </a:lnTo>
                  <a:lnTo>
                    <a:pt x="153" y="51"/>
                  </a:lnTo>
                  <a:lnTo>
                    <a:pt x="157" y="57"/>
                  </a:lnTo>
                  <a:lnTo>
                    <a:pt x="158" y="65"/>
                  </a:lnTo>
                  <a:lnTo>
                    <a:pt x="188" y="99"/>
                  </a:lnTo>
                  <a:lnTo>
                    <a:pt x="189" y="101"/>
                  </a:lnTo>
                  <a:lnTo>
                    <a:pt x="188" y="106"/>
                  </a:lnTo>
                  <a:lnTo>
                    <a:pt x="190" y="112"/>
                  </a:lnTo>
                  <a:lnTo>
                    <a:pt x="194" y="116"/>
                  </a:lnTo>
                  <a:lnTo>
                    <a:pt x="206" y="126"/>
                  </a:lnTo>
                  <a:lnTo>
                    <a:pt x="215" y="129"/>
                  </a:lnTo>
                  <a:lnTo>
                    <a:pt x="225" y="131"/>
                  </a:lnTo>
                  <a:lnTo>
                    <a:pt x="228" y="134"/>
                  </a:lnTo>
                  <a:lnTo>
                    <a:pt x="236" y="137"/>
                  </a:lnTo>
                  <a:lnTo>
                    <a:pt x="250" y="151"/>
                  </a:lnTo>
                  <a:lnTo>
                    <a:pt x="253" y="160"/>
                  </a:lnTo>
                  <a:lnTo>
                    <a:pt x="260" y="174"/>
                  </a:lnTo>
                  <a:lnTo>
                    <a:pt x="261" y="180"/>
                  </a:lnTo>
                  <a:lnTo>
                    <a:pt x="264" y="189"/>
                  </a:lnTo>
                  <a:lnTo>
                    <a:pt x="266" y="194"/>
                  </a:lnTo>
                  <a:lnTo>
                    <a:pt x="269" y="188"/>
                  </a:lnTo>
                  <a:lnTo>
                    <a:pt x="275" y="202"/>
                  </a:lnTo>
                  <a:lnTo>
                    <a:pt x="272" y="203"/>
                  </a:lnTo>
                  <a:lnTo>
                    <a:pt x="271" y="209"/>
                  </a:lnTo>
                  <a:lnTo>
                    <a:pt x="264" y="214"/>
                  </a:lnTo>
                  <a:lnTo>
                    <a:pt x="258" y="214"/>
                  </a:lnTo>
                  <a:lnTo>
                    <a:pt x="239" y="207"/>
                  </a:lnTo>
                  <a:lnTo>
                    <a:pt x="222" y="198"/>
                  </a:lnTo>
                  <a:lnTo>
                    <a:pt x="222" y="196"/>
                  </a:lnTo>
                  <a:lnTo>
                    <a:pt x="217" y="193"/>
                  </a:lnTo>
                  <a:lnTo>
                    <a:pt x="211" y="196"/>
                  </a:lnTo>
                  <a:lnTo>
                    <a:pt x="196" y="189"/>
                  </a:lnTo>
                  <a:lnTo>
                    <a:pt x="196" y="185"/>
                  </a:lnTo>
                  <a:lnTo>
                    <a:pt x="200" y="180"/>
                  </a:lnTo>
                  <a:lnTo>
                    <a:pt x="202" y="175"/>
                  </a:lnTo>
                  <a:lnTo>
                    <a:pt x="199" y="176"/>
                  </a:lnTo>
                  <a:lnTo>
                    <a:pt x="196" y="182"/>
                  </a:lnTo>
                  <a:lnTo>
                    <a:pt x="190" y="183"/>
                  </a:lnTo>
                  <a:lnTo>
                    <a:pt x="182" y="176"/>
                  </a:lnTo>
                  <a:lnTo>
                    <a:pt x="179" y="172"/>
                  </a:lnTo>
                  <a:lnTo>
                    <a:pt x="179" y="167"/>
                  </a:lnTo>
                  <a:lnTo>
                    <a:pt x="184" y="165"/>
                  </a:lnTo>
                  <a:lnTo>
                    <a:pt x="190" y="160"/>
                  </a:lnTo>
                  <a:lnTo>
                    <a:pt x="184" y="159"/>
                  </a:lnTo>
                  <a:lnTo>
                    <a:pt x="178" y="155"/>
                  </a:lnTo>
                  <a:lnTo>
                    <a:pt x="173" y="161"/>
                  </a:lnTo>
                  <a:lnTo>
                    <a:pt x="166" y="160"/>
                  </a:lnTo>
                  <a:lnTo>
                    <a:pt x="153" y="162"/>
                  </a:lnTo>
                  <a:lnTo>
                    <a:pt x="143" y="154"/>
                  </a:lnTo>
                  <a:lnTo>
                    <a:pt x="147" y="155"/>
                  </a:lnTo>
                  <a:lnTo>
                    <a:pt x="157" y="153"/>
                  </a:lnTo>
                  <a:lnTo>
                    <a:pt x="153" y="145"/>
                  </a:lnTo>
                  <a:lnTo>
                    <a:pt x="143" y="135"/>
                  </a:lnTo>
                  <a:lnTo>
                    <a:pt x="132" y="134"/>
                  </a:lnTo>
                  <a:lnTo>
                    <a:pt x="130" y="129"/>
                  </a:lnTo>
                  <a:lnTo>
                    <a:pt x="120" y="124"/>
                  </a:lnTo>
                  <a:lnTo>
                    <a:pt x="109" y="126"/>
                  </a:lnTo>
                  <a:lnTo>
                    <a:pt x="104" y="124"/>
                  </a:lnTo>
                  <a:lnTo>
                    <a:pt x="100" y="112"/>
                  </a:lnTo>
                  <a:lnTo>
                    <a:pt x="105" y="108"/>
                  </a:lnTo>
                  <a:lnTo>
                    <a:pt x="118" y="110"/>
                  </a:lnTo>
                  <a:lnTo>
                    <a:pt x="129" y="105"/>
                  </a:lnTo>
                  <a:lnTo>
                    <a:pt x="119" y="100"/>
                  </a:lnTo>
                  <a:lnTo>
                    <a:pt x="109" y="102"/>
                  </a:lnTo>
                  <a:lnTo>
                    <a:pt x="107" y="100"/>
                  </a:lnTo>
                  <a:lnTo>
                    <a:pt x="105" y="94"/>
                  </a:lnTo>
                  <a:lnTo>
                    <a:pt x="99" y="99"/>
                  </a:lnTo>
                  <a:lnTo>
                    <a:pt x="96" y="89"/>
                  </a:lnTo>
                  <a:lnTo>
                    <a:pt x="86" y="83"/>
                  </a:lnTo>
                  <a:lnTo>
                    <a:pt x="82" y="84"/>
                  </a:lnTo>
                  <a:lnTo>
                    <a:pt x="80" y="80"/>
                  </a:lnTo>
                  <a:lnTo>
                    <a:pt x="72" y="86"/>
                  </a:lnTo>
                  <a:lnTo>
                    <a:pt x="65" y="80"/>
                  </a:lnTo>
                  <a:lnTo>
                    <a:pt x="66" y="70"/>
                  </a:lnTo>
                  <a:lnTo>
                    <a:pt x="70" y="65"/>
                  </a:lnTo>
                  <a:lnTo>
                    <a:pt x="66" y="65"/>
                  </a:lnTo>
                  <a:lnTo>
                    <a:pt x="60" y="61"/>
                  </a:lnTo>
                  <a:lnTo>
                    <a:pt x="56" y="70"/>
                  </a:lnTo>
                  <a:lnTo>
                    <a:pt x="49" y="61"/>
                  </a:lnTo>
                  <a:lnTo>
                    <a:pt x="45" y="62"/>
                  </a:lnTo>
                  <a:lnTo>
                    <a:pt x="40" y="59"/>
                  </a:lnTo>
                  <a:lnTo>
                    <a:pt x="34" y="67"/>
                  </a:lnTo>
                  <a:lnTo>
                    <a:pt x="29" y="64"/>
                  </a:lnTo>
                  <a:lnTo>
                    <a:pt x="27" y="62"/>
                  </a:lnTo>
                  <a:lnTo>
                    <a:pt x="29" y="57"/>
                  </a:lnTo>
                  <a:lnTo>
                    <a:pt x="30" y="48"/>
                  </a:lnTo>
                  <a:lnTo>
                    <a:pt x="24" y="45"/>
                  </a:lnTo>
                  <a:lnTo>
                    <a:pt x="23" y="37"/>
                  </a:lnTo>
                  <a:lnTo>
                    <a:pt x="33" y="35"/>
                  </a:lnTo>
                  <a:lnTo>
                    <a:pt x="41" y="36"/>
                  </a:lnTo>
                  <a:lnTo>
                    <a:pt x="45" y="4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0" name="Freeform 105">
              <a:extLst>
                <a:ext uri="{FF2B5EF4-FFF2-40B4-BE49-F238E27FC236}">
                  <a16:creationId xmlns:a16="http://schemas.microsoft.com/office/drawing/2014/main" xmlns="" id="{BBAD65FF-5CA5-47D6-BF6A-D3149F408E1A}"/>
                </a:ext>
              </a:extLst>
            </p:cNvPr>
            <p:cNvSpPr>
              <a:spLocks noChangeAspect="1"/>
            </p:cNvSpPr>
            <p:nvPr/>
          </p:nvSpPr>
          <p:spPr bwMode="gray">
            <a:xfrm>
              <a:off x="2179127" y="1950138"/>
              <a:ext cx="125112" cy="115277"/>
            </a:xfrm>
            <a:custGeom>
              <a:avLst/>
              <a:gdLst/>
              <a:ahLst/>
              <a:cxnLst>
                <a:cxn ang="0">
                  <a:pos x="132" y="38"/>
                </a:cxn>
                <a:cxn ang="0">
                  <a:pos x="118" y="33"/>
                </a:cxn>
                <a:cxn ang="0">
                  <a:pos x="118" y="18"/>
                </a:cxn>
                <a:cxn ang="0">
                  <a:pos x="104" y="4"/>
                </a:cxn>
                <a:cxn ang="0">
                  <a:pos x="86" y="0"/>
                </a:cxn>
                <a:cxn ang="0">
                  <a:pos x="73" y="20"/>
                </a:cxn>
                <a:cxn ang="0">
                  <a:pos x="71" y="52"/>
                </a:cxn>
                <a:cxn ang="0">
                  <a:pos x="66" y="51"/>
                </a:cxn>
                <a:cxn ang="0">
                  <a:pos x="53" y="57"/>
                </a:cxn>
                <a:cxn ang="0">
                  <a:pos x="53" y="73"/>
                </a:cxn>
                <a:cxn ang="0">
                  <a:pos x="50" y="98"/>
                </a:cxn>
                <a:cxn ang="0">
                  <a:pos x="40" y="109"/>
                </a:cxn>
                <a:cxn ang="0">
                  <a:pos x="11" y="119"/>
                </a:cxn>
                <a:cxn ang="0">
                  <a:pos x="0" y="136"/>
                </a:cxn>
                <a:cxn ang="0">
                  <a:pos x="10" y="163"/>
                </a:cxn>
                <a:cxn ang="0">
                  <a:pos x="21" y="158"/>
                </a:cxn>
                <a:cxn ang="0">
                  <a:pos x="32" y="152"/>
                </a:cxn>
                <a:cxn ang="0">
                  <a:pos x="44" y="167"/>
                </a:cxn>
                <a:cxn ang="0">
                  <a:pos x="55" y="175"/>
                </a:cxn>
                <a:cxn ang="0">
                  <a:pos x="62" y="165"/>
                </a:cxn>
                <a:cxn ang="0">
                  <a:pos x="71" y="180"/>
                </a:cxn>
                <a:cxn ang="0">
                  <a:pos x="89" y="180"/>
                </a:cxn>
                <a:cxn ang="0">
                  <a:pos x="109" y="202"/>
                </a:cxn>
                <a:cxn ang="0">
                  <a:pos x="132" y="210"/>
                </a:cxn>
                <a:cxn ang="0">
                  <a:pos x="136" y="202"/>
                </a:cxn>
                <a:cxn ang="0">
                  <a:pos x="167" y="221"/>
                </a:cxn>
                <a:cxn ang="0">
                  <a:pos x="186" y="195"/>
                </a:cxn>
                <a:cxn ang="0">
                  <a:pos x="209" y="179"/>
                </a:cxn>
                <a:cxn ang="0">
                  <a:pos x="216" y="186"/>
                </a:cxn>
                <a:cxn ang="0">
                  <a:pos x="233" y="174"/>
                </a:cxn>
                <a:cxn ang="0">
                  <a:pos x="231" y="163"/>
                </a:cxn>
                <a:cxn ang="0">
                  <a:pos x="207" y="153"/>
                </a:cxn>
                <a:cxn ang="0">
                  <a:pos x="202" y="132"/>
                </a:cxn>
                <a:cxn ang="0">
                  <a:pos x="179" y="100"/>
                </a:cxn>
                <a:cxn ang="0">
                  <a:pos x="143" y="60"/>
                </a:cxn>
              </a:cxnLst>
              <a:rect l="0" t="0" r="r" b="b"/>
              <a:pathLst>
                <a:path w="236" h="221">
                  <a:moveTo>
                    <a:pt x="141" y="55"/>
                  </a:moveTo>
                  <a:lnTo>
                    <a:pt x="132" y="38"/>
                  </a:lnTo>
                  <a:lnTo>
                    <a:pt x="126" y="33"/>
                  </a:lnTo>
                  <a:lnTo>
                    <a:pt x="118" y="33"/>
                  </a:lnTo>
                  <a:lnTo>
                    <a:pt x="120" y="24"/>
                  </a:lnTo>
                  <a:lnTo>
                    <a:pt x="118" y="18"/>
                  </a:lnTo>
                  <a:lnTo>
                    <a:pt x="108" y="14"/>
                  </a:lnTo>
                  <a:lnTo>
                    <a:pt x="104" y="4"/>
                  </a:lnTo>
                  <a:lnTo>
                    <a:pt x="96" y="0"/>
                  </a:lnTo>
                  <a:lnTo>
                    <a:pt x="86" y="0"/>
                  </a:lnTo>
                  <a:lnTo>
                    <a:pt x="84" y="11"/>
                  </a:lnTo>
                  <a:lnTo>
                    <a:pt x="73" y="20"/>
                  </a:lnTo>
                  <a:lnTo>
                    <a:pt x="65" y="44"/>
                  </a:lnTo>
                  <a:lnTo>
                    <a:pt x="71" y="52"/>
                  </a:lnTo>
                  <a:lnTo>
                    <a:pt x="71" y="57"/>
                  </a:lnTo>
                  <a:lnTo>
                    <a:pt x="66" y="51"/>
                  </a:lnTo>
                  <a:lnTo>
                    <a:pt x="56" y="51"/>
                  </a:lnTo>
                  <a:lnTo>
                    <a:pt x="53" y="57"/>
                  </a:lnTo>
                  <a:lnTo>
                    <a:pt x="54" y="62"/>
                  </a:lnTo>
                  <a:lnTo>
                    <a:pt x="53" y="73"/>
                  </a:lnTo>
                  <a:lnTo>
                    <a:pt x="57" y="90"/>
                  </a:lnTo>
                  <a:lnTo>
                    <a:pt x="50" y="98"/>
                  </a:lnTo>
                  <a:lnTo>
                    <a:pt x="48" y="108"/>
                  </a:lnTo>
                  <a:lnTo>
                    <a:pt x="40" y="109"/>
                  </a:lnTo>
                  <a:lnTo>
                    <a:pt x="24" y="117"/>
                  </a:lnTo>
                  <a:lnTo>
                    <a:pt x="11" y="119"/>
                  </a:lnTo>
                  <a:lnTo>
                    <a:pt x="2" y="125"/>
                  </a:lnTo>
                  <a:lnTo>
                    <a:pt x="0" y="136"/>
                  </a:lnTo>
                  <a:lnTo>
                    <a:pt x="0" y="152"/>
                  </a:lnTo>
                  <a:lnTo>
                    <a:pt x="10" y="163"/>
                  </a:lnTo>
                  <a:lnTo>
                    <a:pt x="21" y="168"/>
                  </a:lnTo>
                  <a:lnTo>
                    <a:pt x="21" y="158"/>
                  </a:lnTo>
                  <a:lnTo>
                    <a:pt x="24" y="153"/>
                  </a:lnTo>
                  <a:lnTo>
                    <a:pt x="32" y="152"/>
                  </a:lnTo>
                  <a:lnTo>
                    <a:pt x="41" y="158"/>
                  </a:lnTo>
                  <a:lnTo>
                    <a:pt x="44" y="167"/>
                  </a:lnTo>
                  <a:lnTo>
                    <a:pt x="51" y="170"/>
                  </a:lnTo>
                  <a:lnTo>
                    <a:pt x="55" y="175"/>
                  </a:lnTo>
                  <a:lnTo>
                    <a:pt x="60" y="172"/>
                  </a:lnTo>
                  <a:lnTo>
                    <a:pt x="62" y="165"/>
                  </a:lnTo>
                  <a:lnTo>
                    <a:pt x="71" y="172"/>
                  </a:lnTo>
                  <a:lnTo>
                    <a:pt x="71" y="180"/>
                  </a:lnTo>
                  <a:lnTo>
                    <a:pt x="77" y="183"/>
                  </a:lnTo>
                  <a:lnTo>
                    <a:pt x="89" y="180"/>
                  </a:lnTo>
                  <a:lnTo>
                    <a:pt x="99" y="196"/>
                  </a:lnTo>
                  <a:lnTo>
                    <a:pt x="109" y="202"/>
                  </a:lnTo>
                  <a:lnTo>
                    <a:pt x="129" y="206"/>
                  </a:lnTo>
                  <a:lnTo>
                    <a:pt x="132" y="210"/>
                  </a:lnTo>
                  <a:lnTo>
                    <a:pt x="134" y="202"/>
                  </a:lnTo>
                  <a:lnTo>
                    <a:pt x="136" y="202"/>
                  </a:lnTo>
                  <a:lnTo>
                    <a:pt x="152" y="213"/>
                  </a:lnTo>
                  <a:lnTo>
                    <a:pt x="167" y="221"/>
                  </a:lnTo>
                  <a:lnTo>
                    <a:pt x="177" y="216"/>
                  </a:lnTo>
                  <a:lnTo>
                    <a:pt x="186" y="195"/>
                  </a:lnTo>
                  <a:lnTo>
                    <a:pt x="194" y="194"/>
                  </a:lnTo>
                  <a:lnTo>
                    <a:pt x="209" y="179"/>
                  </a:lnTo>
                  <a:lnTo>
                    <a:pt x="216" y="178"/>
                  </a:lnTo>
                  <a:lnTo>
                    <a:pt x="216" y="186"/>
                  </a:lnTo>
                  <a:lnTo>
                    <a:pt x="223" y="183"/>
                  </a:lnTo>
                  <a:lnTo>
                    <a:pt x="233" y="174"/>
                  </a:lnTo>
                  <a:lnTo>
                    <a:pt x="236" y="164"/>
                  </a:lnTo>
                  <a:lnTo>
                    <a:pt x="231" y="163"/>
                  </a:lnTo>
                  <a:lnTo>
                    <a:pt x="220" y="169"/>
                  </a:lnTo>
                  <a:lnTo>
                    <a:pt x="207" y="153"/>
                  </a:lnTo>
                  <a:lnTo>
                    <a:pt x="202" y="142"/>
                  </a:lnTo>
                  <a:lnTo>
                    <a:pt x="202" y="132"/>
                  </a:lnTo>
                  <a:lnTo>
                    <a:pt x="190" y="110"/>
                  </a:lnTo>
                  <a:lnTo>
                    <a:pt x="179" y="100"/>
                  </a:lnTo>
                  <a:lnTo>
                    <a:pt x="174" y="89"/>
                  </a:lnTo>
                  <a:lnTo>
                    <a:pt x="143" y="60"/>
                  </a:lnTo>
                  <a:lnTo>
                    <a:pt x="141" y="5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1" name="Freeform 106">
              <a:extLst>
                <a:ext uri="{FF2B5EF4-FFF2-40B4-BE49-F238E27FC236}">
                  <a16:creationId xmlns:a16="http://schemas.microsoft.com/office/drawing/2014/main" xmlns="" id="{489F7D0E-DF4B-4DF6-BEAD-94E7106FC147}"/>
                </a:ext>
              </a:extLst>
            </p:cNvPr>
            <p:cNvSpPr>
              <a:spLocks noChangeAspect="1"/>
            </p:cNvSpPr>
            <p:nvPr/>
          </p:nvSpPr>
          <p:spPr bwMode="gray">
            <a:xfrm>
              <a:off x="1415941" y="1507725"/>
              <a:ext cx="306526" cy="339599"/>
            </a:xfrm>
            <a:custGeom>
              <a:avLst/>
              <a:gdLst/>
              <a:ahLst/>
              <a:cxnLst>
                <a:cxn ang="0">
                  <a:pos x="109" y="137"/>
                </a:cxn>
                <a:cxn ang="0">
                  <a:pos x="97" y="189"/>
                </a:cxn>
                <a:cxn ang="0">
                  <a:pos x="84" y="213"/>
                </a:cxn>
                <a:cxn ang="0">
                  <a:pos x="72" y="242"/>
                </a:cxn>
                <a:cxn ang="0">
                  <a:pos x="66" y="272"/>
                </a:cxn>
                <a:cxn ang="0">
                  <a:pos x="55" y="288"/>
                </a:cxn>
                <a:cxn ang="0">
                  <a:pos x="66" y="305"/>
                </a:cxn>
                <a:cxn ang="0">
                  <a:pos x="72" y="321"/>
                </a:cxn>
                <a:cxn ang="0">
                  <a:pos x="41" y="333"/>
                </a:cxn>
                <a:cxn ang="0">
                  <a:pos x="46" y="358"/>
                </a:cxn>
                <a:cxn ang="0">
                  <a:pos x="44" y="380"/>
                </a:cxn>
                <a:cxn ang="0">
                  <a:pos x="44" y="391"/>
                </a:cxn>
                <a:cxn ang="0">
                  <a:pos x="40" y="409"/>
                </a:cxn>
                <a:cxn ang="0">
                  <a:pos x="27" y="430"/>
                </a:cxn>
                <a:cxn ang="0">
                  <a:pos x="30" y="449"/>
                </a:cxn>
                <a:cxn ang="0">
                  <a:pos x="18" y="465"/>
                </a:cxn>
                <a:cxn ang="0">
                  <a:pos x="11" y="479"/>
                </a:cxn>
                <a:cxn ang="0">
                  <a:pos x="0" y="500"/>
                </a:cxn>
                <a:cxn ang="0">
                  <a:pos x="49" y="504"/>
                </a:cxn>
                <a:cxn ang="0">
                  <a:pos x="41" y="511"/>
                </a:cxn>
                <a:cxn ang="0">
                  <a:pos x="66" y="519"/>
                </a:cxn>
                <a:cxn ang="0">
                  <a:pos x="99" y="541"/>
                </a:cxn>
                <a:cxn ang="0">
                  <a:pos x="124" y="585"/>
                </a:cxn>
                <a:cxn ang="0">
                  <a:pos x="163" y="650"/>
                </a:cxn>
                <a:cxn ang="0">
                  <a:pos x="215" y="603"/>
                </a:cxn>
                <a:cxn ang="0">
                  <a:pos x="238" y="587"/>
                </a:cxn>
                <a:cxn ang="0">
                  <a:pos x="249" y="601"/>
                </a:cxn>
                <a:cxn ang="0">
                  <a:pos x="264" y="581"/>
                </a:cxn>
                <a:cxn ang="0">
                  <a:pos x="279" y="587"/>
                </a:cxn>
                <a:cxn ang="0">
                  <a:pos x="298" y="549"/>
                </a:cxn>
                <a:cxn ang="0">
                  <a:pos x="299" y="511"/>
                </a:cxn>
                <a:cxn ang="0">
                  <a:pos x="313" y="461"/>
                </a:cxn>
                <a:cxn ang="0">
                  <a:pos x="328" y="455"/>
                </a:cxn>
                <a:cxn ang="0">
                  <a:pos x="362" y="433"/>
                </a:cxn>
                <a:cxn ang="0">
                  <a:pos x="371" y="381"/>
                </a:cxn>
                <a:cxn ang="0">
                  <a:pos x="406" y="357"/>
                </a:cxn>
                <a:cxn ang="0">
                  <a:pos x="462" y="309"/>
                </a:cxn>
                <a:cxn ang="0">
                  <a:pos x="514" y="267"/>
                </a:cxn>
                <a:cxn ang="0">
                  <a:pos x="581" y="203"/>
                </a:cxn>
                <a:cxn ang="0">
                  <a:pos x="552" y="176"/>
                </a:cxn>
                <a:cxn ang="0">
                  <a:pos x="506" y="119"/>
                </a:cxn>
                <a:cxn ang="0">
                  <a:pos x="462" y="69"/>
                </a:cxn>
                <a:cxn ang="0">
                  <a:pos x="385" y="78"/>
                </a:cxn>
                <a:cxn ang="0">
                  <a:pos x="384" y="105"/>
                </a:cxn>
                <a:cxn ang="0">
                  <a:pos x="368" y="108"/>
                </a:cxn>
                <a:cxn ang="0">
                  <a:pos x="373" y="78"/>
                </a:cxn>
                <a:cxn ang="0">
                  <a:pos x="352" y="86"/>
                </a:cxn>
                <a:cxn ang="0">
                  <a:pos x="338" y="102"/>
                </a:cxn>
                <a:cxn ang="0">
                  <a:pos x="304" y="52"/>
                </a:cxn>
                <a:cxn ang="0">
                  <a:pos x="276" y="13"/>
                </a:cxn>
                <a:cxn ang="0">
                  <a:pos x="224" y="14"/>
                </a:cxn>
                <a:cxn ang="0">
                  <a:pos x="157" y="19"/>
                </a:cxn>
                <a:cxn ang="0">
                  <a:pos x="158" y="46"/>
                </a:cxn>
                <a:cxn ang="0">
                  <a:pos x="150" y="21"/>
                </a:cxn>
                <a:cxn ang="0">
                  <a:pos x="139" y="27"/>
                </a:cxn>
                <a:cxn ang="0">
                  <a:pos x="120" y="27"/>
                </a:cxn>
                <a:cxn ang="0">
                  <a:pos x="99" y="31"/>
                </a:cxn>
                <a:cxn ang="0">
                  <a:pos x="75" y="42"/>
                </a:cxn>
                <a:cxn ang="0">
                  <a:pos x="84" y="78"/>
                </a:cxn>
              </a:cxnLst>
              <a:rect l="0" t="0" r="r" b="b"/>
              <a:pathLst>
                <a:path w="582" h="653">
                  <a:moveTo>
                    <a:pt x="93" y="117"/>
                  </a:moveTo>
                  <a:lnTo>
                    <a:pt x="100" y="129"/>
                  </a:lnTo>
                  <a:lnTo>
                    <a:pt x="109" y="137"/>
                  </a:lnTo>
                  <a:lnTo>
                    <a:pt x="113" y="148"/>
                  </a:lnTo>
                  <a:lnTo>
                    <a:pt x="105" y="161"/>
                  </a:lnTo>
                  <a:lnTo>
                    <a:pt x="97" y="189"/>
                  </a:lnTo>
                  <a:lnTo>
                    <a:pt x="93" y="198"/>
                  </a:lnTo>
                  <a:lnTo>
                    <a:pt x="84" y="208"/>
                  </a:lnTo>
                  <a:lnTo>
                    <a:pt x="84" y="213"/>
                  </a:lnTo>
                  <a:lnTo>
                    <a:pt x="81" y="225"/>
                  </a:lnTo>
                  <a:lnTo>
                    <a:pt x="76" y="229"/>
                  </a:lnTo>
                  <a:lnTo>
                    <a:pt x="72" y="242"/>
                  </a:lnTo>
                  <a:lnTo>
                    <a:pt x="72" y="251"/>
                  </a:lnTo>
                  <a:lnTo>
                    <a:pt x="65" y="263"/>
                  </a:lnTo>
                  <a:lnTo>
                    <a:pt x="66" y="272"/>
                  </a:lnTo>
                  <a:lnTo>
                    <a:pt x="64" y="275"/>
                  </a:lnTo>
                  <a:lnTo>
                    <a:pt x="60" y="284"/>
                  </a:lnTo>
                  <a:lnTo>
                    <a:pt x="55" y="288"/>
                  </a:lnTo>
                  <a:lnTo>
                    <a:pt x="57" y="299"/>
                  </a:lnTo>
                  <a:lnTo>
                    <a:pt x="64" y="298"/>
                  </a:lnTo>
                  <a:lnTo>
                    <a:pt x="66" y="305"/>
                  </a:lnTo>
                  <a:lnTo>
                    <a:pt x="72" y="309"/>
                  </a:lnTo>
                  <a:lnTo>
                    <a:pt x="73" y="315"/>
                  </a:lnTo>
                  <a:lnTo>
                    <a:pt x="72" y="321"/>
                  </a:lnTo>
                  <a:lnTo>
                    <a:pt x="51" y="331"/>
                  </a:lnTo>
                  <a:lnTo>
                    <a:pt x="43" y="327"/>
                  </a:lnTo>
                  <a:lnTo>
                    <a:pt x="41" y="333"/>
                  </a:lnTo>
                  <a:lnTo>
                    <a:pt x="44" y="342"/>
                  </a:lnTo>
                  <a:lnTo>
                    <a:pt x="46" y="345"/>
                  </a:lnTo>
                  <a:lnTo>
                    <a:pt x="46" y="358"/>
                  </a:lnTo>
                  <a:lnTo>
                    <a:pt x="48" y="359"/>
                  </a:lnTo>
                  <a:lnTo>
                    <a:pt x="48" y="366"/>
                  </a:lnTo>
                  <a:lnTo>
                    <a:pt x="44" y="380"/>
                  </a:lnTo>
                  <a:lnTo>
                    <a:pt x="49" y="377"/>
                  </a:lnTo>
                  <a:lnTo>
                    <a:pt x="50" y="387"/>
                  </a:lnTo>
                  <a:lnTo>
                    <a:pt x="44" y="391"/>
                  </a:lnTo>
                  <a:lnTo>
                    <a:pt x="38" y="400"/>
                  </a:lnTo>
                  <a:lnTo>
                    <a:pt x="45" y="404"/>
                  </a:lnTo>
                  <a:lnTo>
                    <a:pt x="40" y="409"/>
                  </a:lnTo>
                  <a:lnTo>
                    <a:pt x="33" y="406"/>
                  </a:lnTo>
                  <a:lnTo>
                    <a:pt x="27" y="418"/>
                  </a:lnTo>
                  <a:lnTo>
                    <a:pt x="27" y="430"/>
                  </a:lnTo>
                  <a:lnTo>
                    <a:pt x="21" y="435"/>
                  </a:lnTo>
                  <a:lnTo>
                    <a:pt x="22" y="441"/>
                  </a:lnTo>
                  <a:lnTo>
                    <a:pt x="30" y="449"/>
                  </a:lnTo>
                  <a:lnTo>
                    <a:pt x="12" y="455"/>
                  </a:lnTo>
                  <a:lnTo>
                    <a:pt x="17" y="457"/>
                  </a:lnTo>
                  <a:lnTo>
                    <a:pt x="18" y="465"/>
                  </a:lnTo>
                  <a:lnTo>
                    <a:pt x="13" y="463"/>
                  </a:lnTo>
                  <a:lnTo>
                    <a:pt x="10" y="471"/>
                  </a:lnTo>
                  <a:lnTo>
                    <a:pt x="11" y="479"/>
                  </a:lnTo>
                  <a:lnTo>
                    <a:pt x="16" y="482"/>
                  </a:lnTo>
                  <a:lnTo>
                    <a:pt x="8" y="499"/>
                  </a:lnTo>
                  <a:lnTo>
                    <a:pt x="0" y="500"/>
                  </a:lnTo>
                  <a:lnTo>
                    <a:pt x="3" y="509"/>
                  </a:lnTo>
                  <a:lnTo>
                    <a:pt x="30" y="499"/>
                  </a:lnTo>
                  <a:lnTo>
                    <a:pt x="49" y="504"/>
                  </a:lnTo>
                  <a:lnTo>
                    <a:pt x="51" y="509"/>
                  </a:lnTo>
                  <a:lnTo>
                    <a:pt x="41" y="505"/>
                  </a:lnTo>
                  <a:lnTo>
                    <a:pt x="41" y="511"/>
                  </a:lnTo>
                  <a:lnTo>
                    <a:pt x="60" y="522"/>
                  </a:lnTo>
                  <a:lnTo>
                    <a:pt x="66" y="530"/>
                  </a:lnTo>
                  <a:lnTo>
                    <a:pt x="66" y="519"/>
                  </a:lnTo>
                  <a:lnTo>
                    <a:pt x="75" y="520"/>
                  </a:lnTo>
                  <a:lnTo>
                    <a:pt x="75" y="531"/>
                  </a:lnTo>
                  <a:lnTo>
                    <a:pt x="99" y="541"/>
                  </a:lnTo>
                  <a:lnTo>
                    <a:pt x="113" y="560"/>
                  </a:lnTo>
                  <a:lnTo>
                    <a:pt x="116" y="575"/>
                  </a:lnTo>
                  <a:lnTo>
                    <a:pt x="124" y="585"/>
                  </a:lnTo>
                  <a:lnTo>
                    <a:pt x="139" y="632"/>
                  </a:lnTo>
                  <a:lnTo>
                    <a:pt x="151" y="653"/>
                  </a:lnTo>
                  <a:lnTo>
                    <a:pt x="163" y="650"/>
                  </a:lnTo>
                  <a:lnTo>
                    <a:pt x="180" y="628"/>
                  </a:lnTo>
                  <a:lnTo>
                    <a:pt x="194" y="624"/>
                  </a:lnTo>
                  <a:lnTo>
                    <a:pt x="215" y="603"/>
                  </a:lnTo>
                  <a:lnTo>
                    <a:pt x="223" y="592"/>
                  </a:lnTo>
                  <a:lnTo>
                    <a:pt x="229" y="580"/>
                  </a:lnTo>
                  <a:lnTo>
                    <a:pt x="238" y="587"/>
                  </a:lnTo>
                  <a:lnTo>
                    <a:pt x="239" y="592"/>
                  </a:lnTo>
                  <a:lnTo>
                    <a:pt x="238" y="600"/>
                  </a:lnTo>
                  <a:lnTo>
                    <a:pt x="249" y="601"/>
                  </a:lnTo>
                  <a:lnTo>
                    <a:pt x="259" y="600"/>
                  </a:lnTo>
                  <a:lnTo>
                    <a:pt x="263" y="591"/>
                  </a:lnTo>
                  <a:lnTo>
                    <a:pt x="264" y="581"/>
                  </a:lnTo>
                  <a:lnTo>
                    <a:pt x="269" y="590"/>
                  </a:lnTo>
                  <a:lnTo>
                    <a:pt x="272" y="591"/>
                  </a:lnTo>
                  <a:lnTo>
                    <a:pt x="279" y="587"/>
                  </a:lnTo>
                  <a:lnTo>
                    <a:pt x="291" y="575"/>
                  </a:lnTo>
                  <a:lnTo>
                    <a:pt x="298" y="562"/>
                  </a:lnTo>
                  <a:lnTo>
                    <a:pt x="298" y="549"/>
                  </a:lnTo>
                  <a:lnTo>
                    <a:pt x="301" y="542"/>
                  </a:lnTo>
                  <a:lnTo>
                    <a:pt x="298" y="537"/>
                  </a:lnTo>
                  <a:lnTo>
                    <a:pt x="299" y="511"/>
                  </a:lnTo>
                  <a:lnTo>
                    <a:pt x="297" y="501"/>
                  </a:lnTo>
                  <a:lnTo>
                    <a:pt x="310" y="474"/>
                  </a:lnTo>
                  <a:lnTo>
                    <a:pt x="313" y="461"/>
                  </a:lnTo>
                  <a:lnTo>
                    <a:pt x="314" y="449"/>
                  </a:lnTo>
                  <a:lnTo>
                    <a:pt x="317" y="446"/>
                  </a:lnTo>
                  <a:lnTo>
                    <a:pt x="328" y="455"/>
                  </a:lnTo>
                  <a:lnTo>
                    <a:pt x="336" y="446"/>
                  </a:lnTo>
                  <a:lnTo>
                    <a:pt x="346" y="444"/>
                  </a:lnTo>
                  <a:lnTo>
                    <a:pt x="362" y="433"/>
                  </a:lnTo>
                  <a:lnTo>
                    <a:pt x="366" y="412"/>
                  </a:lnTo>
                  <a:lnTo>
                    <a:pt x="371" y="395"/>
                  </a:lnTo>
                  <a:lnTo>
                    <a:pt x="371" y="381"/>
                  </a:lnTo>
                  <a:lnTo>
                    <a:pt x="379" y="370"/>
                  </a:lnTo>
                  <a:lnTo>
                    <a:pt x="392" y="361"/>
                  </a:lnTo>
                  <a:lnTo>
                    <a:pt x="406" y="357"/>
                  </a:lnTo>
                  <a:lnTo>
                    <a:pt x="416" y="343"/>
                  </a:lnTo>
                  <a:lnTo>
                    <a:pt x="438" y="330"/>
                  </a:lnTo>
                  <a:lnTo>
                    <a:pt x="462" y="309"/>
                  </a:lnTo>
                  <a:lnTo>
                    <a:pt x="474" y="304"/>
                  </a:lnTo>
                  <a:lnTo>
                    <a:pt x="481" y="294"/>
                  </a:lnTo>
                  <a:lnTo>
                    <a:pt x="514" y="267"/>
                  </a:lnTo>
                  <a:lnTo>
                    <a:pt x="550" y="251"/>
                  </a:lnTo>
                  <a:lnTo>
                    <a:pt x="582" y="224"/>
                  </a:lnTo>
                  <a:lnTo>
                    <a:pt x="581" y="203"/>
                  </a:lnTo>
                  <a:lnTo>
                    <a:pt x="573" y="198"/>
                  </a:lnTo>
                  <a:lnTo>
                    <a:pt x="561" y="180"/>
                  </a:lnTo>
                  <a:lnTo>
                    <a:pt x="552" y="176"/>
                  </a:lnTo>
                  <a:lnTo>
                    <a:pt x="535" y="150"/>
                  </a:lnTo>
                  <a:lnTo>
                    <a:pt x="512" y="129"/>
                  </a:lnTo>
                  <a:lnTo>
                    <a:pt x="506" y="119"/>
                  </a:lnTo>
                  <a:lnTo>
                    <a:pt x="487" y="95"/>
                  </a:lnTo>
                  <a:lnTo>
                    <a:pt x="478" y="89"/>
                  </a:lnTo>
                  <a:lnTo>
                    <a:pt x="462" y="69"/>
                  </a:lnTo>
                  <a:lnTo>
                    <a:pt x="420" y="59"/>
                  </a:lnTo>
                  <a:lnTo>
                    <a:pt x="390" y="73"/>
                  </a:lnTo>
                  <a:lnTo>
                    <a:pt x="385" y="78"/>
                  </a:lnTo>
                  <a:lnTo>
                    <a:pt x="382" y="86"/>
                  </a:lnTo>
                  <a:lnTo>
                    <a:pt x="389" y="96"/>
                  </a:lnTo>
                  <a:lnTo>
                    <a:pt x="384" y="105"/>
                  </a:lnTo>
                  <a:lnTo>
                    <a:pt x="382" y="115"/>
                  </a:lnTo>
                  <a:lnTo>
                    <a:pt x="371" y="121"/>
                  </a:lnTo>
                  <a:lnTo>
                    <a:pt x="368" y="108"/>
                  </a:lnTo>
                  <a:lnTo>
                    <a:pt x="374" y="101"/>
                  </a:lnTo>
                  <a:lnTo>
                    <a:pt x="374" y="85"/>
                  </a:lnTo>
                  <a:lnTo>
                    <a:pt x="373" y="78"/>
                  </a:lnTo>
                  <a:lnTo>
                    <a:pt x="358" y="75"/>
                  </a:lnTo>
                  <a:lnTo>
                    <a:pt x="352" y="81"/>
                  </a:lnTo>
                  <a:lnTo>
                    <a:pt x="352" y="86"/>
                  </a:lnTo>
                  <a:lnTo>
                    <a:pt x="345" y="92"/>
                  </a:lnTo>
                  <a:lnTo>
                    <a:pt x="340" y="111"/>
                  </a:lnTo>
                  <a:lnTo>
                    <a:pt x="338" y="102"/>
                  </a:lnTo>
                  <a:lnTo>
                    <a:pt x="336" y="90"/>
                  </a:lnTo>
                  <a:lnTo>
                    <a:pt x="345" y="76"/>
                  </a:lnTo>
                  <a:lnTo>
                    <a:pt x="304" y="52"/>
                  </a:lnTo>
                  <a:lnTo>
                    <a:pt x="291" y="33"/>
                  </a:lnTo>
                  <a:lnTo>
                    <a:pt x="279" y="24"/>
                  </a:lnTo>
                  <a:lnTo>
                    <a:pt x="276" y="13"/>
                  </a:lnTo>
                  <a:lnTo>
                    <a:pt x="244" y="0"/>
                  </a:lnTo>
                  <a:lnTo>
                    <a:pt x="231" y="3"/>
                  </a:lnTo>
                  <a:lnTo>
                    <a:pt x="224" y="14"/>
                  </a:lnTo>
                  <a:lnTo>
                    <a:pt x="213" y="9"/>
                  </a:lnTo>
                  <a:lnTo>
                    <a:pt x="197" y="16"/>
                  </a:lnTo>
                  <a:lnTo>
                    <a:pt x="157" y="19"/>
                  </a:lnTo>
                  <a:lnTo>
                    <a:pt x="156" y="24"/>
                  </a:lnTo>
                  <a:lnTo>
                    <a:pt x="158" y="36"/>
                  </a:lnTo>
                  <a:lnTo>
                    <a:pt x="158" y="46"/>
                  </a:lnTo>
                  <a:lnTo>
                    <a:pt x="154" y="36"/>
                  </a:lnTo>
                  <a:lnTo>
                    <a:pt x="151" y="31"/>
                  </a:lnTo>
                  <a:lnTo>
                    <a:pt x="150" y="21"/>
                  </a:lnTo>
                  <a:lnTo>
                    <a:pt x="146" y="19"/>
                  </a:lnTo>
                  <a:lnTo>
                    <a:pt x="141" y="29"/>
                  </a:lnTo>
                  <a:lnTo>
                    <a:pt x="139" y="27"/>
                  </a:lnTo>
                  <a:lnTo>
                    <a:pt x="136" y="20"/>
                  </a:lnTo>
                  <a:lnTo>
                    <a:pt x="120" y="24"/>
                  </a:lnTo>
                  <a:lnTo>
                    <a:pt x="120" y="27"/>
                  </a:lnTo>
                  <a:lnTo>
                    <a:pt x="105" y="24"/>
                  </a:lnTo>
                  <a:lnTo>
                    <a:pt x="99" y="25"/>
                  </a:lnTo>
                  <a:lnTo>
                    <a:pt x="99" y="31"/>
                  </a:lnTo>
                  <a:lnTo>
                    <a:pt x="83" y="33"/>
                  </a:lnTo>
                  <a:lnTo>
                    <a:pt x="70" y="40"/>
                  </a:lnTo>
                  <a:lnTo>
                    <a:pt x="75" y="42"/>
                  </a:lnTo>
                  <a:lnTo>
                    <a:pt x="80" y="63"/>
                  </a:lnTo>
                  <a:lnTo>
                    <a:pt x="93" y="73"/>
                  </a:lnTo>
                  <a:lnTo>
                    <a:pt x="84" y="78"/>
                  </a:lnTo>
                  <a:lnTo>
                    <a:pt x="83" y="89"/>
                  </a:lnTo>
                  <a:lnTo>
                    <a:pt x="93" y="11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2" name="Freeform 107">
              <a:extLst>
                <a:ext uri="{FF2B5EF4-FFF2-40B4-BE49-F238E27FC236}">
                  <a16:creationId xmlns:a16="http://schemas.microsoft.com/office/drawing/2014/main" xmlns="" id="{D9F96010-5496-4A1A-92F9-0EEF53A687ED}"/>
                </a:ext>
              </a:extLst>
            </p:cNvPr>
            <p:cNvSpPr>
              <a:spLocks noChangeAspect="1"/>
            </p:cNvSpPr>
            <p:nvPr/>
          </p:nvSpPr>
          <p:spPr bwMode="gray">
            <a:xfrm>
              <a:off x="1616121" y="1635464"/>
              <a:ext cx="525473" cy="426835"/>
            </a:xfrm>
            <a:custGeom>
              <a:avLst/>
              <a:gdLst/>
              <a:ahLst/>
              <a:cxnLst>
                <a:cxn ang="0">
                  <a:pos x="126" y="657"/>
                </a:cxn>
                <a:cxn ang="0">
                  <a:pos x="169" y="549"/>
                </a:cxn>
                <a:cxn ang="0">
                  <a:pos x="358" y="544"/>
                </a:cxn>
                <a:cxn ang="0">
                  <a:pos x="368" y="506"/>
                </a:cxn>
                <a:cxn ang="0">
                  <a:pos x="282" y="473"/>
                </a:cxn>
                <a:cxn ang="0">
                  <a:pos x="101" y="478"/>
                </a:cxn>
                <a:cxn ang="0">
                  <a:pos x="62" y="396"/>
                </a:cxn>
                <a:cxn ang="0">
                  <a:pos x="178" y="361"/>
                </a:cxn>
                <a:cxn ang="0">
                  <a:pos x="133" y="340"/>
                </a:cxn>
                <a:cxn ang="0">
                  <a:pos x="79" y="345"/>
                </a:cxn>
                <a:cxn ang="0">
                  <a:pos x="47" y="338"/>
                </a:cxn>
                <a:cxn ang="0">
                  <a:pos x="29" y="309"/>
                </a:cxn>
                <a:cxn ang="0">
                  <a:pos x="52" y="209"/>
                </a:cxn>
                <a:cxn ang="0">
                  <a:pos x="46" y="135"/>
                </a:cxn>
                <a:cxn ang="0">
                  <a:pos x="239" y="0"/>
                </a:cxn>
                <a:cxn ang="0">
                  <a:pos x="272" y="94"/>
                </a:cxn>
                <a:cxn ang="0">
                  <a:pos x="244" y="146"/>
                </a:cxn>
                <a:cxn ang="0">
                  <a:pos x="300" y="81"/>
                </a:cxn>
                <a:cxn ang="0">
                  <a:pos x="406" y="106"/>
                </a:cxn>
                <a:cxn ang="0">
                  <a:pos x="415" y="173"/>
                </a:cxn>
                <a:cxn ang="0">
                  <a:pos x="446" y="157"/>
                </a:cxn>
                <a:cxn ang="0">
                  <a:pos x="486" y="144"/>
                </a:cxn>
                <a:cxn ang="0">
                  <a:pos x="503" y="123"/>
                </a:cxn>
                <a:cxn ang="0">
                  <a:pos x="504" y="76"/>
                </a:cxn>
                <a:cxn ang="0">
                  <a:pos x="546" y="121"/>
                </a:cxn>
                <a:cxn ang="0">
                  <a:pos x="570" y="205"/>
                </a:cxn>
                <a:cxn ang="0">
                  <a:pos x="606" y="310"/>
                </a:cxn>
                <a:cxn ang="0">
                  <a:pos x="627" y="247"/>
                </a:cxn>
                <a:cxn ang="0">
                  <a:pos x="617" y="166"/>
                </a:cxn>
                <a:cxn ang="0">
                  <a:pos x="600" y="49"/>
                </a:cxn>
                <a:cxn ang="0">
                  <a:pos x="602" y="8"/>
                </a:cxn>
                <a:cxn ang="0">
                  <a:pos x="669" y="31"/>
                </a:cxn>
                <a:cxn ang="0">
                  <a:pos x="691" y="44"/>
                </a:cxn>
                <a:cxn ang="0">
                  <a:pos x="751" y="110"/>
                </a:cxn>
                <a:cxn ang="0">
                  <a:pos x="766" y="200"/>
                </a:cxn>
                <a:cxn ang="0">
                  <a:pos x="805" y="336"/>
                </a:cxn>
                <a:cxn ang="0">
                  <a:pos x="815" y="428"/>
                </a:cxn>
                <a:cxn ang="0">
                  <a:pos x="881" y="478"/>
                </a:cxn>
                <a:cxn ang="0">
                  <a:pos x="963" y="543"/>
                </a:cxn>
                <a:cxn ang="0">
                  <a:pos x="999" y="584"/>
                </a:cxn>
                <a:cxn ang="0">
                  <a:pos x="961" y="616"/>
                </a:cxn>
                <a:cxn ang="0">
                  <a:pos x="934" y="597"/>
                </a:cxn>
                <a:cxn ang="0">
                  <a:pos x="906" y="632"/>
                </a:cxn>
                <a:cxn ang="0">
                  <a:pos x="880" y="677"/>
                </a:cxn>
                <a:cxn ang="0">
                  <a:pos x="940" y="671"/>
                </a:cxn>
                <a:cxn ang="0">
                  <a:pos x="933" y="711"/>
                </a:cxn>
                <a:cxn ang="0">
                  <a:pos x="949" y="734"/>
                </a:cxn>
                <a:cxn ang="0">
                  <a:pos x="893" y="767"/>
                </a:cxn>
                <a:cxn ang="0">
                  <a:pos x="809" y="749"/>
                </a:cxn>
                <a:cxn ang="0">
                  <a:pos x="758" y="724"/>
                </a:cxn>
                <a:cxn ang="0">
                  <a:pos x="697" y="677"/>
                </a:cxn>
                <a:cxn ang="0">
                  <a:pos x="655" y="718"/>
                </a:cxn>
                <a:cxn ang="0">
                  <a:pos x="521" y="796"/>
                </a:cxn>
                <a:cxn ang="0">
                  <a:pos x="425" y="805"/>
                </a:cxn>
                <a:cxn ang="0">
                  <a:pos x="320" y="819"/>
                </a:cxn>
                <a:cxn ang="0">
                  <a:pos x="300" y="732"/>
                </a:cxn>
                <a:cxn ang="0">
                  <a:pos x="230" y="698"/>
                </a:cxn>
              </a:cxnLst>
              <a:rect l="0" t="0" r="r" b="b"/>
              <a:pathLst>
                <a:path w="999" h="819">
                  <a:moveTo>
                    <a:pt x="230" y="698"/>
                  </a:moveTo>
                  <a:lnTo>
                    <a:pt x="225" y="704"/>
                  </a:lnTo>
                  <a:lnTo>
                    <a:pt x="203" y="704"/>
                  </a:lnTo>
                  <a:lnTo>
                    <a:pt x="196" y="698"/>
                  </a:lnTo>
                  <a:lnTo>
                    <a:pt x="173" y="697"/>
                  </a:lnTo>
                  <a:lnTo>
                    <a:pt x="137" y="671"/>
                  </a:lnTo>
                  <a:lnTo>
                    <a:pt x="137" y="660"/>
                  </a:lnTo>
                  <a:lnTo>
                    <a:pt x="126" y="657"/>
                  </a:lnTo>
                  <a:lnTo>
                    <a:pt x="118" y="650"/>
                  </a:lnTo>
                  <a:lnTo>
                    <a:pt x="116" y="630"/>
                  </a:lnTo>
                  <a:lnTo>
                    <a:pt x="105" y="622"/>
                  </a:lnTo>
                  <a:lnTo>
                    <a:pt x="101" y="613"/>
                  </a:lnTo>
                  <a:lnTo>
                    <a:pt x="94" y="593"/>
                  </a:lnTo>
                  <a:lnTo>
                    <a:pt x="91" y="581"/>
                  </a:lnTo>
                  <a:lnTo>
                    <a:pt x="112" y="571"/>
                  </a:lnTo>
                  <a:lnTo>
                    <a:pt x="169" y="549"/>
                  </a:lnTo>
                  <a:lnTo>
                    <a:pt x="209" y="539"/>
                  </a:lnTo>
                  <a:lnTo>
                    <a:pt x="232" y="538"/>
                  </a:lnTo>
                  <a:lnTo>
                    <a:pt x="253" y="530"/>
                  </a:lnTo>
                  <a:lnTo>
                    <a:pt x="266" y="528"/>
                  </a:lnTo>
                  <a:lnTo>
                    <a:pt x="279" y="536"/>
                  </a:lnTo>
                  <a:lnTo>
                    <a:pt x="318" y="539"/>
                  </a:lnTo>
                  <a:lnTo>
                    <a:pt x="339" y="546"/>
                  </a:lnTo>
                  <a:lnTo>
                    <a:pt x="358" y="544"/>
                  </a:lnTo>
                  <a:lnTo>
                    <a:pt x="369" y="533"/>
                  </a:lnTo>
                  <a:lnTo>
                    <a:pt x="365" y="526"/>
                  </a:lnTo>
                  <a:lnTo>
                    <a:pt x="365" y="522"/>
                  </a:lnTo>
                  <a:lnTo>
                    <a:pt x="374" y="527"/>
                  </a:lnTo>
                  <a:lnTo>
                    <a:pt x="382" y="525"/>
                  </a:lnTo>
                  <a:lnTo>
                    <a:pt x="381" y="520"/>
                  </a:lnTo>
                  <a:lnTo>
                    <a:pt x="375" y="510"/>
                  </a:lnTo>
                  <a:lnTo>
                    <a:pt x="368" y="506"/>
                  </a:lnTo>
                  <a:lnTo>
                    <a:pt x="348" y="503"/>
                  </a:lnTo>
                  <a:lnTo>
                    <a:pt x="344" y="495"/>
                  </a:lnTo>
                  <a:lnTo>
                    <a:pt x="332" y="495"/>
                  </a:lnTo>
                  <a:lnTo>
                    <a:pt x="317" y="488"/>
                  </a:lnTo>
                  <a:lnTo>
                    <a:pt x="312" y="482"/>
                  </a:lnTo>
                  <a:lnTo>
                    <a:pt x="296" y="479"/>
                  </a:lnTo>
                  <a:lnTo>
                    <a:pt x="289" y="480"/>
                  </a:lnTo>
                  <a:lnTo>
                    <a:pt x="282" y="473"/>
                  </a:lnTo>
                  <a:lnTo>
                    <a:pt x="248" y="479"/>
                  </a:lnTo>
                  <a:lnTo>
                    <a:pt x="196" y="499"/>
                  </a:lnTo>
                  <a:lnTo>
                    <a:pt x="188" y="493"/>
                  </a:lnTo>
                  <a:lnTo>
                    <a:pt x="172" y="493"/>
                  </a:lnTo>
                  <a:lnTo>
                    <a:pt x="162" y="488"/>
                  </a:lnTo>
                  <a:lnTo>
                    <a:pt x="158" y="480"/>
                  </a:lnTo>
                  <a:lnTo>
                    <a:pt x="118" y="489"/>
                  </a:lnTo>
                  <a:lnTo>
                    <a:pt x="101" y="478"/>
                  </a:lnTo>
                  <a:lnTo>
                    <a:pt x="83" y="482"/>
                  </a:lnTo>
                  <a:lnTo>
                    <a:pt x="81" y="476"/>
                  </a:lnTo>
                  <a:lnTo>
                    <a:pt x="81" y="472"/>
                  </a:lnTo>
                  <a:lnTo>
                    <a:pt x="68" y="467"/>
                  </a:lnTo>
                  <a:lnTo>
                    <a:pt x="57" y="452"/>
                  </a:lnTo>
                  <a:lnTo>
                    <a:pt x="46" y="434"/>
                  </a:lnTo>
                  <a:lnTo>
                    <a:pt x="42" y="418"/>
                  </a:lnTo>
                  <a:lnTo>
                    <a:pt x="62" y="396"/>
                  </a:lnTo>
                  <a:lnTo>
                    <a:pt x="83" y="387"/>
                  </a:lnTo>
                  <a:lnTo>
                    <a:pt x="103" y="385"/>
                  </a:lnTo>
                  <a:lnTo>
                    <a:pt x="122" y="377"/>
                  </a:lnTo>
                  <a:lnTo>
                    <a:pt x="142" y="363"/>
                  </a:lnTo>
                  <a:lnTo>
                    <a:pt x="161" y="358"/>
                  </a:lnTo>
                  <a:lnTo>
                    <a:pt x="160" y="361"/>
                  </a:lnTo>
                  <a:lnTo>
                    <a:pt x="165" y="364"/>
                  </a:lnTo>
                  <a:lnTo>
                    <a:pt x="178" y="361"/>
                  </a:lnTo>
                  <a:lnTo>
                    <a:pt x="185" y="358"/>
                  </a:lnTo>
                  <a:lnTo>
                    <a:pt x="181" y="353"/>
                  </a:lnTo>
                  <a:lnTo>
                    <a:pt x="165" y="352"/>
                  </a:lnTo>
                  <a:lnTo>
                    <a:pt x="173" y="342"/>
                  </a:lnTo>
                  <a:lnTo>
                    <a:pt x="187" y="339"/>
                  </a:lnTo>
                  <a:lnTo>
                    <a:pt x="193" y="334"/>
                  </a:lnTo>
                  <a:lnTo>
                    <a:pt x="194" y="329"/>
                  </a:lnTo>
                  <a:lnTo>
                    <a:pt x="133" y="340"/>
                  </a:lnTo>
                  <a:lnTo>
                    <a:pt x="122" y="345"/>
                  </a:lnTo>
                  <a:lnTo>
                    <a:pt x="111" y="347"/>
                  </a:lnTo>
                  <a:lnTo>
                    <a:pt x="105" y="352"/>
                  </a:lnTo>
                  <a:lnTo>
                    <a:pt x="96" y="352"/>
                  </a:lnTo>
                  <a:lnTo>
                    <a:pt x="91" y="348"/>
                  </a:lnTo>
                  <a:lnTo>
                    <a:pt x="90" y="344"/>
                  </a:lnTo>
                  <a:lnTo>
                    <a:pt x="83" y="343"/>
                  </a:lnTo>
                  <a:lnTo>
                    <a:pt x="79" y="345"/>
                  </a:lnTo>
                  <a:lnTo>
                    <a:pt x="83" y="348"/>
                  </a:lnTo>
                  <a:lnTo>
                    <a:pt x="83" y="354"/>
                  </a:lnTo>
                  <a:lnTo>
                    <a:pt x="68" y="354"/>
                  </a:lnTo>
                  <a:lnTo>
                    <a:pt x="64" y="359"/>
                  </a:lnTo>
                  <a:lnTo>
                    <a:pt x="51" y="360"/>
                  </a:lnTo>
                  <a:lnTo>
                    <a:pt x="45" y="355"/>
                  </a:lnTo>
                  <a:lnTo>
                    <a:pt x="43" y="347"/>
                  </a:lnTo>
                  <a:lnTo>
                    <a:pt x="47" y="338"/>
                  </a:lnTo>
                  <a:lnTo>
                    <a:pt x="53" y="333"/>
                  </a:lnTo>
                  <a:lnTo>
                    <a:pt x="69" y="332"/>
                  </a:lnTo>
                  <a:lnTo>
                    <a:pt x="67" y="310"/>
                  </a:lnTo>
                  <a:lnTo>
                    <a:pt x="53" y="313"/>
                  </a:lnTo>
                  <a:lnTo>
                    <a:pt x="41" y="322"/>
                  </a:lnTo>
                  <a:lnTo>
                    <a:pt x="35" y="320"/>
                  </a:lnTo>
                  <a:lnTo>
                    <a:pt x="33" y="311"/>
                  </a:lnTo>
                  <a:lnTo>
                    <a:pt x="29" y="309"/>
                  </a:lnTo>
                  <a:lnTo>
                    <a:pt x="8" y="313"/>
                  </a:lnTo>
                  <a:lnTo>
                    <a:pt x="6" y="304"/>
                  </a:lnTo>
                  <a:lnTo>
                    <a:pt x="2" y="290"/>
                  </a:lnTo>
                  <a:lnTo>
                    <a:pt x="0" y="273"/>
                  </a:lnTo>
                  <a:lnTo>
                    <a:pt x="6" y="256"/>
                  </a:lnTo>
                  <a:lnTo>
                    <a:pt x="22" y="234"/>
                  </a:lnTo>
                  <a:lnTo>
                    <a:pt x="32" y="218"/>
                  </a:lnTo>
                  <a:lnTo>
                    <a:pt x="52" y="209"/>
                  </a:lnTo>
                  <a:lnTo>
                    <a:pt x="53" y="202"/>
                  </a:lnTo>
                  <a:lnTo>
                    <a:pt x="51" y="194"/>
                  </a:lnTo>
                  <a:lnTo>
                    <a:pt x="48" y="189"/>
                  </a:lnTo>
                  <a:lnTo>
                    <a:pt x="36" y="189"/>
                  </a:lnTo>
                  <a:lnTo>
                    <a:pt x="32" y="182"/>
                  </a:lnTo>
                  <a:lnTo>
                    <a:pt x="31" y="165"/>
                  </a:lnTo>
                  <a:lnTo>
                    <a:pt x="36" y="151"/>
                  </a:lnTo>
                  <a:lnTo>
                    <a:pt x="46" y="135"/>
                  </a:lnTo>
                  <a:lnTo>
                    <a:pt x="85" y="94"/>
                  </a:lnTo>
                  <a:lnTo>
                    <a:pt x="122" y="68"/>
                  </a:lnTo>
                  <a:lnTo>
                    <a:pt x="129" y="59"/>
                  </a:lnTo>
                  <a:lnTo>
                    <a:pt x="142" y="55"/>
                  </a:lnTo>
                  <a:lnTo>
                    <a:pt x="148" y="44"/>
                  </a:lnTo>
                  <a:lnTo>
                    <a:pt x="162" y="42"/>
                  </a:lnTo>
                  <a:lnTo>
                    <a:pt x="194" y="22"/>
                  </a:lnTo>
                  <a:lnTo>
                    <a:pt x="239" y="0"/>
                  </a:lnTo>
                  <a:lnTo>
                    <a:pt x="252" y="3"/>
                  </a:lnTo>
                  <a:lnTo>
                    <a:pt x="255" y="10"/>
                  </a:lnTo>
                  <a:lnTo>
                    <a:pt x="261" y="14"/>
                  </a:lnTo>
                  <a:lnTo>
                    <a:pt x="262" y="21"/>
                  </a:lnTo>
                  <a:lnTo>
                    <a:pt x="269" y="31"/>
                  </a:lnTo>
                  <a:lnTo>
                    <a:pt x="272" y="43"/>
                  </a:lnTo>
                  <a:lnTo>
                    <a:pt x="273" y="71"/>
                  </a:lnTo>
                  <a:lnTo>
                    <a:pt x="272" y="94"/>
                  </a:lnTo>
                  <a:lnTo>
                    <a:pt x="259" y="101"/>
                  </a:lnTo>
                  <a:lnTo>
                    <a:pt x="255" y="111"/>
                  </a:lnTo>
                  <a:lnTo>
                    <a:pt x="253" y="117"/>
                  </a:lnTo>
                  <a:lnTo>
                    <a:pt x="255" y="121"/>
                  </a:lnTo>
                  <a:lnTo>
                    <a:pt x="252" y="127"/>
                  </a:lnTo>
                  <a:lnTo>
                    <a:pt x="239" y="133"/>
                  </a:lnTo>
                  <a:lnTo>
                    <a:pt x="237" y="138"/>
                  </a:lnTo>
                  <a:lnTo>
                    <a:pt x="244" y="146"/>
                  </a:lnTo>
                  <a:lnTo>
                    <a:pt x="268" y="126"/>
                  </a:lnTo>
                  <a:lnTo>
                    <a:pt x="274" y="126"/>
                  </a:lnTo>
                  <a:lnTo>
                    <a:pt x="277" y="135"/>
                  </a:lnTo>
                  <a:lnTo>
                    <a:pt x="295" y="127"/>
                  </a:lnTo>
                  <a:lnTo>
                    <a:pt x="300" y="113"/>
                  </a:lnTo>
                  <a:lnTo>
                    <a:pt x="294" y="110"/>
                  </a:lnTo>
                  <a:lnTo>
                    <a:pt x="294" y="97"/>
                  </a:lnTo>
                  <a:lnTo>
                    <a:pt x="300" y="81"/>
                  </a:lnTo>
                  <a:lnTo>
                    <a:pt x="309" y="76"/>
                  </a:lnTo>
                  <a:lnTo>
                    <a:pt x="310" y="69"/>
                  </a:lnTo>
                  <a:lnTo>
                    <a:pt x="315" y="64"/>
                  </a:lnTo>
                  <a:lnTo>
                    <a:pt x="329" y="62"/>
                  </a:lnTo>
                  <a:lnTo>
                    <a:pt x="355" y="80"/>
                  </a:lnTo>
                  <a:lnTo>
                    <a:pt x="388" y="91"/>
                  </a:lnTo>
                  <a:lnTo>
                    <a:pt x="396" y="101"/>
                  </a:lnTo>
                  <a:lnTo>
                    <a:pt x="406" y="106"/>
                  </a:lnTo>
                  <a:lnTo>
                    <a:pt x="415" y="113"/>
                  </a:lnTo>
                  <a:lnTo>
                    <a:pt x="424" y="128"/>
                  </a:lnTo>
                  <a:lnTo>
                    <a:pt x="427" y="145"/>
                  </a:lnTo>
                  <a:lnTo>
                    <a:pt x="408" y="171"/>
                  </a:lnTo>
                  <a:lnTo>
                    <a:pt x="388" y="189"/>
                  </a:lnTo>
                  <a:lnTo>
                    <a:pt x="388" y="192"/>
                  </a:lnTo>
                  <a:lnTo>
                    <a:pt x="406" y="188"/>
                  </a:lnTo>
                  <a:lnTo>
                    <a:pt x="415" y="173"/>
                  </a:lnTo>
                  <a:lnTo>
                    <a:pt x="427" y="166"/>
                  </a:lnTo>
                  <a:lnTo>
                    <a:pt x="425" y="173"/>
                  </a:lnTo>
                  <a:lnTo>
                    <a:pt x="420" y="187"/>
                  </a:lnTo>
                  <a:lnTo>
                    <a:pt x="433" y="192"/>
                  </a:lnTo>
                  <a:lnTo>
                    <a:pt x="435" y="187"/>
                  </a:lnTo>
                  <a:lnTo>
                    <a:pt x="439" y="167"/>
                  </a:lnTo>
                  <a:lnTo>
                    <a:pt x="440" y="161"/>
                  </a:lnTo>
                  <a:lnTo>
                    <a:pt x="446" y="157"/>
                  </a:lnTo>
                  <a:lnTo>
                    <a:pt x="454" y="148"/>
                  </a:lnTo>
                  <a:lnTo>
                    <a:pt x="465" y="150"/>
                  </a:lnTo>
                  <a:lnTo>
                    <a:pt x="472" y="146"/>
                  </a:lnTo>
                  <a:lnTo>
                    <a:pt x="486" y="164"/>
                  </a:lnTo>
                  <a:lnTo>
                    <a:pt x="488" y="157"/>
                  </a:lnTo>
                  <a:lnTo>
                    <a:pt x="486" y="148"/>
                  </a:lnTo>
                  <a:lnTo>
                    <a:pt x="483" y="145"/>
                  </a:lnTo>
                  <a:lnTo>
                    <a:pt x="486" y="144"/>
                  </a:lnTo>
                  <a:lnTo>
                    <a:pt x="494" y="151"/>
                  </a:lnTo>
                  <a:lnTo>
                    <a:pt x="499" y="148"/>
                  </a:lnTo>
                  <a:lnTo>
                    <a:pt x="497" y="138"/>
                  </a:lnTo>
                  <a:lnTo>
                    <a:pt x="484" y="129"/>
                  </a:lnTo>
                  <a:lnTo>
                    <a:pt x="484" y="123"/>
                  </a:lnTo>
                  <a:lnTo>
                    <a:pt x="486" y="122"/>
                  </a:lnTo>
                  <a:lnTo>
                    <a:pt x="498" y="132"/>
                  </a:lnTo>
                  <a:lnTo>
                    <a:pt x="503" y="123"/>
                  </a:lnTo>
                  <a:lnTo>
                    <a:pt x="488" y="103"/>
                  </a:lnTo>
                  <a:lnTo>
                    <a:pt x="481" y="100"/>
                  </a:lnTo>
                  <a:lnTo>
                    <a:pt x="473" y="90"/>
                  </a:lnTo>
                  <a:lnTo>
                    <a:pt x="470" y="78"/>
                  </a:lnTo>
                  <a:lnTo>
                    <a:pt x="468" y="68"/>
                  </a:lnTo>
                  <a:lnTo>
                    <a:pt x="477" y="67"/>
                  </a:lnTo>
                  <a:lnTo>
                    <a:pt x="494" y="71"/>
                  </a:lnTo>
                  <a:lnTo>
                    <a:pt x="504" y="76"/>
                  </a:lnTo>
                  <a:lnTo>
                    <a:pt x="508" y="87"/>
                  </a:lnTo>
                  <a:lnTo>
                    <a:pt x="519" y="86"/>
                  </a:lnTo>
                  <a:lnTo>
                    <a:pt x="519" y="92"/>
                  </a:lnTo>
                  <a:lnTo>
                    <a:pt x="526" y="108"/>
                  </a:lnTo>
                  <a:lnTo>
                    <a:pt x="533" y="113"/>
                  </a:lnTo>
                  <a:lnTo>
                    <a:pt x="540" y="111"/>
                  </a:lnTo>
                  <a:lnTo>
                    <a:pt x="546" y="117"/>
                  </a:lnTo>
                  <a:lnTo>
                    <a:pt x="546" y="121"/>
                  </a:lnTo>
                  <a:lnTo>
                    <a:pt x="554" y="127"/>
                  </a:lnTo>
                  <a:lnTo>
                    <a:pt x="553" y="133"/>
                  </a:lnTo>
                  <a:lnTo>
                    <a:pt x="551" y="135"/>
                  </a:lnTo>
                  <a:lnTo>
                    <a:pt x="560" y="139"/>
                  </a:lnTo>
                  <a:lnTo>
                    <a:pt x="568" y="155"/>
                  </a:lnTo>
                  <a:lnTo>
                    <a:pt x="567" y="186"/>
                  </a:lnTo>
                  <a:lnTo>
                    <a:pt x="568" y="197"/>
                  </a:lnTo>
                  <a:lnTo>
                    <a:pt x="570" y="205"/>
                  </a:lnTo>
                  <a:lnTo>
                    <a:pt x="575" y="214"/>
                  </a:lnTo>
                  <a:lnTo>
                    <a:pt x="578" y="243"/>
                  </a:lnTo>
                  <a:lnTo>
                    <a:pt x="592" y="258"/>
                  </a:lnTo>
                  <a:lnTo>
                    <a:pt x="585" y="273"/>
                  </a:lnTo>
                  <a:lnTo>
                    <a:pt x="585" y="295"/>
                  </a:lnTo>
                  <a:lnTo>
                    <a:pt x="591" y="296"/>
                  </a:lnTo>
                  <a:lnTo>
                    <a:pt x="600" y="311"/>
                  </a:lnTo>
                  <a:lnTo>
                    <a:pt x="606" y="310"/>
                  </a:lnTo>
                  <a:lnTo>
                    <a:pt x="608" y="301"/>
                  </a:lnTo>
                  <a:lnTo>
                    <a:pt x="616" y="297"/>
                  </a:lnTo>
                  <a:lnTo>
                    <a:pt x="622" y="295"/>
                  </a:lnTo>
                  <a:lnTo>
                    <a:pt x="629" y="285"/>
                  </a:lnTo>
                  <a:lnTo>
                    <a:pt x="630" y="274"/>
                  </a:lnTo>
                  <a:lnTo>
                    <a:pt x="639" y="270"/>
                  </a:lnTo>
                  <a:lnTo>
                    <a:pt x="639" y="264"/>
                  </a:lnTo>
                  <a:lnTo>
                    <a:pt x="627" y="247"/>
                  </a:lnTo>
                  <a:lnTo>
                    <a:pt x="624" y="236"/>
                  </a:lnTo>
                  <a:lnTo>
                    <a:pt x="624" y="225"/>
                  </a:lnTo>
                  <a:lnTo>
                    <a:pt x="619" y="220"/>
                  </a:lnTo>
                  <a:lnTo>
                    <a:pt x="617" y="203"/>
                  </a:lnTo>
                  <a:lnTo>
                    <a:pt x="614" y="187"/>
                  </a:lnTo>
                  <a:lnTo>
                    <a:pt x="618" y="186"/>
                  </a:lnTo>
                  <a:lnTo>
                    <a:pt x="617" y="177"/>
                  </a:lnTo>
                  <a:lnTo>
                    <a:pt x="617" y="166"/>
                  </a:lnTo>
                  <a:lnTo>
                    <a:pt x="613" y="160"/>
                  </a:lnTo>
                  <a:lnTo>
                    <a:pt x="612" y="139"/>
                  </a:lnTo>
                  <a:lnTo>
                    <a:pt x="610" y="121"/>
                  </a:lnTo>
                  <a:lnTo>
                    <a:pt x="605" y="103"/>
                  </a:lnTo>
                  <a:lnTo>
                    <a:pt x="597" y="68"/>
                  </a:lnTo>
                  <a:lnTo>
                    <a:pt x="595" y="62"/>
                  </a:lnTo>
                  <a:lnTo>
                    <a:pt x="599" y="62"/>
                  </a:lnTo>
                  <a:lnTo>
                    <a:pt x="600" y="49"/>
                  </a:lnTo>
                  <a:lnTo>
                    <a:pt x="596" y="49"/>
                  </a:lnTo>
                  <a:lnTo>
                    <a:pt x="592" y="38"/>
                  </a:lnTo>
                  <a:lnTo>
                    <a:pt x="596" y="33"/>
                  </a:lnTo>
                  <a:lnTo>
                    <a:pt x="606" y="33"/>
                  </a:lnTo>
                  <a:lnTo>
                    <a:pt x="608" y="27"/>
                  </a:lnTo>
                  <a:lnTo>
                    <a:pt x="597" y="16"/>
                  </a:lnTo>
                  <a:lnTo>
                    <a:pt x="599" y="8"/>
                  </a:lnTo>
                  <a:lnTo>
                    <a:pt x="602" y="8"/>
                  </a:lnTo>
                  <a:lnTo>
                    <a:pt x="602" y="3"/>
                  </a:lnTo>
                  <a:lnTo>
                    <a:pt x="608" y="3"/>
                  </a:lnTo>
                  <a:lnTo>
                    <a:pt x="630" y="9"/>
                  </a:lnTo>
                  <a:lnTo>
                    <a:pt x="632" y="15"/>
                  </a:lnTo>
                  <a:lnTo>
                    <a:pt x="650" y="33"/>
                  </a:lnTo>
                  <a:lnTo>
                    <a:pt x="665" y="40"/>
                  </a:lnTo>
                  <a:lnTo>
                    <a:pt x="667" y="37"/>
                  </a:lnTo>
                  <a:lnTo>
                    <a:pt x="669" y="31"/>
                  </a:lnTo>
                  <a:lnTo>
                    <a:pt x="662" y="28"/>
                  </a:lnTo>
                  <a:lnTo>
                    <a:pt x="661" y="21"/>
                  </a:lnTo>
                  <a:lnTo>
                    <a:pt x="661" y="15"/>
                  </a:lnTo>
                  <a:lnTo>
                    <a:pt x="666" y="14"/>
                  </a:lnTo>
                  <a:lnTo>
                    <a:pt x="676" y="19"/>
                  </a:lnTo>
                  <a:lnTo>
                    <a:pt x="678" y="25"/>
                  </a:lnTo>
                  <a:lnTo>
                    <a:pt x="687" y="28"/>
                  </a:lnTo>
                  <a:lnTo>
                    <a:pt x="691" y="44"/>
                  </a:lnTo>
                  <a:lnTo>
                    <a:pt x="696" y="52"/>
                  </a:lnTo>
                  <a:lnTo>
                    <a:pt x="720" y="67"/>
                  </a:lnTo>
                  <a:lnTo>
                    <a:pt x="720" y="74"/>
                  </a:lnTo>
                  <a:lnTo>
                    <a:pt x="734" y="81"/>
                  </a:lnTo>
                  <a:lnTo>
                    <a:pt x="741" y="91"/>
                  </a:lnTo>
                  <a:lnTo>
                    <a:pt x="742" y="96"/>
                  </a:lnTo>
                  <a:lnTo>
                    <a:pt x="750" y="102"/>
                  </a:lnTo>
                  <a:lnTo>
                    <a:pt x="751" y="110"/>
                  </a:lnTo>
                  <a:lnTo>
                    <a:pt x="745" y="123"/>
                  </a:lnTo>
                  <a:lnTo>
                    <a:pt x="751" y="123"/>
                  </a:lnTo>
                  <a:lnTo>
                    <a:pt x="756" y="140"/>
                  </a:lnTo>
                  <a:lnTo>
                    <a:pt x="756" y="151"/>
                  </a:lnTo>
                  <a:lnTo>
                    <a:pt x="755" y="156"/>
                  </a:lnTo>
                  <a:lnTo>
                    <a:pt x="758" y="166"/>
                  </a:lnTo>
                  <a:lnTo>
                    <a:pt x="759" y="177"/>
                  </a:lnTo>
                  <a:lnTo>
                    <a:pt x="766" y="200"/>
                  </a:lnTo>
                  <a:lnTo>
                    <a:pt x="768" y="246"/>
                  </a:lnTo>
                  <a:lnTo>
                    <a:pt x="771" y="250"/>
                  </a:lnTo>
                  <a:lnTo>
                    <a:pt x="775" y="273"/>
                  </a:lnTo>
                  <a:lnTo>
                    <a:pt x="791" y="294"/>
                  </a:lnTo>
                  <a:lnTo>
                    <a:pt x="799" y="306"/>
                  </a:lnTo>
                  <a:lnTo>
                    <a:pt x="804" y="322"/>
                  </a:lnTo>
                  <a:lnTo>
                    <a:pt x="802" y="329"/>
                  </a:lnTo>
                  <a:lnTo>
                    <a:pt x="805" y="336"/>
                  </a:lnTo>
                  <a:lnTo>
                    <a:pt x="806" y="353"/>
                  </a:lnTo>
                  <a:lnTo>
                    <a:pt x="804" y="353"/>
                  </a:lnTo>
                  <a:lnTo>
                    <a:pt x="796" y="358"/>
                  </a:lnTo>
                  <a:lnTo>
                    <a:pt x="798" y="383"/>
                  </a:lnTo>
                  <a:lnTo>
                    <a:pt x="794" y="396"/>
                  </a:lnTo>
                  <a:lnTo>
                    <a:pt x="798" y="409"/>
                  </a:lnTo>
                  <a:lnTo>
                    <a:pt x="812" y="419"/>
                  </a:lnTo>
                  <a:lnTo>
                    <a:pt x="815" y="428"/>
                  </a:lnTo>
                  <a:lnTo>
                    <a:pt x="829" y="455"/>
                  </a:lnTo>
                  <a:lnTo>
                    <a:pt x="847" y="460"/>
                  </a:lnTo>
                  <a:lnTo>
                    <a:pt x="854" y="479"/>
                  </a:lnTo>
                  <a:lnTo>
                    <a:pt x="860" y="483"/>
                  </a:lnTo>
                  <a:lnTo>
                    <a:pt x="870" y="484"/>
                  </a:lnTo>
                  <a:lnTo>
                    <a:pt x="876" y="492"/>
                  </a:lnTo>
                  <a:lnTo>
                    <a:pt x="881" y="487"/>
                  </a:lnTo>
                  <a:lnTo>
                    <a:pt x="881" y="478"/>
                  </a:lnTo>
                  <a:lnTo>
                    <a:pt x="885" y="476"/>
                  </a:lnTo>
                  <a:lnTo>
                    <a:pt x="896" y="480"/>
                  </a:lnTo>
                  <a:lnTo>
                    <a:pt x="901" y="485"/>
                  </a:lnTo>
                  <a:lnTo>
                    <a:pt x="898" y="494"/>
                  </a:lnTo>
                  <a:lnTo>
                    <a:pt x="938" y="531"/>
                  </a:lnTo>
                  <a:lnTo>
                    <a:pt x="946" y="536"/>
                  </a:lnTo>
                  <a:lnTo>
                    <a:pt x="958" y="536"/>
                  </a:lnTo>
                  <a:lnTo>
                    <a:pt x="963" y="543"/>
                  </a:lnTo>
                  <a:lnTo>
                    <a:pt x="962" y="552"/>
                  </a:lnTo>
                  <a:lnTo>
                    <a:pt x="963" y="560"/>
                  </a:lnTo>
                  <a:lnTo>
                    <a:pt x="972" y="562"/>
                  </a:lnTo>
                  <a:lnTo>
                    <a:pt x="978" y="558"/>
                  </a:lnTo>
                  <a:lnTo>
                    <a:pt x="981" y="562"/>
                  </a:lnTo>
                  <a:lnTo>
                    <a:pt x="989" y="558"/>
                  </a:lnTo>
                  <a:lnTo>
                    <a:pt x="994" y="560"/>
                  </a:lnTo>
                  <a:lnTo>
                    <a:pt x="999" y="584"/>
                  </a:lnTo>
                  <a:lnTo>
                    <a:pt x="994" y="596"/>
                  </a:lnTo>
                  <a:lnTo>
                    <a:pt x="997" y="622"/>
                  </a:lnTo>
                  <a:lnTo>
                    <a:pt x="992" y="635"/>
                  </a:lnTo>
                  <a:lnTo>
                    <a:pt x="984" y="638"/>
                  </a:lnTo>
                  <a:lnTo>
                    <a:pt x="977" y="635"/>
                  </a:lnTo>
                  <a:lnTo>
                    <a:pt x="967" y="617"/>
                  </a:lnTo>
                  <a:lnTo>
                    <a:pt x="967" y="595"/>
                  </a:lnTo>
                  <a:lnTo>
                    <a:pt x="961" y="616"/>
                  </a:lnTo>
                  <a:lnTo>
                    <a:pt x="958" y="635"/>
                  </a:lnTo>
                  <a:lnTo>
                    <a:pt x="956" y="640"/>
                  </a:lnTo>
                  <a:lnTo>
                    <a:pt x="952" y="629"/>
                  </a:lnTo>
                  <a:lnTo>
                    <a:pt x="946" y="627"/>
                  </a:lnTo>
                  <a:lnTo>
                    <a:pt x="944" y="633"/>
                  </a:lnTo>
                  <a:lnTo>
                    <a:pt x="938" y="623"/>
                  </a:lnTo>
                  <a:lnTo>
                    <a:pt x="934" y="611"/>
                  </a:lnTo>
                  <a:lnTo>
                    <a:pt x="934" y="597"/>
                  </a:lnTo>
                  <a:lnTo>
                    <a:pt x="931" y="605"/>
                  </a:lnTo>
                  <a:lnTo>
                    <a:pt x="925" y="606"/>
                  </a:lnTo>
                  <a:lnTo>
                    <a:pt x="924" y="602"/>
                  </a:lnTo>
                  <a:lnTo>
                    <a:pt x="918" y="617"/>
                  </a:lnTo>
                  <a:lnTo>
                    <a:pt x="914" y="617"/>
                  </a:lnTo>
                  <a:lnTo>
                    <a:pt x="902" y="624"/>
                  </a:lnTo>
                  <a:lnTo>
                    <a:pt x="902" y="632"/>
                  </a:lnTo>
                  <a:lnTo>
                    <a:pt x="906" y="632"/>
                  </a:lnTo>
                  <a:lnTo>
                    <a:pt x="907" y="656"/>
                  </a:lnTo>
                  <a:lnTo>
                    <a:pt x="899" y="657"/>
                  </a:lnTo>
                  <a:lnTo>
                    <a:pt x="895" y="652"/>
                  </a:lnTo>
                  <a:lnTo>
                    <a:pt x="881" y="651"/>
                  </a:lnTo>
                  <a:lnTo>
                    <a:pt x="874" y="654"/>
                  </a:lnTo>
                  <a:lnTo>
                    <a:pt x="872" y="657"/>
                  </a:lnTo>
                  <a:lnTo>
                    <a:pt x="879" y="670"/>
                  </a:lnTo>
                  <a:lnTo>
                    <a:pt x="880" y="677"/>
                  </a:lnTo>
                  <a:lnTo>
                    <a:pt x="877" y="694"/>
                  </a:lnTo>
                  <a:lnTo>
                    <a:pt x="879" y="700"/>
                  </a:lnTo>
                  <a:lnTo>
                    <a:pt x="888" y="681"/>
                  </a:lnTo>
                  <a:lnTo>
                    <a:pt x="902" y="672"/>
                  </a:lnTo>
                  <a:lnTo>
                    <a:pt x="906" y="663"/>
                  </a:lnTo>
                  <a:lnTo>
                    <a:pt x="929" y="662"/>
                  </a:lnTo>
                  <a:lnTo>
                    <a:pt x="931" y="668"/>
                  </a:lnTo>
                  <a:lnTo>
                    <a:pt x="940" y="671"/>
                  </a:lnTo>
                  <a:lnTo>
                    <a:pt x="936" y="677"/>
                  </a:lnTo>
                  <a:lnTo>
                    <a:pt x="935" y="684"/>
                  </a:lnTo>
                  <a:lnTo>
                    <a:pt x="929" y="691"/>
                  </a:lnTo>
                  <a:lnTo>
                    <a:pt x="930" y="695"/>
                  </a:lnTo>
                  <a:lnTo>
                    <a:pt x="925" y="694"/>
                  </a:lnTo>
                  <a:lnTo>
                    <a:pt x="923" y="700"/>
                  </a:lnTo>
                  <a:lnTo>
                    <a:pt x="927" y="710"/>
                  </a:lnTo>
                  <a:lnTo>
                    <a:pt x="933" y="711"/>
                  </a:lnTo>
                  <a:lnTo>
                    <a:pt x="935" y="700"/>
                  </a:lnTo>
                  <a:lnTo>
                    <a:pt x="947" y="706"/>
                  </a:lnTo>
                  <a:lnTo>
                    <a:pt x="958" y="708"/>
                  </a:lnTo>
                  <a:lnTo>
                    <a:pt x="961" y="719"/>
                  </a:lnTo>
                  <a:lnTo>
                    <a:pt x="960" y="727"/>
                  </a:lnTo>
                  <a:lnTo>
                    <a:pt x="954" y="729"/>
                  </a:lnTo>
                  <a:lnTo>
                    <a:pt x="951" y="726"/>
                  </a:lnTo>
                  <a:lnTo>
                    <a:pt x="949" y="734"/>
                  </a:lnTo>
                  <a:lnTo>
                    <a:pt x="944" y="740"/>
                  </a:lnTo>
                  <a:lnTo>
                    <a:pt x="944" y="745"/>
                  </a:lnTo>
                  <a:lnTo>
                    <a:pt x="936" y="743"/>
                  </a:lnTo>
                  <a:lnTo>
                    <a:pt x="917" y="751"/>
                  </a:lnTo>
                  <a:lnTo>
                    <a:pt x="914" y="761"/>
                  </a:lnTo>
                  <a:lnTo>
                    <a:pt x="901" y="761"/>
                  </a:lnTo>
                  <a:lnTo>
                    <a:pt x="895" y="757"/>
                  </a:lnTo>
                  <a:lnTo>
                    <a:pt x="893" y="767"/>
                  </a:lnTo>
                  <a:lnTo>
                    <a:pt x="887" y="770"/>
                  </a:lnTo>
                  <a:lnTo>
                    <a:pt x="885" y="774"/>
                  </a:lnTo>
                  <a:lnTo>
                    <a:pt x="876" y="769"/>
                  </a:lnTo>
                  <a:lnTo>
                    <a:pt x="861" y="775"/>
                  </a:lnTo>
                  <a:lnTo>
                    <a:pt x="836" y="769"/>
                  </a:lnTo>
                  <a:lnTo>
                    <a:pt x="831" y="761"/>
                  </a:lnTo>
                  <a:lnTo>
                    <a:pt x="814" y="756"/>
                  </a:lnTo>
                  <a:lnTo>
                    <a:pt x="809" y="749"/>
                  </a:lnTo>
                  <a:lnTo>
                    <a:pt x="800" y="749"/>
                  </a:lnTo>
                  <a:lnTo>
                    <a:pt x="795" y="758"/>
                  </a:lnTo>
                  <a:lnTo>
                    <a:pt x="771" y="754"/>
                  </a:lnTo>
                  <a:lnTo>
                    <a:pt x="758" y="749"/>
                  </a:lnTo>
                  <a:lnTo>
                    <a:pt x="757" y="742"/>
                  </a:lnTo>
                  <a:lnTo>
                    <a:pt x="773" y="726"/>
                  </a:lnTo>
                  <a:lnTo>
                    <a:pt x="768" y="720"/>
                  </a:lnTo>
                  <a:lnTo>
                    <a:pt x="758" y="724"/>
                  </a:lnTo>
                  <a:lnTo>
                    <a:pt x="742" y="722"/>
                  </a:lnTo>
                  <a:lnTo>
                    <a:pt x="740" y="715"/>
                  </a:lnTo>
                  <a:lnTo>
                    <a:pt x="726" y="711"/>
                  </a:lnTo>
                  <a:lnTo>
                    <a:pt x="721" y="714"/>
                  </a:lnTo>
                  <a:lnTo>
                    <a:pt x="697" y="710"/>
                  </a:lnTo>
                  <a:lnTo>
                    <a:pt x="696" y="700"/>
                  </a:lnTo>
                  <a:lnTo>
                    <a:pt x="699" y="693"/>
                  </a:lnTo>
                  <a:lnTo>
                    <a:pt x="697" y="677"/>
                  </a:lnTo>
                  <a:lnTo>
                    <a:pt x="693" y="666"/>
                  </a:lnTo>
                  <a:lnTo>
                    <a:pt x="682" y="662"/>
                  </a:lnTo>
                  <a:lnTo>
                    <a:pt x="678" y="670"/>
                  </a:lnTo>
                  <a:lnTo>
                    <a:pt x="673" y="678"/>
                  </a:lnTo>
                  <a:lnTo>
                    <a:pt x="660" y="684"/>
                  </a:lnTo>
                  <a:lnTo>
                    <a:pt x="665" y="702"/>
                  </a:lnTo>
                  <a:lnTo>
                    <a:pt x="665" y="710"/>
                  </a:lnTo>
                  <a:lnTo>
                    <a:pt x="655" y="718"/>
                  </a:lnTo>
                  <a:lnTo>
                    <a:pt x="639" y="741"/>
                  </a:lnTo>
                  <a:lnTo>
                    <a:pt x="612" y="748"/>
                  </a:lnTo>
                  <a:lnTo>
                    <a:pt x="572" y="748"/>
                  </a:lnTo>
                  <a:lnTo>
                    <a:pt x="578" y="753"/>
                  </a:lnTo>
                  <a:lnTo>
                    <a:pt x="567" y="770"/>
                  </a:lnTo>
                  <a:lnTo>
                    <a:pt x="552" y="781"/>
                  </a:lnTo>
                  <a:lnTo>
                    <a:pt x="535" y="788"/>
                  </a:lnTo>
                  <a:lnTo>
                    <a:pt x="521" y="796"/>
                  </a:lnTo>
                  <a:lnTo>
                    <a:pt x="503" y="799"/>
                  </a:lnTo>
                  <a:lnTo>
                    <a:pt x="495" y="795"/>
                  </a:lnTo>
                  <a:lnTo>
                    <a:pt x="482" y="801"/>
                  </a:lnTo>
                  <a:lnTo>
                    <a:pt x="467" y="797"/>
                  </a:lnTo>
                  <a:lnTo>
                    <a:pt x="460" y="802"/>
                  </a:lnTo>
                  <a:lnTo>
                    <a:pt x="455" y="796"/>
                  </a:lnTo>
                  <a:lnTo>
                    <a:pt x="440" y="802"/>
                  </a:lnTo>
                  <a:lnTo>
                    <a:pt x="425" y="805"/>
                  </a:lnTo>
                  <a:lnTo>
                    <a:pt x="423" y="807"/>
                  </a:lnTo>
                  <a:lnTo>
                    <a:pt x="430" y="807"/>
                  </a:lnTo>
                  <a:lnTo>
                    <a:pt x="429" y="812"/>
                  </a:lnTo>
                  <a:lnTo>
                    <a:pt x="415" y="812"/>
                  </a:lnTo>
                  <a:lnTo>
                    <a:pt x="393" y="818"/>
                  </a:lnTo>
                  <a:lnTo>
                    <a:pt x="387" y="815"/>
                  </a:lnTo>
                  <a:lnTo>
                    <a:pt x="369" y="815"/>
                  </a:lnTo>
                  <a:lnTo>
                    <a:pt x="320" y="819"/>
                  </a:lnTo>
                  <a:lnTo>
                    <a:pt x="321" y="816"/>
                  </a:lnTo>
                  <a:lnTo>
                    <a:pt x="332" y="807"/>
                  </a:lnTo>
                  <a:lnTo>
                    <a:pt x="314" y="796"/>
                  </a:lnTo>
                  <a:lnTo>
                    <a:pt x="305" y="783"/>
                  </a:lnTo>
                  <a:lnTo>
                    <a:pt x="301" y="770"/>
                  </a:lnTo>
                  <a:lnTo>
                    <a:pt x="296" y="758"/>
                  </a:lnTo>
                  <a:lnTo>
                    <a:pt x="296" y="743"/>
                  </a:lnTo>
                  <a:lnTo>
                    <a:pt x="300" y="732"/>
                  </a:lnTo>
                  <a:lnTo>
                    <a:pt x="300" y="729"/>
                  </a:lnTo>
                  <a:lnTo>
                    <a:pt x="291" y="724"/>
                  </a:lnTo>
                  <a:lnTo>
                    <a:pt x="290" y="719"/>
                  </a:lnTo>
                  <a:lnTo>
                    <a:pt x="287" y="713"/>
                  </a:lnTo>
                  <a:lnTo>
                    <a:pt x="277" y="706"/>
                  </a:lnTo>
                  <a:lnTo>
                    <a:pt x="277" y="702"/>
                  </a:lnTo>
                  <a:lnTo>
                    <a:pt x="259" y="697"/>
                  </a:lnTo>
                  <a:lnTo>
                    <a:pt x="230" y="69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3" name="Freeform 108">
              <a:extLst>
                <a:ext uri="{FF2B5EF4-FFF2-40B4-BE49-F238E27FC236}">
                  <a16:creationId xmlns:a16="http://schemas.microsoft.com/office/drawing/2014/main" xmlns="" id="{3D2CA824-6520-4375-9D45-AC2BB7D37238}"/>
                </a:ext>
              </a:extLst>
            </p:cNvPr>
            <p:cNvSpPr>
              <a:spLocks noChangeAspect="1"/>
            </p:cNvSpPr>
            <p:nvPr/>
          </p:nvSpPr>
          <p:spPr bwMode="gray">
            <a:xfrm>
              <a:off x="1963308" y="1591846"/>
              <a:ext cx="68812" cy="90352"/>
            </a:xfrm>
            <a:custGeom>
              <a:avLst/>
              <a:gdLst/>
              <a:ahLst/>
              <a:cxnLst>
                <a:cxn ang="0">
                  <a:pos x="114" y="130"/>
                </a:cxn>
                <a:cxn ang="0">
                  <a:pos x="114" y="121"/>
                </a:cxn>
                <a:cxn ang="0">
                  <a:pos x="118" y="111"/>
                </a:cxn>
                <a:cxn ang="0">
                  <a:pos x="127" y="95"/>
                </a:cxn>
                <a:cxn ang="0">
                  <a:pos x="132" y="76"/>
                </a:cxn>
                <a:cxn ang="0">
                  <a:pos x="135" y="59"/>
                </a:cxn>
                <a:cxn ang="0">
                  <a:pos x="135" y="46"/>
                </a:cxn>
                <a:cxn ang="0">
                  <a:pos x="137" y="39"/>
                </a:cxn>
                <a:cxn ang="0">
                  <a:pos x="134" y="29"/>
                </a:cxn>
                <a:cxn ang="0">
                  <a:pos x="126" y="28"/>
                </a:cxn>
                <a:cxn ang="0">
                  <a:pos x="120" y="16"/>
                </a:cxn>
                <a:cxn ang="0">
                  <a:pos x="99" y="2"/>
                </a:cxn>
                <a:cxn ang="0">
                  <a:pos x="88" y="0"/>
                </a:cxn>
                <a:cxn ang="0">
                  <a:pos x="69" y="6"/>
                </a:cxn>
                <a:cxn ang="0">
                  <a:pos x="34" y="6"/>
                </a:cxn>
                <a:cxn ang="0">
                  <a:pos x="23" y="12"/>
                </a:cxn>
                <a:cxn ang="0">
                  <a:pos x="13" y="32"/>
                </a:cxn>
                <a:cxn ang="0">
                  <a:pos x="2" y="48"/>
                </a:cxn>
                <a:cxn ang="0">
                  <a:pos x="0" y="57"/>
                </a:cxn>
                <a:cxn ang="0">
                  <a:pos x="26" y="71"/>
                </a:cxn>
                <a:cxn ang="0">
                  <a:pos x="32" y="81"/>
                </a:cxn>
                <a:cxn ang="0">
                  <a:pos x="44" y="92"/>
                </a:cxn>
                <a:cxn ang="0">
                  <a:pos x="54" y="109"/>
                </a:cxn>
                <a:cxn ang="0">
                  <a:pos x="60" y="115"/>
                </a:cxn>
                <a:cxn ang="0">
                  <a:pos x="71" y="132"/>
                </a:cxn>
                <a:cxn ang="0">
                  <a:pos x="72" y="141"/>
                </a:cxn>
                <a:cxn ang="0">
                  <a:pos x="93" y="167"/>
                </a:cxn>
                <a:cxn ang="0">
                  <a:pos x="96" y="163"/>
                </a:cxn>
                <a:cxn ang="0">
                  <a:pos x="96" y="158"/>
                </a:cxn>
                <a:cxn ang="0">
                  <a:pos x="100" y="158"/>
                </a:cxn>
                <a:cxn ang="0">
                  <a:pos x="110" y="145"/>
                </a:cxn>
                <a:cxn ang="0">
                  <a:pos x="114" y="136"/>
                </a:cxn>
                <a:cxn ang="0">
                  <a:pos x="114" y="130"/>
                </a:cxn>
              </a:cxnLst>
              <a:rect l="0" t="0" r="r" b="b"/>
              <a:pathLst>
                <a:path w="137" h="167">
                  <a:moveTo>
                    <a:pt x="114" y="130"/>
                  </a:moveTo>
                  <a:lnTo>
                    <a:pt x="114" y="121"/>
                  </a:lnTo>
                  <a:lnTo>
                    <a:pt x="118" y="111"/>
                  </a:lnTo>
                  <a:lnTo>
                    <a:pt x="127" y="95"/>
                  </a:lnTo>
                  <a:lnTo>
                    <a:pt x="132" y="76"/>
                  </a:lnTo>
                  <a:lnTo>
                    <a:pt x="135" y="59"/>
                  </a:lnTo>
                  <a:lnTo>
                    <a:pt x="135" y="46"/>
                  </a:lnTo>
                  <a:lnTo>
                    <a:pt x="137" y="39"/>
                  </a:lnTo>
                  <a:lnTo>
                    <a:pt x="134" y="29"/>
                  </a:lnTo>
                  <a:lnTo>
                    <a:pt x="126" y="28"/>
                  </a:lnTo>
                  <a:lnTo>
                    <a:pt x="120" y="16"/>
                  </a:lnTo>
                  <a:lnTo>
                    <a:pt x="99" y="2"/>
                  </a:lnTo>
                  <a:lnTo>
                    <a:pt x="88" y="0"/>
                  </a:lnTo>
                  <a:lnTo>
                    <a:pt x="69" y="6"/>
                  </a:lnTo>
                  <a:lnTo>
                    <a:pt x="34" y="6"/>
                  </a:lnTo>
                  <a:lnTo>
                    <a:pt x="23" y="12"/>
                  </a:lnTo>
                  <a:lnTo>
                    <a:pt x="13" y="32"/>
                  </a:lnTo>
                  <a:lnTo>
                    <a:pt x="2" y="48"/>
                  </a:lnTo>
                  <a:lnTo>
                    <a:pt x="0" y="57"/>
                  </a:lnTo>
                  <a:lnTo>
                    <a:pt x="26" y="71"/>
                  </a:lnTo>
                  <a:lnTo>
                    <a:pt x="32" y="81"/>
                  </a:lnTo>
                  <a:lnTo>
                    <a:pt x="44" y="92"/>
                  </a:lnTo>
                  <a:lnTo>
                    <a:pt x="54" y="109"/>
                  </a:lnTo>
                  <a:lnTo>
                    <a:pt x="60" y="115"/>
                  </a:lnTo>
                  <a:lnTo>
                    <a:pt x="71" y="132"/>
                  </a:lnTo>
                  <a:lnTo>
                    <a:pt x="72" y="141"/>
                  </a:lnTo>
                  <a:lnTo>
                    <a:pt x="93" y="167"/>
                  </a:lnTo>
                  <a:lnTo>
                    <a:pt x="96" y="163"/>
                  </a:lnTo>
                  <a:lnTo>
                    <a:pt x="96" y="158"/>
                  </a:lnTo>
                  <a:lnTo>
                    <a:pt x="100" y="158"/>
                  </a:lnTo>
                  <a:lnTo>
                    <a:pt x="110" y="145"/>
                  </a:lnTo>
                  <a:lnTo>
                    <a:pt x="114" y="136"/>
                  </a:lnTo>
                  <a:lnTo>
                    <a:pt x="114" y="13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4" name="Freeform 109">
              <a:extLst>
                <a:ext uri="{FF2B5EF4-FFF2-40B4-BE49-F238E27FC236}">
                  <a16:creationId xmlns:a16="http://schemas.microsoft.com/office/drawing/2014/main" xmlns="" id="{74470BD8-C352-46D7-ABB3-7FF6A57A67C5}"/>
                </a:ext>
              </a:extLst>
            </p:cNvPr>
            <p:cNvSpPr>
              <a:spLocks noChangeAspect="1"/>
            </p:cNvSpPr>
            <p:nvPr/>
          </p:nvSpPr>
          <p:spPr bwMode="gray">
            <a:xfrm>
              <a:off x="2091548" y="1579384"/>
              <a:ext cx="178285" cy="255478"/>
            </a:xfrm>
            <a:custGeom>
              <a:avLst/>
              <a:gdLst/>
              <a:ahLst/>
              <a:cxnLst>
                <a:cxn ang="0">
                  <a:pos x="124" y="351"/>
                </a:cxn>
                <a:cxn ang="0">
                  <a:pos x="109" y="334"/>
                </a:cxn>
                <a:cxn ang="0">
                  <a:pos x="87" y="317"/>
                </a:cxn>
                <a:cxn ang="0">
                  <a:pos x="55" y="322"/>
                </a:cxn>
                <a:cxn ang="0">
                  <a:pos x="40" y="291"/>
                </a:cxn>
                <a:cxn ang="0">
                  <a:pos x="1" y="245"/>
                </a:cxn>
                <a:cxn ang="0">
                  <a:pos x="6" y="189"/>
                </a:cxn>
                <a:cxn ang="0">
                  <a:pos x="35" y="189"/>
                </a:cxn>
                <a:cxn ang="0">
                  <a:pos x="42" y="202"/>
                </a:cxn>
                <a:cxn ang="0">
                  <a:pos x="64" y="217"/>
                </a:cxn>
                <a:cxn ang="0">
                  <a:pos x="71" y="244"/>
                </a:cxn>
                <a:cxn ang="0">
                  <a:pos x="99" y="236"/>
                </a:cxn>
                <a:cxn ang="0">
                  <a:pos x="124" y="223"/>
                </a:cxn>
                <a:cxn ang="0">
                  <a:pos x="120" y="196"/>
                </a:cxn>
                <a:cxn ang="0">
                  <a:pos x="132" y="190"/>
                </a:cxn>
                <a:cxn ang="0">
                  <a:pos x="116" y="171"/>
                </a:cxn>
                <a:cxn ang="0">
                  <a:pos x="110" y="144"/>
                </a:cxn>
                <a:cxn ang="0">
                  <a:pos x="137" y="151"/>
                </a:cxn>
                <a:cxn ang="0">
                  <a:pos x="114" y="119"/>
                </a:cxn>
                <a:cxn ang="0">
                  <a:pos x="93" y="134"/>
                </a:cxn>
                <a:cxn ang="0">
                  <a:pos x="61" y="105"/>
                </a:cxn>
                <a:cxn ang="0">
                  <a:pos x="80" y="78"/>
                </a:cxn>
                <a:cxn ang="0">
                  <a:pos x="99" y="98"/>
                </a:cxn>
                <a:cxn ang="0">
                  <a:pos x="98" y="71"/>
                </a:cxn>
                <a:cxn ang="0">
                  <a:pos x="71" y="59"/>
                </a:cxn>
                <a:cxn ang="0">
                  <a:pos x="96" y="21"/>
                </a:cxn>
                <a:cxn ang="0">
                  <a:pos x="124" y="39"/>
                </a:cxn>
                <a:cxn ang="0">
                  <a:pos x="113" y="19"/>
                </a:cxn>
                <a:cxn ang="0">
                  <a:pos x="129" y="0"/>
                </a:cxn>
                <a:cxn ang="0">
                  <a:pos x="152" y="22"/>
                </a:cxn>
                <a:cxn ang="0">
                  <a:pos x="188" y="34"/>
                </a:cxn>
                <a:cxn ang="0">
                  <a:pos x="248" y="8"/>
                </a:cxn>
                <a:cxn ang="0">
                  <a:pos x="288" y="26"/>
                </a:cxn>
                <a:cxn ang="0">
                  <a:pos x="284" y="66"/>
                </a:cxn>
                <a:cxn ang="0">
                  <a:pos x="270" y="76"/>
                </a:cxn>
                <a:cxn ang="0">
                  <a:pos x="282" y="112"/>
                </a:cxn>
                <a:cxn ang="0">
                  <a:pos x="250" y="130"/>
                </a:cxn>
                <a:cxn ang="0">
                  <a:pos x="228" y="164"/>
                </a:cxn>
                <a:cxn ang="0">
                  <a:pos x="220" y="195"/>
                </a:cxn>
                <a:cxn ang="0">
                  <a:pos x="265" y="173"/>
                </a:cxn>
                <a:cxn ang="0">
                  <a:pos x="282" y="204"/>
                </a:cxn>
                <a:cxn ang="0">
                  <a:pos x="293" y="222"/>
                </a:cxn>
                <a:cxn ang="0">
                  <a:pos x="290" y="248"/>
                </a:cxn>
                <a:cxn ang="0">
                  <a:pos x="315" y="222"/>
                </a:cxn>
                <a:cxn ang="0">
                  <a:pos x="324" y="247"/>
                </a:cxn>
                <a:cxn ang="0">
                  <a:pos x="329" y="288"/>
                </a:cxn>
                <a:cxn ang="0">
                  <a:pos x="320" y="313"/>
                </a:cxn>
                <a:cxn ang="0">
                  <a:pos x="323" y="344"/>
                </a:cxn>
                <a:cxn ang="0">
                  <a:pos x="325" y="360"/>
                </a:cxn>
                <a:cxn ang="0">
                  <a:pos x="322" y="389"/>
                </a:cxn>
                <a:cxn ang="0">
                  <a:pos x="303" y="410"/>
                </a:cxn>
                <a:cxn ang="0">
                  <a:pos x="249" y="426"/>
                </a:cxn>
                <a:cxn ang="0">
                  <a:pos x="248" y="444"/>
                </a:cxn>
                <a:cxn ang="0">
                  <a:pos x="229" y="475"/>
                </a:cxn>
                <a:cxn ang="0">
                  <a:pos x="205" y="464"/>
                </a:cxn>
                <a:cxn ang="0">
                  <a:pos x="187" y="473"/>
                </a:cxn>
                <a:cxn ang="0">
                  <a:pos x="172" y="424"/>
                </a:cxn>
                <a:cxn ang="0">
                  <a:pos x="144" y="384"/>
                </a:cxn>
              </a:cxnLst>
              <a:rect l="0" t="0" r="r" b="b"/>
              <a:pathLst>
                <a:path w="331" h="484">
                  <a:moveTo>
                    <a:pt x="137" y="376"/>
                  </a:moveTo>
                  <a:lnTo>
                    <a:pt x="132" y="371"/>
                  </a:lnTo>
                  <a:lnTo>
                    <a:pt x="124" y="351"/>
                  </a:lnTo>
                  <a:lnTo>
                    <a:pt x="123" y="344"/>
                  </a:lnTo>
                  <a:lnTo>
                    <a:pt x="116" y="336"/>
                  </a:lnTo>
                  <a:lnTo>
                    <a:pt x="109" y="334"/>
                  </a:lnTo>
                  <a:lnTo>
                    <a:pt x="99" y="341"/>
                  </a:lnTo>
                  <a:lnTo>
                    <a:pt x="94" y="328"/>
                  </a:lnTo>
                  <a:lnTo>
                    <a:pt x="87" y="317"/>
                  </a:lnTo>
                  <a:lnTo>
                    <a:pt x="81" y="317"/>
                  </a:lnTo>
                  <a:lnTo>
                    <a:pt x="78" y="325"/>
                  </a:lnTo>
                  <a:lnTo>
                    <a:pt x="55" y="322"/>
                  </a:lnTo>
                  <a:lnTo>
                    <a:pt x="51" y="307"/>
                  </a:lnTo>
                  <a:lnTo>
                    <a:pt x="42" y="297"/>
                  </a:lnTo>
                  <a:lnTo>
                    <a:pt x="40" y="291"/>
                  </a:lnTo>
                  <a:lnTo>
                    <a:pt x="22" y="275"/>
                  </a:lnTo>
                  <a:lnTo>
                    <a:pt x="18" y="268"/>
                  </a:lnTo>
                  <a:lnTo>
                    <a:pt x="1" y="245"/>
                  </a:lnTo>
                  <a:lnTo>
                    <a:pt x="0" y="227"/>
                  </a:lnTo>
                  <a:lnTo>
                    <a:pt x="2" y="205"/>
                  </a:lnTo>
                  <a:lnTo>
                    <a:pt x="6" y="189"/>
                  </a:lnTo>
                  <a:lnTo>
                    <a:pt x="15" y="182"/>
                  </a:lnTo>
                  <a:lnTo>
                    <a:pt x="28" y="179"/>
                  </a:lnTo>
                  <a:lnTo>
                    <a:pt x="35" y="189"/>
                  </a:lnTo>
                  <a:lnTo>
                    <a:pt x="43" y="194"/>
                  </a:lnTo>
                  <a:lnTo>
                    <a:pt x="44" y="195"/>
                  </a:lnTo>
                  <a:lnTo>
                    <a:pt x="42" y="202"/>
                  </a:lnTo>
                  <a:lnTo>
                    <a:pt x="48" y="209"/>
                  </a:lnTo>
                  <a:lnTo>
                    <a:pt x="59" y="212"/>
                  </a:lnTo>
                  <a:lnTo>
                    <a:pt x="64" y="217"/>
                  </a:lnTo>
                  <a:lnTo>
                    <a:pt x="65" y="228"/>
                  </a:lnTo>
                  <a:lnTo>
                    <a:pt x="69" y="236"/>
                  </a:lnTo>
                  <a:lnTo>
                    <a:pt x="71" y="244"/>
                  </a:lnTo>
                  <a:lnTo>
                    <a:pt x="89" y="245"/>
                  </a:lnTo>
                  <a:lnTo>
                    <a:pt x="97" y="241"/>
                  </a:lnTo>
                  <a:lnTo>
                    <a:pt x="99" y="236"/>
                  </a:lnTo>
                  <a:lnTo>
                    <a:pt x="105" y="238"/>
                  </a:lnTo>
                  <a:lnTo>
                    <a:pt x="113" y="236"/>
                  </a:lnTo>
                  <a:lnTo>
                    <a:pt x="124" y="223"/>
                  </a:lnTo>
                  <a:lnTo>
                    <a:pt x="119" y="214"/>
                  </a:lnTo>
                  <a:lnTo>
                    <a:pt x="116" y="196"/>
                  </a:lnTo>
                  <a:lnTo>
                    <a:pt x="120" y="196"/>
                  </a:lnTo>
                  <a:lnTo>
                    <a:pt x="128" y="206"/>
                  </a:lnTo>
                  <a:lnTo>
                    <a:pt x="132" y="204"/>
                  </a:lnTo>
                  <a:lnTo>
                    <a:pt x="132" y="190"/>
                  </a:lnTo>
                  <a:lnTo>
                    <a:pt x="129" y="183"/>
                  </a:lnTo>
                  <a:lnTo>
                    <a:pt x="119" y="182"/>
                  </a:lnTo>
                  <a:lnTo>
                    <a:pt x="116" y="171"/>
                  </a:lnTo>
                  <a:lnTo>
                    <a:pt x="112" y="168"/>
                  </a:lnTo>
                  <a:lnTo>
                    <a:pt x="112" y="155"/>
                  </a:lnTo>
                  <a:lnTo>
                    <a:pt x="110" y="144"/>
                  </a:lnTo>
                  <a:lnTo>
                    <a:pt x="112" y="140"/>
                  </a:lnTo>
                  <a:lnTo>
                    <a:pt x="121" y="137"/>
                  </a:lnTo>
                  <a:lnTo>
                    <a:pt x="137" y="151"/>
                  </a:lnTo>
                  <a:lnTo>
                    <a:pt x="140" y="146"/>
                  </a:lnTo>
                  <a:lnTo>
                    <a:pt x="118" y="113"/>
                  </a:lnTo>
                  <a:lnTo>
                    <a:pt x="114" y="119"/>
                  </a:lnTo>
                  <a:lnTo>
                    <a:pt x="113" y="128"/>
                  </a:lnTo>
                  <a:lnTo>
                    <a:pt x="104" y="131"/>
                  </a:lnTo>
                  <a:lnTo>
                    <a:pt x="93" y="134"/>
                  </a:lnTo>
                  <a:lnTo>
                    <a:pt x="77" y="123"/>
                  </a:lnTo>
                  <a:lnTo>
                    <a:pt x="69" y="107"/>
                  </a:lnTo>
                  <a:lnTo>
                    <a:pt x="61" y="105"/>
                  </a:lnTo>
                  <a:lnTo>
                    <a:pt x="59" y="89"/>
                  </a:lnTo>
                  <a:lnTo>
                    <a:pt x="60" y="78"/>
                  </a:lnTo>
                  <a:lnTo>
                    <a:pt x="80" y="78"/>
                  </a:lnTo>
                  <a:lnTo>
                    <a:pt x="87" y="85"/>
                  </a:lnTo>
                  <a:lnTo>
                    <a:pt x="89" y="92"/>
                  </a:lnTo>
                  <a:lnTo>
                    <a:pt x="99" y="98"/>
                  </a:lnTo>
                  <a:lnTo>
                    <a:pt x="102" y="92"/>
                  </a:lnTo>
                  <a:lnTo>
                    <a:pt x="98" y="80"/>
                  </a:lnTo>
                  <a:lnTo>
                    <a:pt x="98" y="71"/>
                  </a:lnTo>
                  <a:lnTo>
                    <a:pt x="85" y="67"/>
                  </a:lnTo>
                  <a:lnTo>
                    <a:pt x="80" y="59"/>
                  </a:lnTo>
                  <a:lnTo>
                    <a:pt x="71" y="59"/>
                  </a:lnTo>
                  <a:lnTo>
                    <a:pt x="66" y="45"/>
                  </a:lnTo>
                  <a:lnTo>
                    <a:pt x="77" y="32"/>
                  </a:lnTo>
                  <a:lnTo>
                    <a:pt x="96" y="21"/>
                  </a:lnTo>
                  <a:lnTo>
                    <a:pt x="101" y="28"/>
                  </a:lnTo>
                  <a:lnTo>
                    <a:pt x="114" y="32"/>
                  </a:lnTo>
                  <a:lnTo>
                    <a:pt x="124" y="39"/>
                  </a:lnTo>
                  <a:lnTo>
                    <a:pt x="126" y="32"/>
                  </a:lnTo>
                  <a:lnTo>
                    <a:pt x="126" y="24"/>
                  </a:lnTo>
                  <a:lnTo>
                    <a:pt x="113" y="19"/>
                  </a:lnTo>
                  <a:lnTo>
                    <a:pt x="109" y="12"/>
                  </a:lnTo>
                  <a:lnTo>
                    <a:pt x="119" y="5"/>
                  </a:lnTo>
                  <a:lnTo>
                    <a:pt x="129" y="0"/>
                  </a:lnTo>
                  <a:lnTo>
                    <a:pt x="135" y="5"/>
                  </a:lnTo>
                  <a:lnTo>
                    <a:pt x="144" y="21"/>
                  </a:lnTo>
                  <a:lnTo>
                    <a:pt x="152" y="22"/>
                  </a:lnTo>
                  <a:lnTo>
                    <a:pt x="164" y="32"/>
                  </a:lnTo>
                  <a:lnTo>
                    <a:pt x="175" y="37"/>
                  </a:lnTo>
                  <a:lnTo>
                    <a:pt x="188" y="34"/>
                  </a:lnTo>
                  <a:lnTo>
                    <a:pt x="193" y="38"/>
                  </a:lnTo>
                  <a:lnTo>
                    <a:pt x="217" y="31"/>
                  </a:lnTo>
                  <a:lnTo>
                    <a:pt x="248" y="8"/>
                  </a:lnTo>
                  <a:lnTo>
                    <a:pt x="274" y="1"/>
                  </a:lnTo>
                  <a:lnTo>
                    <a:pt x="276" y="8"/>
                  </a:lnTo>
                  <a:lnTo>
                    <a:pt x="288" y="26"/>
                  </a:lnTo>
                  <a:lnTo>
                    <a:pt x="295" y="28"/>
                  </a:lnTo>
                  <a:lnTo>
                    <a:pt x="293" y="51"/>
                  </a:lnTo>
                  <a:lnTo>
                    <a:pt x="284" y="66"/>
                  </a:lnTo>
                  <a:lnTo>
                    <a:pt x="270" y="69"/>
                  </a:lnTo>
                  <a:lnTo>
                    <a:pt x="266" y="75"/>
                  </a:lnTo>
                  <a:lnTo>
                    <a:pt x="270" y="76"/>
                  </a:lnTo>
                  <a:lnTo>
                    <a:pt x="281" y="86"/>
                  </a:lnTo>
                  <a:lnTo>
                    <a:pt x="284" y="94"/>
                  </a:lnTo>
                  <a:lnTo>
                    <a:pt x="282" y="112"/>
                  </a:lnTo>
                  <a:lnTo>
                    <a:pt x="279" y="108"/>
                  </a:lnTo>
                  <a:lnTo>
                    <a:pt x="268" y="112"/>
                  </a:lnTo>
                  <a:lnTo>
                    <a:pt x="250" y="130"/>
                  </a:lnTo>
                  <a:lnTo>
                    <a:pt x="241" y="148"/>
                  </a:lnTo>
                  <a:lnTo>
                    <a:pt x="233" y="155"/>
                  </a:lnTo>
                  <a:lnTo>
                    <a:pt x="228" y="164"/>
                  </a:lnTo>
                  <a:lnTo>
                    <a:pt x="221" y="172"/>
                  </a:lnTo>
                  <a:lnTo>
                    <a:pt x="220" y="184"/>
                  </a:lnTo>
                  <a:lnTo>
                    <a:pt x="220" y="195"/>
                  </a:lnTo>
                  <a:lnTo>
                    <a:pt x="242" y="172"/>
                  </a:lnTo>
                  <a:lnTo>
                    <a:pt x="257" y="167"/>
                  </a:lnTo>
                  <a:lnTo>
                    <a:pt x="265" y="173"/>
                  </a:lnTo>
                  <a:lnTo>
                    <a:pt x="280" y="189"/>
                  </a:lnTo>
                  <a:lnTo>
                    <a:pt x="279" y="201"/>
                  </a:lnTo>
                  <a:lnTo>
                    <a:pt x="282" y="204"/>
                  </a:lnTo>
                  <a:lnTo>
                    <a:pt x="285" y="215"/>
                  </a:lnTo>
                  <a:lnTo>
                    <a:pt x="290" y="216"/>
                  </a:lnTo>
                  <a:lnTo>
                    <a:pt x="293" y="222"/>
                  </a:lnTo>
                  <a:lnTo>
                    <a:pt x="295" y="228"/>
                  </a:lnTo>
                  <a:lnTo>
                    <a:pt x="290" y="238"/>
                  </a:lnTo>
                  <a:lnTo>
                    <a:pt x="290" y="248"/>
                  </a:lnTo>
                  <a:lnTo>
                    <a:pt x="303" y="236"/>
                  </a:lnTo>
                  <a:lnTo>
                    <a:pt x="314" y="234"/>
                  </a:lnTo>
                  <a:lnTo>
                    <a:pt x="315" y="222"/>
                  </a:lnTo>
                  <a:lnTo>
                    <a:pt x="322" y="232"/>
                  </a:lnTo>
                  <a:lnTo>
                    <a:pt x="322" y="242"/>
                  </a:lnTo>
                  <a:lnTo>
                    <a:pt x="324" y="247"/>
                  </a:lnTo>
                  <a:lnTo>
                    <a:pt x="331" y="274"/>
                  </a:lnTo>
                  <a:lnTo>
                    <a:pt x="331" y="282"/>
                  </a:lnTo>
                  <a:lnTo>
                    <a:pt x="329" y="288"/>
                  </a:lnTo>
                  <a:lnTo>
                    <a:pt x="319" y="300"/>
                  </a:lnTo>
                  <a:lnTo>
                    <a:pt x="314" y="301"/>
                  </a:lnTo>
                  <a:lnTo>
                    <a:pt x="320" y="313"/>
                  </a:lnTo>
                  <a:lnTo>
                    <a:pt x="323" y="322"/>
                  </a:lnTo>
                  <a:lnTo>
                    <a:pt x="324" y="338"/>
                  </a:lnTo>
                  <a:lnTo>
                    <a:pt x="323" y="344"/>
                  </a:lnTo>
                  <a:lnTo>
                    <a:pt x="315" y="355"/>
                  </a:lnTo>
                  <a:lnTo>
                    <a:pt x="323" y="354"/>
                  </a:lnTo>
                  <a:lnTo>
                    <a:pt x="325" y="360"/>
                  </a:lnTo>
                  <a:lnTo>
                    <a:pt x="327" y="373"/>
                  </a:lnTo>
                  <a:lnTo>
                    <a:pt x="327" y="385"/>
                  </a:lnTo>
                  <a:lnTo>
                    <a:pt x="322" y="389"/>
                  </a:lnTo>
                  <a:lnTo>
                    <a:pt x="318" y="384"/>
                  </a:lnTo>
                  <a:lnTo>
                    <a:pt x="307" y="393"/>
                  </a:lnTo>
                  <a:lnTo>
                    <a:pt x="303" y="410"/>
                  </a:lnTo>
                  <a:lnTo>
                    <a:pt x="280" y="428"/>
                  </a:lnTo>
                  <a:lnTo>
                    <a:pt x="266" y="422"/>
                  </a:lnTo>
                  <a:lnTo>
                    <a:pt x="249" y="426"/>
                  </a:lnTo>
                  <a:lnTo>
                    <a:pt x="238" y="422"/>
                  </a:lnTo>
                  <a:lnTo>
                    <a:pt x="236" y="428"/>
                  </a:lnTo>
                  <a:lnTo>
                    <a:pt x="248" y="444"/>
                  </a:lnTo>
                  <a:lnTo>
                    <a:pt x="248" y="454"/>
                  </a:lnTo>
                  <a:lnTo>
                    <a:pt x="231" y="467"/>
                  </a:lnTo>
                  <a:lnTo>
                    <a:pt x="229" y="475"/>
                  </a:lnTo>
                  <a:lnTo>
                    <a:pt x="221" y="483"/>
                  </a:lnTo>
                  <a:lnTo>
                    <a:pt x="212" y="484"/>
                  </a:lnTo>
                  <a:lnTo>
                    <a:pt x="205" y="464"/>
                  </a:lnTo>
                  <a:lnTo>
                    <a:pt x="199" y="465"/>
                  </a:lnTo>
                  <a:lnTo>
                    <a:pt x="195" y="473"/>
                  </a:lnTo>
                  <a:lnTo>
                    <a:pt x="187" y="473"/>
                  </a:lnTo>
                  <a:lnTo>
                    <a:pt x="182" y="454"/>
                  </a:lnTo>
                  <a:lnTo>
                    <a:pt x="178" y="431"/>
                  </a:lnTo>
                  <a:lnTo>
                    <a:pt x="172" y="424"/>
                  </a:lnTo>
                  <a:lnTo>
                    <a:pt x="167" y="406"/>
                  </a:lnTo>
                  <a:lnTo>
                    <a:pt x="158" y="394"/>
                  </a:lnTo>
                  <a:lnTo>
                    <a:pt x="144" y="384"/>
                  </a:lnTo>
                  <a:lnTo>
                    <a:pt x="137" y="37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5" name="Freeform 110">
              <a:extLst>
                <a:ext uri="{FF2B5EF4-FFF2-40B4-BE49-F238E27FC236}">
                  <a16:creationId xmlns:a16="http://schemas.microsoft.com/office/drawing/2014/main" xmlns="" id="{29006404-4E18-444F-B560-2AD54152A144}"/>
                </a:ext>
              </a:extLst>
            </p:cNvPr>
            <p:cNvSpPr>
              <a:spLocks noChangeAspect="1"/>
            </p:cNvSpPr>
            <p:nvPr/>
          </p:nvSpPr>
          <p:spPr bwMode="gray">
            <a:xfrm>
              <a:off x="2082165" y="1264710"/>
              <a:ext cx="156391" cy="199397"/>
            </a:xfrm>
            <a:custGeom>
              <a:avLst/>
              <a:gdLst/>
              <a:ahLst/>
              <a:cxnLst>
                <a:cxn ang="0">
                  <a:pos x="281" y="171"/>
                </a:cxn>
                <a:cxn ang="0">
                  <a:pos x="266" y="206"/>
                </a:cxn>
                <a:cxn ang="0">
                  <a:pos x="291" y="237"/>
                </a:cxn>
                <a:cxn ang="0">
                  <a:pos x="279" y="244"/>
                </a:cxn>
                <a:cxn ang="0">
                  <a:pos x="260" y="249"/>
                </a:cxn>
                <a:cxn ang="0">
                  <a:pos x="265" y="259"/>
                </a:cxn>
                <a:cxn ang="0">
                  <a:pos x="259" y="280"/>
                </a:cxn>
                <a:cxn ang="0">
                  <a:pos x="253" y="286"/>
                </a:cxn>
                <a:cxn ang="0">
                  <a:pos x="271" y="338"/>
                </a:cxn>
                <a:cxn ang="0">
                  <a:pos x="258" y="334"/>
                </a:cxn>
                <a:cxn ang="0">
                  <a:pos x="250" y="345"/>
                </a:cxn>
                <a:cxn ang="0">
                  <a:pos x="230" y="372"/>
                </a:cxn>
                <a:cxn ang="0">
                  <a:pos x="208" y="370"/>
                </a:cxn>
                <a:cxn ang="0">
                  <a:pos x="190" y="371"/>
                </a:cxn>
                <a:cxn ang="0">
                  <a:pos x="177" y="364"/>
                </a:cxn>
                <a:cxn ang="0">
                  <a:pos x="130" y="373"/>
                </a:cxn>
                <a:cxn ang="0">
                  <a:pos x="119" y="327"/>
                </a:cxn>
                <a:cxn ang="0">
                  <a:pos x="136" y="303"/>
                </a:cxn>
                <a:cxn ang="0">
                  <a:pos x="113" y="280"/>
                </a:cxn>
                <a:cxn ang="0">
                  <a:pos x="141" y="270"/>
                </a:cxn>
                <a:cxn ang="0">
                  <a:pos x="155" y="256"/>
                </a:cxn>
                <a:cxn ang="0">
                  <a:pos x="168" y="237"/>
                </a:cxn>
                <a:cxn ang="0">
                  <a:pos x="211" y="214"/>
                </a:cxn>
                <a:cxn ang="0">
                  <a:pos x="172" y="214"/>
                </a:cxn>
                <a:cxn ang="0">
                  <a:pos x="129" y="225"/>
                </a:cxn>
                <a:cxn ang="0">
                  <a:pos x="60" y="242"/>
                </a:cxn>
                <a:cxn ang="0">
                  <a:pos x="4" y="256"/>
                </a:cxn>
                <a:cxn ang="0">
                  <a:pos x="10" y="222"/>
                </a:cxn>
                <a:cxn ang="0">
                  <a:pos x="31" y="215"/>
                </a:cxn>
                <a:cxn ang="0">
                  <a:pos x="42" y="183"/>
                </a:cxn>
                <a:cxn ang="0">
                  <a:pos x="83" y="205"/>
                </a:cxn>
                <a:cxn ang="0">
                  <a:pos x="69" y="166"/>
                </a:cxn>
                <a:cxn ang="0">
                  <a:pos x="51" y="149"/>
                </a:cxn>
                <a:cxn ang="0">
                  <a:pos x="33" y="109"/>
                </a:cxn>
                <a:cxn ang="0">
                  <a:pos x="43" y="65"/>
                </a:cxn>
                <a:cxn ang="0">
                  <a:pos x="77" y="57"/>
                </a:cxn>
                <a:cxn ang="0">
                  <a:pos x="96" y="82"/>
                </a:cxn>
                <a:cxn ang="0">
                  <a:pos x="114" y="133"/>
                </a:cxn>
                <a:cxn ang="0">
                  <a:pos x="134" y="147"/>
                </a:cxn>
                <a:cxn ang="0">
                  <a:pos x="171" y="156"/>
                </a:cxn>
                <a:cxn ang="0">
                  <a:pos x="158" y="113"/>
                </a:cxn>
                <a:cxn ang="0">
                  <a:pos x="125" y="93"/>
                </a:cxn>
                <a:cxn ang="0">
                  <a:pos x="141" y="82"/>
                </a:cxn>
                <a:cxn ang="0">
                  <a:pos x="96" y="45"/>
                </a:cxn>
                <a:cxn ang="0">
                  <a:pos x="129" y="7"/>
                </a:cxn>
                <a:cxn ang="0">
                  <a:pos x="183" y="28"/>
                </a:cxn>
                <a:cxn ang="0">
                  <a:pos x="205" y="45"/>
                </a:cxn>
                <a:cxn ang="0">
                  <a:pos x="216" y="15"/>
                </a:cxn>
                <a:cxn ang="0">
                  <a:pos x="237" y="0"/>
                </a:cxn>
                <a:cxn ang="0">
                  <a:pos x="246" y="26"/>
                </a:cxn>
                <a:cxn ang="0">
                  <a:pos x="274" y="72"/>
                </a:cxn>
                <a:cxn ang="0">
                  <a:pos x="280" y="134"/>
                </a:cxn>
              </a:cxnLst>
              <a:rect l="0" t="0" r="r" b="b"/>
              <a:pathLst>
                <a:path w="292" h="380">
                  <a:moveTo>
                    <a:pt x="281" y="160"/>
                  </a:moveTo>
                  <a:lnTo>
                    <a:pt x="282" y="162"/>
                  </a:lnTo>
                  <a:lnTo>
                    <a:pt x="281" y="165"/>
                  </a:lnTo>
                  <a:lnTo>
                    <a:pt x="281" y="171"/>
                  </a:lnTo>
                  <a:lnTo>
                    <a:pt x="282" y="177"/>
                  </a:lnTo>
                  <a:lnTo>
                    <a:pt x="281" y="187"/>
                  </a:lnTo>
                  <a:lnTo>
                    <a:pt x="268" y="198"/>
                  </a:lnTo>
                  <a:lnTo>
                    <a:pt x="266" y="206"/>
                  </a:lnTo>
                  <a:lnTo>
                    <a:pt x="285" y="213"/>
                  </a:lnTo>
                  <a:lnTo>
                    <a:pt x="291" y="210"/>
                  </a:lnTo>
                  <a:lnTo>
                    <a:pt x="292" y="224"/>
                  </a:lnTo>
                  <a:lnTo>
                    <a:pt x="291" y="237"/>
                  </a:lnTo>
                  <a:lnTo>
                    <a:pt x="290" y="267"/>
                  </a:lnTo>
                  <a:lnTo>
                    <a:pt x="292" y="285"/>
                  </a:lnTo>
                  <a:lnTo>
                    <a:pt x="284" y="254"/>
                  </a:lnTo>
                  <a:lnTo>
                    <a:pt x="279" y="244"/>
                  </a:lnTo>
                  <a:lnTo>
                    <a:pt x="274" y="240"/>
                  </a:lnTo>
                  <a:lnTo>
                    <a:pt x="270" y="244"/>
                  </a:lnTo>
                  <a:lnTo>
                    <a:pt x="263" y="242"/>
                  </a:lnTo>
                  <a:lnTo>
                    <a:pt x="260" y="249"/>
                  </a:lnTo>
                  <a:lnTo>
                    <a:pt x="268" y="254"/>
                  </a:lnTo>
                  <a:lnTo>
                    <a:pt x="269" y="263"/>
                  </a:lnTo>
                  <a:lnTo>
                    <a:pt x="268" y="267"/>
                  </a:lnTo>
                  <a:lnTo>
                    <a:pt x="265" y="259"/>
                  </a:lnTo>
                  <a:lnTo>
                    <a:pt x="258" y="264"/>
                  </a:lnTo>
                  <a:lnTo>
                    <a:pt x="255" y="270"/>
                  </a:lnTo>
                  <a:lnTo>
                    <a:pt x="263" y="279"/>
                  </a:lnTo>
                  <a:lnTo>
                    <a:pt x="259" y="280"/>
                  </a:lnTo>
                  <a:lnTo>
                    <a:pt x="258" y="285"/>
                  </a:lnTo>
                  <a:lnTo>
                    <a:pt x="260" y="291"/>
                  </a:lnTo>
                  <a:lnTo>
                    <a:pt x="258" y="292"/>
                  </a:lnTo>
                  <a:lnTo>
                    <a:pt x="253" y="286"/>
                  </a:lnTo>
                  <a:lnTo>
                    <a:pt x="248" y="302"/>
                  </a:lnTo>
                  <a:lnTo>
                    <a:pt x="249" y="308"/>
                  </a:lnTo>
                  <a:lnTo>
                    <a:pt x="254" y="306"/>
                  </a:lnTo>
                  <a:lnTo>
                    <a:pt x="271" y="338"/>
                  </a:lnTo>
                  <a:lnTo>
                    <a:pt x="274" y="345"/>
                  </a:lnTo>
                  <a:lnTo>
                    <a:pt x="269" y="349"/>
                  </a:lnTo>
                  <a:lnTo>
                    <a:pt x="263" y="345"/>
                  </a:lnTo>
                  <a:lnTo>
                    <a:pt x="258" y="334"/>
                  </a:lnTo>
                  <a:lnTo>
                    <a:pt x="254" y="330"/>
                  </a:lnTo>
                  <a:lnTo>
                    <a:pt x="248" y="332"/>
                  </a:lnTo>
                  <a:lnTo>
                    <a:pt x="248" y="339"/>
                  </a:lnTo>
                  <a:lnTo>
                    <a:pt x="250" y="345"/>
                  </a:lnTo>
                  <a:lnTo>
                    <a:pt x="250" y="350"/>
                  </a:lnTo>
                  <a:lnTo>
                    <a:pt x="255" y="359"/>
                  </a:lnTo>
                  <a:lnTo>
                    <a:pt x="255" y="369"/>
                  </a:lnTo>
                  <a:lnTo>
                    <a:pt x="230" y="372"/>
                  </a:lnTo>
                  <a:lnTo>
                    <a:pt x="228" y="365"/>
                  </a:lnTo>
                  <a:lnTo>
                    <a:pt x="219" y="375"/>
                  </a:lnTo>
                  <a:lnTo>
                    <a:pt x="211" y="375"/>
                  </a:lnTo>
                  <a:lnTo>
                    <a:pt x="208" y="370"/>
                  </a:lnTo>
                  <a:lnTo>
                    <a:pt x="209" y="360"/>
                  </a:lnTo>
                  <a:lnTo>
                    <a:pt x="203" y="364"/>
                  </a:lnTo>
                  <a:lnTo>
                    <a:pt x="201" y="373"/>
                  </a:lnTo>
                  <a:lnTo>
                    <a:pt x="190" y="371"/>
                  </a:lnTo>
                  <a:lnTo>
                    <a:pt x="190" y="360"/>
                  </a:lnTo>
                  <a:lnTo>
                    <a:pt x="188" y="369"/>
                  </a:lnTo>
                  <a:lnTo>
                    <a:pt x="180" y="372"/>
                  </a:lnTo>
                  <a:lnTo>
                    <a:pt x="177" y="364"/>
                  </a:lnTo>
                  <a:lnTo>
                    <a:pt x="179" y="354"/>
                  </a:lnTo>
                  <a:lnTo>
                    <a:pt x="167" y="380"/>
                  </a:lnTo>
                  <a:lnTo>
                    <a:pt x="144" y="380"/>
                  </a:lnTo>
                  <a:lnTo>
                    <a:pt x="130" y="373"/>
                  </a:lnTo>
                  <a:lnTo>
                    <a:pt x="123" y="365"/>
                  </a:lnTo>
                  <a:lnTo>
                    <a:pt x="122" y="339"/>
                  </a:lnTo>
                  <a:lnTo>
                    <a:pt x="118" y="332"/>
                  </a:lnTo>
                  <a:lnTo>
                    <a:pt x="119" y="327"/>
                  </a:lnTo>
                  <a:lnTo>
                    <a:pt x="142" y="327"/>
                  </a:lnTo>
                  <a:lnTo>
                    <a:pt x="147" y="322"/>
                  </a:lnTo>
                  <a:lnTo>
                    <a:pt x="131" y="319"/>
                  </a:lnTo>
                  <a:lnTo>
                    <a:pt x="136" y="303"/>
                  </a:lnTo>
                  <a:lnTo>
                    <a:pt x="119" y="310"/>
                  </a:lnTo>
                  <a:lnTo>
                    <a:pt x="115" y="300"/>
                  </a:lnTo>
                  <a:lnTo>
                    <a:pt x="128" y="291"/>
                  </a:lnTo>
                  <a:lnTo>
                    <a:pt x="113" y="280"/>
                  </a:lnTo>
                  <a:lnTo>
                    <a:pt x="131" y="276"/>
                  </a:lnTo>
                  <a:lnTo>
                    <a:pt x="141" y="279"/>
                  </a:lnTo>
                  <a:lnTo>
                    <a:pt x="145" y="273"/>
                  </a:lnTo>
                  <a:lnTo>
                    <a:pt x="141" y="270"/>
                  </a:lnTo>
                  <a:lnTo>
                    <a:pt x="162" y="268"/>
                  </a:lnTo>
                  <a:lnTo>
                    <a:pt x="163" y="262"/>
                  </a:lnTo>
                  <a:lnTo>
                    <a:pt x="141" y="265"/>
                  </a:lnTo>
                  <a:lnTo>
                    <a:pt x="155" y="256"/>
                  </a:lnTo>
                  <a:lnTo>
                    <a:pt x="152" y="252"/>
                  </a:lnTo>
                  <a:lnTo>
                    <a:pt x="156" y="247"/>
                  </a:lnTo>
                  <a:lnTo>
                    <a:pt x="169" y="242"/>
                  </a:lnTo>
                  <a:lnTo>
                    <a:pt x="168" y="237"/>
                  </a:lnTo>
                  <a:lnTo>
                    <a:pt x="163" y="232"/>
                  </a:lnTo>
                  <a:lnTo>
                    <a:pt x="166" y="225"/>
                  </a:lnTo>
                  <a:lnTo>
                    <a:pt x="204" y="219"/>
                  </a:lnTo>
                  <a:lnTo>
                    <a:pt x="211" y="214"/>
                  </a:lnTo>
                  <a:lnTo>
                    <a:pt x="210" y="209"/>
                  </a:lnTo>
                  <a:lnTo>
                    <a:pt x="203" y="214"/>
                  </a:lnTo>
                  <a:lnTo>
                    <a:pt x="174" y="216"/>
                  </a:lnTo>
                  <a:lnTo>
                    <a:pt x="172" y="214"/>
                  </a:lnTo>
                  <a:lnTo>
                    <a:pt x="163" y="220"/>
                  </a:lnTo>
                  <a:lnTo>
                    <a:pt x="153" y="219"/>
                  </a:lnTo>
                  <a:lnTo>
                    <a:pt x="135" y="227"/>
                  </a:lnTo>
                  <a:lnTo>
                    <a:pt x="129" y="225"/>
                  </a:lnTo>
                  <a:lnTo>
                    <a:pt x="92" y="241"/>
                  </a:lnTo>
                  <a:lnTo>
                    <a:pt x="72" y="240"/>
                  </a:lnTo>
                  <a:lnTo>
                    <a:pt x="67" y="248"/>
                  </a:lnTo>
                  <a:lnTo>
                    <a:pt x="60" y="242"/>
                  </a:lnTo>
                  <a:lnTo>
                    <a:pt x="50" y="252"/>
                  </a:lnTo>
                  <a:lnTo>
                    <a:pt x="26" y="254"/>
                  </a:lnTo>
                  <a:lnTo>
                    <a:pt x="17" y="263"/>
                  </a:lnTo>
                  <a:lnTo>
                    <a:pt x="4" y="256"/>
                  </a:lnTo>
                  <a:lnTo>
                    <a:pt x="0" y="242"/>
                  </a:lnTo>
                  <a:lnTo>
                    <a:pt x="8" y="240"/>
                  </a:lnTo>
                  <a:lnTo>
                    <a:pt x="7" y="232"/>
                  </a:lnTo>
                  <a:lnTo>
                    <a:pt x="10" y="222"/>
                  </a:lnTo>
                  <a:lnTo>
                    <a:pt x="18" y="220"/>
                  </a:lnTo>
                  <a:lnTo>
                    <a:pt x="39" y="227"/>
                  </a:lnTo>
                  <a:lnTo>
                    <a:pt x="37" y="219"/>
                  </a:lnTo>
                  <a:lnTo>
                    <a:pt x="31" y="215"/>
                  </a:lnTo>
                  <a:lnTo>
                    <a:pt x="33" y="206"/>
                  </a:lnTo>
                  <a:lnTo>
                    <a:pt x="27" y="206"/>
                  </a:lnTo>
                  <a:lnTo>
                    <a:pt x="28" y="193"/>
                  </a:lnTo>
                  <a:lnTo>
                    <a:pt x="42" y="183"/>
                  </a:lnTo>
                  <a:lnTo>
                    <a:pt x="49" y="183"/>
                  </a:lnTo>
                  <a:lnTo>
                    <a:pt x="67" y="198"/>
                  </a:lnTo>
                  <a:lnTo>
                    <a:pt x="71" y="209"/>
                  </a:lnTo>
                  <a:lnTo>
                    <a:pt x="83" y="205"/>
                  </a:lnTo>
                  <a:lnTo>
                    <a:pt x="82" y="195"/>
                  </a:lnTo>
                  <a:lnTo>
                    <a:pt x="81" y="187"/>
                  </a:lnTo>
                  <a:lnTo>
                    <a:pt x="65" y="176"/>
                  </a:lnTo>
                  <a:lnTo>
                    <a:pt x="69" y="166"/>
                  </a:lnTo>
                  <a:lnTo>
                    <a:pt x="77" y="156"/>
                  </a:lnTo>
                  <a:lnTo>
                    <a:pt x="77" y="150"/>
                  </a:lnTo>
                  <a:lnTo>
                    <a:pt x="53" y="161"/>
                  </a:lnTo>
                  <a:lnTo>
                    <a:pt x="51" y="149"/>
                  </a:lnTo>
                  <a:lnTo>
                    <a:pt x="44" y="136"/>
                  </a:lnTo>
                  <a:lnTo>
                    <a:pt x="44" y="122"/>
                  </a:lnTo>
                  <a:lnTo>
                    <a:pt x="48" y="109"/>
                  </a:lnTo>
                  <a:lnTo>
                    <a:pt x="33" y="109"/>
                  </a:lnTo>
                  <a:lnTo>
                    <a:pt x="34" y="95"/>
                  </a:lnTo>
                  <a:lnTo>
                    <a:pt x="33" y="85"/>
                  </a:lnTo>
                  <a:lnTo>
                    <a:pt x="44" y="66"/>
                  </a:lnTo>
                  <a:lnTo>
                    <a:pt x="43" y="65"/>
                  </a:lnTo>
                  <a:lnTo>
                    <a:pt x="47" y="55"/>
                  </a:lnTo>
                  <a:lnTo>
                    <a:pt x="53" y="50"/>
                  </a:lnTo>
                  <a:lnTo>
                    <a:pt x="74" y="58"/>
                  </a:lnTo>
                  <a:lnTo>
                    <a:pt x="77" y="57"/>
                  </a:lnTo>
                  <a:lnTo>
                    <a:pt x="81" y="63"/>
                  </a:lnTo>
                  <a:lnTo>
                    <a:pt x="81" y="74"/>
                  </a:lnTo>
                  <a:lnTo>
                    <a:pt x="85" y="72"/>
                  </a:lnTo>
                  <a:lnTo>
                    <a:pt x="96" y="82"/>
                  </a:lnTo>
                  <a:lnTo>
                    <a:pt x="90" y="93"/>
                  </a:lnTo>
                  <a:lnTo>
                    <a:pt x="110" y="123"/>
                  </a:lnTo>
                  <a:lnTo>
                    <a:pt x="110" y="127"/>
                  </a:lnTo>
                  <a:lnTo>
                    <a:pt x="114" y="133"/>
                  </a:lnTo>
                  <a:lnTo>
                    <a:pt x="122" y="129"/>
                  </a:lnTo>
                  <a:lnTo>
                    <a:pt x="128" y="131"/>
                  </a:lnTo>
                  <a:lnTo>
                    <a:pt x="122" y="140"/>
                  </a:lnTo>
                  <a:lnTo>
                    <a:pt x="134" y="147"/>
                  </a:lnTo>
                  <a:lnTo>
                    <a:pt x="150" y="165"/>
                  </a:lnTo>
                  <a:lnTo>
                    <a:pt x="161" y="167"/>
                  </a:lnTo>
                  <a:lnTo>
                    <a:pt x="169" y="160"/>
                  </a:lnTo>
                  <a:lnTo>
                    <a:pt x="171" y="156"/>
                  </a:lnTo>
                  <a:lnTo>
                    <a:pt x="161" y="158"/>
                  </a:lnTo>
                  <a:lnTo>
                    <a:pt x="152" y="144"/>
                  </a:lnTo>
                  <a:lnTo>
                    <a:pt x="142" y="117"/>
                  </a:lnTo>
                  <a:lnTo>
                    <a:pt x="158" y="113"/>
                  </a:lnTo>
                  <a:lnTo>
                    <a:pt x="153" y="104"/>
                  </a:lnTo>
                  <a:lnTo>
                    <a:pt x="130" y="108"/>
                  </a:lnTo>
                  <a:lnTo>
                    <a:pt x="122" y="100"/>
                  </a:lnTo>
                  <a:lnTo>
                    <a:pt x="125" y="93"/>
                  </a:lnTo>
                  <a:lnTo>
                    <a:pt x="137" y="93"/>
                  </a:lnTo>
                  <a:lnTo>
                    <a:pt x="140" y="86"/>
                  </a:lnTo>
                  <a:lnTo>
                    <a:pt x="147" y="86"/>
                  </a:lnTo>
                  <a:lnTo>
                    <a:pt x="141" y="82"/>
                  </a:lnTo>
                  <a:lnTo>
                    <a:pt x="133" y="71"/>
                  </a:lnTo>
                  <a:lnTo>
                    <a:pt x="115" y="71"/>
                  </a:lnTo>
                  <a:lnTo>
                    <a:pt x="107" y="64"/>
                  </a:lnTo>
                  <a:lnTo>
                    <a:pt x="96" y="45"/>
                  </a:lnTo>
                  <a:lnTo>
                    <a:pt x="97" y="38"/>
                  </a:lnTo>
                  <a:lnTo>
                    <a:pt x="108" y="37"/>
                  </a:lnTo>
                  <a:lnTo>
                    <a:pt x="112" y="21"/>
                  </a:lnTo>
                  <a:lnTo>
                    <a:pt x="129" y="7"/>
                  </a:lnTo>
                  <a:lnTo>
                    <a:pt x="153" y="11"/>
                  </a:lnTo>
                  <a:lnTo>
                    <a:pt x="168" y="6"/>
                  </a:lnTo>
                  <a:lnTo>
                    <a:pt x="172" y="16"/>
                  </a:lnTo>
                  <a:lnTo>
                    <a:pt x="183" y="28"/>
                  </a:lnTo>
                  <a:lnTo>
                    <a:pt x="204" y="36"/>
                  </a:lnTo>
                  <a:lnTo>
                    <a:pt x="201" y="45"/>
                  </a:lnTo>
                  <a:lnTo>
                    <a:pt x="203" y="52"/>
                  </a:lnTo>
                  <a:lnTo>
                    <a:pt x="205" y="45"/>
                  </a:lnTo>
                  <a:lnTo>
                    <a:pt x="216" y="49"/>
                  </a:lnTo>
                  <a:lnTo>
                    <a:pt x="220" y="39"/>
                  </a:lnTo>
                  <a:lnTo>
                    <a:pt x="212" y="21"/>
                  </a:lnTo>
                  <a:lnTo>
                    <a:pt x="216" y="15"/>
                  </a:lnTo>
                  <a:lnTo>
                    <a:pt x="231" y="18"/>
                  </a:lnTo>
                  <a:lnTo>
                    <a:pt x="235" y="6"/>
                  </a:lnTo>
                  <a:lnTo>
                    <a:pt x="219" y="0"/>
                  </a:lnTo>
                  <a:lnTo>
                    <a:pt x="237" y="0"/>
                  </a:lnTo>
                  <a:lnTo>
                    <a:pt x="243" y="11"/>
                  </a:lnTo>
                  <a:lnTo>
                    <a:pt x="255" y="22"/>
                  </a:lnTo>
                  <a:lnTo>
                    <a:pt x="242" y="20"/>
                  </a:lnTo>
                  <a:lnTo>
                    <a:pt x="246" y="26"/>
                  </a:lnTo>
                  <a:lnTo>
                    <a:pt x="265" y="33"/>
                  </a:lnTo>
                  <a:lnTo>
                    <a:pt x="276" y="48"/>
                  </a:lnTo>
                  <a:lnTo>
                    <a:pt x="278" y="60"/>
                  </a:lnTo>
                  <a:lnTo>
                    <a:pt x="274" y="72"/>
                  </a:lnTo>
                  <a:lnTo>
                    <a:pt x="274" y="90"/>
                  </a:lnTo>
                  <a:lnTo>
                    <a:pt x="282" y="107"/>
                  </a:lnTo>
                  <a:lnTo>
                    <a:pt x="284" y="123"/>
                  </a:lnTo>
                  <a:lnTo>
                    <a:pt x="280" y="134"/>
                  </a:lnTo>
                  <a:lnTo>
                    <a:pt x="281" y="140"/>
                  </a:lnTo>
                  <a:lnTo>
                    <a:pt x="280" y="149"/>
                  </a:lnTo>
                  <a:lnTo>
                    <a:pt x="281" y="16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6" name="Freeform 111">
              <a:extLst>
                <a:ext uri="{FF2B5EF4-FFF2-40B4-BE49-F238E27FC236}">
                  <a16:creationId xmlns:a16="http://schemas.microsoft.com/office/drawing/2014/main" xmlns="" id="{BDBC179D-E0C4-47D8-BAE1-D3EF2401222C}"/>
                </a:ext>
              </a:extLst>
            </p:cNvPr>
            <p:cNvSpPr>
              <a:spLocks noChangeAspect="1"/>
            </p:cNvSpPr>
            <p:nvPr/>
          </p:nvSpPr>
          <p:spPr bwMode="gray">
            <a:xfrm>
              <a:off x="1656782" y="1242901"/>
              <a:ext cx="350315" cy="280403"/>
            </a:xfrm>
            <a:custGeom>
              <a:avLst/>
              <a:gdLst/>
              <a:ahLst/>
              <a:cxnLst>
                <a:cxn ang="0">
                  <a:pos x="439" y="71"/>
                </a:cxn>
                <a:cxn ang="0">
                  <a:pos x="489" y="0"/>
                </a:cxn>
                <a:cxn ang="0">
                  <a:pos x="501" y="69"/>
                </a:cxn>
                <a:cxn ang="0">
                  <a:pos x="525" y="120"/>
                </a:cxn>
                <a:cxn ang="0">
                  <a:pos x="510" y="172"/>
                </a:cxn>
                <a:cxn ang="0">
                  <a:pos x="548" y="213"/>
                </a:cxn>
                <a:cxn ang="0">
                  <a:pos x="551" y="218"/>
                </a:cxn>
                <a:cxn ang="0">
                  <a:pos x="605" y="240"/>
                </a:cxn>
                <a:cxn ang="0">
                  <a:pos x="637" y="191"/>
                </a:cxn>
                <a:cxn ang="0">
                  <a:pos x="672" y="281"/>
                </a:cxn>
                <a:cxn ang="0">
                  <a:pos x="643" y="385"/>
                </a:cxn>
                <a:cxn ang="0">
                  <a:pos x="575" y="430"/>
                </a:cxn>
                <a:cxn ang="0">
                  <a:pos x="526" y="423"/>
                </a:cxn>
                <a:cxn ang="0">
                  <a:pos x="492" y="389"/>
                </a:cxn>
                <a:cxn ang="0">
                  <a:pos x="450" y="435"/>
                </a:cxn>
                <a:cxn ang="0">
                  <a:pos x="383" y="475"/>
                </a:cxn>
                <a:cxn ang="0">
                  <a:pos x="347" y="502"/>
                </a:cxn>
                <a:cxn ang="0">
                  <a:pos x="231" y="530"/>
                </a:cxn>
                <a:cxn ang="0">
                  <a:pos x="181" y="466"/>
                </a:cxn>
                <a:cxn ang="0">
                  <a:pos x="229" y="448"/>
                </a:cxn>
                <a:cxn ang="0">
                  <a:pos x="304" y="408"/>
                </a:cxn>
                <a:cxn ang="0">
                  <a:pos x="344" y="396"/>
                </a:cxn>
                <a:cxn ang="0">
                  <a:pos x="355" y="352"/>
                </a:cxn>
                <a:cxn ang="0">
                  <a:pos x="293" y="361"/>
                </a:cxn>
                <a:cxn ang="0">
                  <a:pos x="263" y="389"/>
                </a:cxn>
                <a:cxn ang="0">
                  <a:pos x="207" y="408"/>
                </a:cxn>
                <a:cxn ang="0">
                  <a:pos x="209" y="357"/>
                </a:cxn>
                <a:cxn ang="0">
                  <a:pos x="218" y="329"/>
                </a:cxn>
                <a:cxn ang="0">
                  <a:pos x="171" y="346"/>
                </a:cxn>
                <a:cxn ang="0">
                  <a:pos x="155" y="416"/>
                </a:cxn>
                <a:cxn ang="0">
                  <a:pos x="113" y="388"/>
                </a:cxn>
                <a:cxn ang="0">
                  <a:pos x="85" y="389"/>
                </a:cxn>
                <a:cxn ang="0">
                  <a:pos x="25" y="379"/>
                </a:cxn>
                <a:cxn ang="0">
                  <a:pos x="24" y="309"/>
                </a:cxn>
                <a:cxn ang="0">
                  <a:pos x="130" y="276"/>
                </a:cxn>
                <a:cxn ang="0">
                  <a:pos x="60" y="297"/>
                </a:cxn>
                <a:cxn ang="0">
                  <a:pos x="103" y="231"/>
                </a:cxn>
                <a:cxn ang="0">
                  <a:pos x="47" y="225"/>
                </a:cxn>
                <a:cxn ang="0">
                  <a:pos x="51" y="179"/>
                </a:cxn>
                <a:cxn ang="0">
                  <a:pos x="156" y="159"/>
                </a:cxn>
                <a:cxn ang="0">
                  <a:pos x="92" y="129"/>
                </a:cxn>
                <a:cxn ang="0">
                  <a:pos x="166" y="78"/>
                </a:cxn>
                <a:cxn ang="0">
                  <a:pos x="192" y="147"/>
                </a:cxn>
                <a:cxn ang="0">
                  <a:pos x="280" y="152"/>
                </a:cxn>
                <a:cxn ang="0">
                  <a:pos x="301" y="223"/>
                </a:cxn>
                <a:cxn ang="0">
                  <a:pos x="339" y="239"/>
                </a:cxn>
                <a:cxn ang="0">
                  <a:pos x="343" y="287"/>
                </a:cxn>
                <a:cxn ang="0">
                  <a:pos x="377" y="293"/>
                </a:cxn>
                <a:cxn ang="0">
                  <a:pos x="478" y="301"/>
                </a:cxn>
                <a:cxn ang="0">
                  <a:pos x="450" y="236"/>
                </a:cxn>
                <a:cxn ang="0">
                  <a:pos x="449" y="204"/>
                </a:cxn>
                <a:cxn ang="0">
                  <a:pos x="440" y="148"/>
                </a:cxn>
                <a:cxn ang="0">
                  <a:pos x="401" y="100"/>
                </a:cxn>
              </a:cxnLst>
              <a:rect l="0" t="0" r="r" b="b"/>
              <a:pathLst>
                <a:path w="672" h="534">
                  <a:moveTo>
                    <a:pt x="420" y="83"/>
                  </a:moveTo>
                  <a:lnTo>
                    <a:pt x="420" y="80"/>
                  </a:lnTo>
                  <a:lnTo>
                    <a:pt x="420" y="82"/>
                  </a:lnTo>
                  <a:lnTo>
                    <a:pt x="433" y="81"/>
                  </a:lnTo>
                  <a:lnTo>
                    <a:pt x="439" y="71"/>
                  </a:lnTo>
                  <a:lnTo>
                    <a:pt x="439" y="59"/>
                  </a:lnTo>
                  <a:lnTo>
                    <a:pt x="458" y="8"/>
                  </a:lnTo>
                  <a:lnTo>
                    <a:pt x="466" y="3"/>
                  </a:lnTo>
                  <a:lnTo>
                    <a:pt x="478" y="6"/>
                  </a:lnTo>
                  <a:lnTo>
                    <a:pt x="489" y="0"/>
                  </a:lnTo>
                  <a:lnTo>
                    <a:pt x="503" y="26"/>
                  </a:lnTo>
                  <a:lnTo>
                    <a:pt x="503" y="37"/>
                  </a:lnTo>
                  <a:lnTo>
                    <a:pt x="493" y="49"/>
                  </a:lnTo>
                  <a:lnTo>
                    <a:pt x="495" y="61"/>
                  </a:lnTo>
                  <a:lnTo>
                    <a:pt x="501" y="69"/>
                  </a:lnTo>
                  <a:lnTo>
                    <a:pt x="500" y="76"/>
                  </a:lnTo>
                  <a:lnTo>
                    <a:pt x="501" y="94"/>
                  </a:lnTo>
                  <a:lnTo>
                    <a:pt x="504" y="99"/>
                  </a:lnTo>
                  <a:lnTo>
                    <a:pt x="511" y="102"/>
                  </a:lnTo>
                  <a:lnTo>
                    <a:pt x="525" y="120"/>
                  </a:lnTo>
                  <a:lnTo>
                    <a:pt x="526" y="129"/>
                  </a:lnTo>
                  <a:lnTo>
                    <a:pt x="525" y="139"/>
                  </a:lnTo>
                  <a:lnTo>
                    <a:pt x="527" y="143"/>
                  </a:lnTo>
                  <a:lnTo>
                    <a:pt x="519" y="152"/>
                  </a:lnTo>
                  <a:lnTo>
                    <a:pt x="510" y="172"/>
                  </a:lnTo>
                  <a:lnTo>
                    <a:pt x="500" y="178"/>
                  </a:lnTo>
                  <a:lnTo>
                    <a:pt x="512" y="183"/>
                  </a:lnTo>
                  <a:lnTo>
                    <a:pt x="536" y="178"/>
                  </a:lnTo>
                  <a:lnTo>
                    <a:pt x="554" y="196"/>
                  </a:lnTo>
                  <a:lnTo>
                    <a:pt x="548" y="213"/>
                  </a:lnTo>
                  <a:lnTo>
                    <a:pt x="541" y="215"/>
                  </a:lnTo>
                  <a:lnTo>
                    <a:pt x="531" y="234"/>
                  </a:lnTo>
                  <a:lnTo>
                    <a:pt x="533" y="243"/>
                  </a:lnTo>
                  <a:lnTo>
                    <a:pt x="543" y="222"/>
                  </a:lnTo>
                  <a:lnTo>
                    <a:pt x="551" y="218"/>
                  </a:lnTo>
                  <a:lnTo>
                    <a:pt x="560" y="215"/>
                  </a:lnTo>
                  <a:lnTo>
                    <a:pt x="579" y="218"/>
                  </a:lnTo>
                  <a:lnTo>
                    <a:pt x="594" y="266"/>
                  </a:lnTo>
                  <a:lnTo>
                    <a:pt x="600" y="242"/>
                  </a:lnTo>
                  <a:lnTo>
                    <a:pt x="605" y="240"/>
                  </a:lnTo>
                  <a:lnTo>
                    <a:pt x="600" y="236"/>
                  </a:lnTo>
                  <a:lnTo>
                    <a:pt x="595" y="207"/>
                  </a:lnTo>
                  <a:lnTo>
                    <a:pt x="601" y="196"/>
                  </a:lnTo>
                  <a:lnTo>
                    <a:pt x="606" y="184"/>
                  </a:lnTo>
                  <a:lnTo>
                    <a:pt x="637" y="191"/>
                  </a:lnTo>
                  <a:lnTo>
                    <a:pt x="659" y="215"/>
                  </a:lnTo>
                  <a:lnTo>
                    <a:pt x="671" y="245"/>
                  </a:lnTo>
                  <a:lnTo>
                    <a:pt x="670" y="258"/>
                  </a:lnTo>
                  <a:lnTo>
                    <a:pt x="672" y="265"/>
                  </a:lnTo>
                  <a:lnTo>
                    <a:pt x="672" y="281"/>
                  </a:lnTo>
                  <a:lnTo>
                    <a:pt x="670" y="296"/>
                  </a:lnTo>
                  <a:lnTo>
                    <a:pt x="660" y="304"/>
                  </a:lnTo>
                  <a:lnTo>
                    <a:pt x="654" y="347"/>
                  </a:lnTo>
                  <a:lnTo>
                    <a:pt x="649" y="357"/>
                  </a:lnTo>
                  <a:lnTo>
                    <a:pt x="643" y="385"/>
                  </a:lnTo>
                  <a:lnTo>
                    <a:pt x="635" y="404"/>
                  </a:lnTo>
                  <a:lnTo>
                    <a:pt x="618" y="405"/>
                  </a:lnTo>
                  <a:lnTo>
                    <a:pt x="611" y="410"/>
                  </a:lnTo>
                  <a:lnTo>
                    <a:pt x="600" y="425"/>
                  </a:lnTo>
                  <a:lnTo>
                    <a:pt x="575" y="430"/>
                  </a:lnTo>
                  <a:lnTo>
                    <a:pt x="560" y="423"/>
                  </a:lnTo>
                  <a:lnTo>
                    <a:pt x="552" y="416"/>
                  </a:lnTo>
                  <a:lnTo>
                    <a:pt x="546" y="409"/>
                  </a:lnTo>
                  <a:lnTo>
                    <a:pt x="547" y="395"/>
                  </a:lnTo>
                  <a:lnTo>
                    <a:pt x="526" y="423"/>
                  </a:lnTo>
                  <a:lnTo>
                    <a:pt x="509" y="425"/>
                  </a:lnTo>
                  <a:lnTo>
                    <a:pt x="490" y="421"/>
                  </a:lnTo>
                  <a:lnTo>
                    <a:pt x="500" y="411"/>
                  </a:lnTo>
                  <a:lnTo>
                    <a:pt x="492" y="398"/>
                  </a:lnTo>
                  <a:lnTo>
                    <a:pt x="492" y="389"/>
                  </a:lnTo>
                  <a:lnTo>
                    <a:pt x="484" y="394"/>
                  </a:lnTo>
                  <a:lnTo>
                    <a:pt x="481" y="405"/>
                  </a:lnTo>
                  <a:lnTo>
                    <a:pt x="472" y="416"/>
                  </a:lnTo>
                  <a:lnTo>
                    <a:pt x="461" y="421"/>
                  </a:lnTo>
                  <a:lnTo>
                    <a:pt x="450" y="435"/>
                  </a:lnTo>
                  <a:lnTo>
                    <a:pt x="425" y="442"/>
                  </a:lnTo>
                  <a:lnTo>
                    <a:pt x="414" y="442"/>
                  </a:lnTo>
                  <a:lnTo>
                    <a:pt x="386" y="457"/>
                  </a:lnTo>
                  <a:lnTo>
                    <a:pt x="387" y="466"/>
                  </a:lnTo>
                  <a:lnTo>
                    <a:pt x="383" y="475"/>
                  </a:lnTo>
                  <a:lnTo>
                    <a:pt x="376" y="480"/>
                  </a:lnTo>
                  <a:lnTo>
                    <a:pt x="375" y="485"/>
                  </a:lnTo>
                  <a:lnTo>
                    <a:pt x="358" y="495"/>
                  </a:lnTo>
                  <a:lnTo>
                    <a:pt x="348" y="497"/>
                  </a:lnTo>
                  <a:lnTo>
                    <a:pt x="347" y="502"/>
                  </a:lnTo>
                  <a:lnTo>
                    <a:pt x="332" y="503"/>
                  </a:lnTo>
                  <a:lnTo>
                    <a:pt x="325" y="514"/>
                  </a:lnTo>
                  <a:lnTo>
                    <a:pt x="299" y="528"/>
                  </a:lnTo>
                  <a:lnTo>
                    <a:pt x="277" y="534"/>
                  </a:lnTo>
                  <a:lnTo>
                    <a:pt x="231" y="530"/>
                  </a:lnTo>
                  <a:lnTo>
                    <a:pt x="202" y="512"/>
                  </a:lnTo>
                  <a:lnTo>
                    <a:pt x="184" y="495"/>
                  </a:lnTo>
                  <a:lnTo>
                    <a:pt x="177" y="482"/>
                  </a:lnTo>
                  <a:lnTo>
                    <a:pt x="177" y="478"/>
                  </a:lnTo>
                  <a:lnTo>
                    <a:pt x="181" y="466"/>
                  </a:lnTo>
                  <a:lnTo>
                    <a:pt x="191" y="455"/>
                  </a:lnTo>
                  <a:lnTo>
                    <a:pt x="198" y="454"/>
                  </a:lnTo>
                  <a:lnTo>
                    <a:pt x="212" y="446"/>
                  </a:lnTo>
                  <a:lnTo>
                    <a:pt x="224" y="443"/>
                  </a:lnTo>
                  <a:lnTo>
                    <a:pt x="229" y="448"/>
                  </a:lnTo>
                  <a:lnTo>
                    <a:pt x="235" y="447"/>
                  </a:lnTo>
                  <a:lnTo>
                    <a:pt x="242" y="441"/>
                  </a:lnTo>
                  <a:lnTo>
                    <a:pt x="242" y="431"/>
                  </a:lnTo>
                  <a:lnTo>
                    <a:pt x="253" y="415"/>
                  </a:lnTo>
                  <a:lnTo>
                    <a:pt x="304" y="408"/>
                  </a:lnTo>
                  <a:lnTo>
                    <a:pt x="315" y="409"/>
                  </a:lnTo>
                  <a:lnTo>
                    <a:pt x="317" y="420"/>
                  </a:lnTo>
                  <a:lnTo>
                    <a:pt x="327" y="420"/>
                  </a:lnTo>
                  <a:lnTo>
                    <a:pt x="334" y="404"/>
                  </a:lnTo>
                  <a:lnTo>
                    <a:pt x="344" y="396"/>
                  </a:lnTo>
                  <a:lnTo>
                    <a:pt x="350" y="383"/>
                  </a:lnTo>
                  <a:lnTo>
                    <a:pt x="363" y="372"/>
                  </a:lnTo>
                  <a:lnTo>
                    <a:pt x="368" y="362"/>
                  </a:lnTo>
                  <a:lnTo>
                    <a:pt x="366" y="352"/>
                  </a:lnTo>
                  <a:lnTo>
                    <a:pt x="355" y="352"/>
                  </a:lnTo>
                  <a:lnTo>
                    <a:pt x="343" y="376"/>
                  </a:lnTo>
                  <a:lnTo>
                    <a:pt x="331" y="372"/>
                  </a:lnTo>
                  <a:lnTo>
                    <a:pt x="294" y="383"/>
                  </a:lnTo>
                  <a:lnTo>
                    <a:pt x="289" y="372"/>
                  </a:lnTo>
                  <a:lnTo>
                    <a:pt x="293" y="361"/>
                  </a:lnTo>
                  <a:lnTo>
                    <a:pt x="278" y="372"/>
                  </a:lnTo>
                  <a:lnTo>
                    <a:pt x="277" y="358"/>
                  </a:lnTo>
                  <a:lnTo>
                    <a:pt x="272" y="356"/>
                  </a:lnTo>
                  <a:lnTo>
                    <a:pt x="270" y="376"/>
                  </a:lnTo>
                  <a:lnTo>
                    <a:pt x="263" y="389"/>
                  </a:lnTo>
                  <a:lnTo>
                    <a:pt x="251" y="392"/>
                  </a:lnTo>
                  <a:lnTo>
                    <a:pt x="247" y="379"/>
                  </a:lnTo>
                  <a:lnTo>
                    <a:pt x="239" y="394"/>
                  </a:lnTo>
                  <a:lnTo>
                    <a:pt x="224" y="398"/>
                  </a:lnTo>
                  <a:lnTo>
                    <a:pt x="207" y="408"/>
                  </a:lnTo>
                  <a:lnTo>
                    <a:pt x="200" y="396"/>
                  </a:lnTo>
                  <a:lnTo>
                    <a:pt x="202" y="389"/>
                  </a:lnTo>
                  <a:lnTo>
                    <a:pt x="215" y="373"/>
                  </a:lnTo>
                  <a:lnTo>
                    <a:pt x="212" y="372"/>
                  </a:lnTo>
                  <a:lnTo>
                    <a:pt x="209" y="357"/>
                  </a:lnTo>
                  <a:lnTo>
                    <a:pt x="210" y="340"/>
                  </a:lnTo>
                  <a:lnTo>
                    <a:pt x="225" y="330"/>
                  </a:lnTo>
                  <a:lnTo>
                    <a:pt x="235" y="319"/>
                  </a:lnTo>
                  <a:lnTo>
                    <a:pt x="227" y="319"/>
                  </a:lnTo>
                  <a:lnTo>
                    <a:pt x="218" y="329"/>
                  </a:lnTo>
                  <a:lnTo>
                    <a:pt x="199" y="324"/>
                  </a:lnTo>
                  <a:lnTo>
                    <a:pt x="191" y="363"/>
                  </a:lnTo>
                  <a:lnTo>
                    <a:pt x="186" y="367"/>
                  </a:lnTo>
                  <a:lnTo>
                    <a:pt x="180" y="349"/>
                  </a:lnTo>
                  <a:lnTo>
                    <a:pt x="171" y="346"/>
                  </a:lnTo>
                  <a:lnTo>
                    <a:pt x="170" y="363"/>
                  </a:lnTo>
                  <a:lnTo>
                    <a:pt x="178" y="376"/>
                  </a:lnTo>
                  <a:lnTo>
                    <a:pt x="177" y="394"/>
                  </a:lnTo>
                  <a:lnTo>
                    <a:pt x="171" y="396"/>
                  </a:lnTo>
                  <a:lnTo>
                    <a:pt x="155" y="416"/>
                  </a:lnTo>
                  <a:lnTo>
                    <a:pt x="143" y="415"/>
                  </a:lnTo>
                  <a:lnTo>
                    <a:pt x="138" y="396"/>
                  </a:lnTo>
                  <a:lnTo>
                    <a:pt x="138" y="378"/>
                  </a:lnTo>
                  <a:lnTo>
                    <a:pt x="124" y="389"/>
                  </a:lnTo>
                  <a:lnTo>
                    <a:pt x="113" y="388"/>
                  </a:lnTo>
                  <a:lnTo>
                    <a:pt x="114" y="405"/>
                  </a:lnTo>
                  <a:lnTo>
                    <a:pt x="114" y="420"/>
                  </a:lnTo>
                  <a:lnTo>
                    <a:pt x="102" y="417"/>
                  </a:lnTo>
                  <a:lnTo>
                    <a:pt x="80" y="399"/>
                  </a:lnTo>
                  <a:lnTo>
                    <a:pt x="85" y="389"/>
                  </a:lnTo>
                  <a:lnTo>
                    <a:pt x="76" y="383"/>
                  </a:lnTo>
                  <a:lnTo>
                    <a:pt x="78" y="369"/>
                  </a:lnTo>
                  <a:lnTo>
                    <a:pt x="64" y="374"/>
                  </a:lnTo>
                  <a:lnTo>
                    <a:pt x="58" y="388"/>
                  </a:lnTo>
                  <a:lnTo>
                    <a:pt x="25" y="379"/>
                  </a:lnTo>
                  <a:lnTo>
                    <a:pt x="10" y="372"/>
                  </a:lnTo>
                  <a:lnTo>
                    <a:pt x="0" y="358"/>
                  </a:lnTo>
                  <a:lnTo>
                    <a:pt x="1" y="351"/>
                  </a:lnTo>
                  <a:lnTo>
                    <a:pt x="11" y="325"/>
                  </a:lnTo>
                  <a:lnTo>
                    <a:pt x="24" y="309"/>
                  </a:lnTo>
                  <a:lnTo>
                    <a:pt x="51" y="307"/>
                  </a:lnTo>
                  <a:lnTo>
                    <a:pt x="87" y="309"/>
                  </a:lnTo>
                  <a:lnTo>
                    <a:pt x="94" y="306"/>
                  </a:lnTo>
                  <a:lnTo>
                    <a:pt x="105" y="291"/>
                  </a:lnTo>
                  <a:lnTo>
                    <a:pt x="130" y="276"/>
                  </a:lnTo>
                  <a:lnTo>
                    <a:pt x="140" y="259"/>
                  </a:lnTo>
                  <a:lnTo>
                    <a:pt x="122" y="272"/>
                  </a:lnTo>
                  <a:lnTo>
                    <a:pt x="101" y="276"/>
                  </a:lnTo>
                  <a:lnTo>
                    <a:pt x="86" y="288"/>
                  </a:lnTo>
                  <a:lnTo>
                    <a:pt x="60" y="297"/>
                  </a:lnTo>
                  <a:lnTo>
                    <a:pt x="22" y="293"/>
                  </a:lnTo>
                  <a:lnTo>
                    <a:pt x="22" y="270"/>
                  </a:lnTo>
                  <a:lnTo>
                    <a:pt x="33" y="245"/>
                  </a:lnTo>
                  <a:lnTo>
                    <a:pt x="76" y="240"/>
                  </a:lnTo>
                  <a:lnTo>
                    <a:pt x="103" y="231"/>
                  </a:lnTo>
                  <a:lnTo>
                    <a:pt x="144" y="226"/>
                  </a:lnTo>
                  <a:lnTo>
                    <a:pt x="157" y="212"/>
                  </a:lnTo>
                  <a:lnTo>
                    <a:pt x="134" y="222"/>
                  </a:lnTo>
                  <a:lnTo>
                    <a:pt x="55" y="231"/>
                  </a:lnTo>
                  <a:lnTo>
                    <a:pt x="47" y="225"/>
                  </a:lnTo>
                  <a:lnTo>
                    <a:pt x="47" y="210"/>
                  </a:lnTo>
                  <a:lnTo>
                    <a:pt x="53" y="200"/>
                  </a:lnTo>
                  <a:lnTo>
                    <a:pt x="60" y="196"/>
                  </a:lnTo>
                  <a:lnTo>
                    <a:pt x="58" y="188"/>
                  </a:lnTo>
                  <a:lnTo>
                    <a:pt x="51" y="179"/>
                  </a:lnTo>
                  <a:lnTo>
                    <a:pt x="62" y="158"/>
                  </a:lnTo>
                  <a:lnTo>
                    <a:pt x="76" y="151"/>
                  </a:lnTo>
                  <a:lnTo>
                    <a:pt x="103" y="153"/>
                  </a:lnTo>
                  <a:lnTo>
                    <a:pt x="118" y="151"/>
                  </a:lnTo>
                  <a:lnTo>
                    <a:pt x="156" y="159"/>
                  </a:lnTo>
                  <a:lnTo>
                    <a:pt x="161" y="154"/>
                  </a:lnTo>
                  <a:lnTo>
                    <a:pt x="151" y="154"/>
                  </a:lnTo>
                  <a:lnTo>
                    <a:pt x="144" y="143"/>
                  </a:lnTo>
                  <a:lnTo>
                    <a:pt x="100" y="139"/>
                  </a:lnTo>
                  <a:lnTo>
                    <a:pt x="92" y="129"/>
                  </a:lnTo>
                  <a:lnTo>
                    <a:pt x="101" y="103"/>
                  </a:lnTo>
                  <a:lnTo>
                    <a:pt x="113" y="88"/>
                  </a:lnTo>
                  <a:lnTo>
                    <a:pt x="138" y="88"/>
                  </a:lnTo>
                  <a:lnTo>
                    <a:pt x="146" y="78"/>
                  </a:lnTo>
                  <a:lnTo>
                    <a:pt x="166" y="78"/>
                  </a:lnTo>
                  <a:lnTo>
                    <a:pt x="180" y="83"/>
                  </a:lnTo>
                  <a:lnTo>
                    <a:pt x="191" y="97"/>
                  </a:lnTo>
                  <a:lnTo>
                    <a:pt x="191" y="116"/>
                  </a:lnTo>
                  <a:lnTo>
                    <a:pt x="186" y="124"/>
                  </a:lnTo>
                  <a:lnTo>
                    <a:pt x="192" y="147"/>
                  </a:lnTo>
                  <a:lnTo>
                    <a:pt x="219" y="147"/>
                  </a:lnTo>
                  <a:lnTo>
                    <a:pt x="234" y="136"/>
                  </a:lnTo>
                  <a:lnTo>
                    <a:pt x="258" y="135"/>
                  </a:lnTo>
                  <a:lnTo>
                    <a:pt x="258" y="148"/>
                  </a:lnTo>
                  <a:lnTo>
                    <a:pt x="280" y="152"/>
                  </a:lnTo>
                  <a:lnTo>
                    <a:pt x="288" y="179"/>
                  </a:lnTo>
                  <a:lnTo>
                    <a:pt x="302" y="200"/>
                  </a:lnTo>
                  <a:lnTo>
                    <a:pt x="312" y="200"/>
                  </a:lnTo>
                  <a:lnTo>
                    <a:pt x="321" y="210"/>
                  </a:lnTo>
                  <a:lnTo>
                    <a:pt x="301" y="223"/>
                  </a:lnTo>
                  <a:lnTo>
                    <a:pt x="300" y="234"/>
                  </a:lnTo>
                  <a:lnTo>
                    <a:pt x="310" y="237"/>
                  </a:lnTo>
                  <a:lnTo>
                    <a:pt x="336" y="227"/>
                  </a:lnTo>
                  <a:lnTo>
                    <a:pt x="336" y="232"/>
                  </a:lnTo>
                  <a:lnTo>
                    <a:pt x="339" y="239"/>
                  </a:lnTo>
                  <a:lnTo>
                    <a:pt x="342" y="250"/>
                  </a:lnTo>
                  <a:lnTo>
                    <a:pt x="336" y="258"/>
                  </a:lnTo>
                  <a:lnTo>
                    <a:pt x="340" y="256"/>
                  </a:lnTo>
                  <a:lnTo>
                    <a:pt x="344" y="271"/>
                  </a:lnTo>
                  <a:lnTo>
                    <a:pt x="343" y="287"/>
                  </a:lnTo>
                  <a:lnTo>
                    <a:pt x="349" y="297"/>
                  </a:lnTo>
                  <a:lnTo>
                    <a:pt x="359" y="298"/>
                  </a:lnTo>
                  <a:lnTo>
                    <a:pt x="366" y="297"/>
                  </a:lnTo>
                  <a:lnTo>
                    <a:pt x="371" y="292"/>
                  </a:lnTo>
                  <a:lnTo>
                    <a:pt x="377" y="293"/>
                  </a:lnTo>
                  <a:lnTo>
                    <a:pt x="395" y="288"/>
                  </a:lnTo>
                  <a:lnTo>
                    <a:pt x="399" y="297"/>
                  </a:lnTo>
                  <a:lnTo>
                    <a:pt x="419" y="293"/>
                  </a:lnTo>
                  <a:lnTo>
                    <a:pt x="469" y="303"/>
                  </a:lnTo>
                  <a:lnTo>
                    <a:pt x="478" y="301"/>
                  </a:lnTo>
                  <a:lnTo>
                    <a:pt x="482" y="283"/>
                  </a:lnTo>
                  <a:lnTo>
                    <a:pt x="482" y="261"/>
                  </a:lnTo>
                  <a:lnTo>
                    <a:pt x="468" y="245"/>
                  </a:lnTo>
                  <a:lnTo>
                    <a:pt x="462" y="233"/>
                  </a:lnTo>
                  <a:lnTo>
                    <a:pt x="450" y="236"/>
                  </a:lnTo>
                  <a:lnTo>
                    <a:pt x="444" y="229"/>
                  </a:lnTo>
                  <a:lnTo>
                    <a:pt x="440" y="221"/>
                  </a:lnTo>
                  <a:lnTo>
                    <a:pt x="431" y="227"/>
                  </a:lnTo>
                  <a:lnTo>
                    <a:pt x="425" y="218"/>
                  </a:lnTo>
                  <a:lnTo>
                    <a:pt x="449" y="204"/>
                  </a:lnTo>
                  <a:lnTo>
                    <a:pt x="451" y="193"/>
                  </a:lnTo>
                  <a:lnTo>
                    <a:pt x="462" y="190"/>
                  </a:lnTo>
                  <a:lnTo>
                    <a:pt x="456" y="163"/>
                  </a:lnTo>
                  <a:lnTo>
                    <a:pt x="450" y="152"/>
                  </a:lnTo>
                  <a:lnTo>
                    <a:pt x="440" y="148"/>
                  </a:lnTo>
                  <a:lnTo>
                    <a:pt x="438" y="142"/>
                  </a:lnTo>
                  <a:lnTo>
                    <a:pt x="424" y="139"/>
                  </a:lnTo>
                  <a:lnTo>
                    <a:pt x="402" y="120"/>
                  </a:lnTo>
                  <a:lnTo>
                    <a:pt x="401" y="110"/>
                  </a:lnTo>
                  <a:lnTo>
                    <a:pt x="401" y="100"/>
                  </a:lnTo>
                  <a:lnTo>
                    <a:pt x="396" y="93"/>
                  </a:lnTo>
                  <a:lnTo>
                    <a:pt x="412" y="89"/>
                  </a:lnTo>
                  <a:lnTo>
                    <a:pt x="420" y="8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7" name="Freeform 112">
              <a:extLst>
                <a:ext uri="{FF2B5EF4-FFF2-40B4-BE49-F238E27FC236}">
                  <a16:creationId xmlns:a16="http://schemas.microsoft.com/office/drawing/2014/main" xmlns="" id="{9C76329B-8CD3-4FC6-A93E-714AE5CD6A1A}"/>
                </a:ext>
              </a:extLst>
            </p:cNvPr>
            <p:cNvSpPr>
              <a:spLocks noChangeAspect="1"/>
            </p:cNvSpPr>
            <p:nvPr/>
          </p:nvSpPr>
          <p:spPr bwMode="gray">
            <a:xfrm>
              <a:off x="1506647" y="1155664"/>
              <a:ext cx="209563" cy="211860"/>
            </a:xfrm>
            <a:custGeom>
              <a:avLst/>
              <a:gdLst/>
              <a:ahLst/>
              <a:cxnLst>
                <a:cxn ang="0">
                  <a:pos x="157" y="126"/>
                </a:cxn>
                <a:cxn ang="0">
                  <a:pos x="177" y="100"/>
                </a:cxn>
                <a:cxn ang="0">
                  <a:pos x="197" y="75"/>
                </a:cxn>
                <a:cxn ang="0">
                  <a:pos x="224" y="48"/>
                </a:cxn>
                <a:cxn ang="0">
                  <a:pos x="242" y="51"/>
                </a:cxn>
                <a:cxn ang="0">
                  <a:pos x="269" y="44"/>
                </a:cxn>
                <a:cxn ang="0">
                  <a:pos x="274" y="72"/>
                </a:cxn>
                <a:cxn ang="0">
                  <a:pos x="285" y="59"/>
                </a:cxn>
                <a:cxn ang="0">
                  <a:pos x="303" y="57"/>
                </a:cxn>
                <a:cxn ang="0">
                  <a:pos x="329" y="43"/>
                </a:cxn>
                <a:cxn ang="0">
                  <a:pos x="307" y="23"/>
                </a:cxn>
                <a:cxn ang="0">
                  <a:pos x="343" y="0"/>
                </a:cxn>
                <a:cxn ang="0">
                  <a:pos x="382" y="37"/>
                </a:cxn>
                <a:cxn ang="0">
                  <a:pos x="397" y="72"/>
                </a:cxn>
                <a:cxn ang="0">
                  <a:pos x="356" y="91"/>
                </a:cxn>
                <a:cxn ang="0">
                  <a:pos x="353" y="119"/>
                </a:cxn>
                <a:cxn ang="0">
                  <a:pos x="369" y="159"/>
                </a:cxn>
                <a:cxn ang="0">
                  <a:pos x="355" y="173"/>
                </a:cxn>
                <a:cxn ang="0">
                  <a:pos x="370" y="190"/>
                </a:cxn>
                <a:cxn ang="0">
                  <a:pos x="350" y="237"/>
                </a:cxn>
                <a:cxn ang="0">
                  <a:pos x="314" y="258"/>
                </a:cxn>
                <a:cxn ang="0">
                  <a:pos x="300" y="309"/>
                </a:cxn>
                <a:cxn ang="0">
                  <a:pos x="265" y="253"/>
                </a:cxn>
                <a:cxn ang="0">
                  <a:pos x="275" y="195"/>
                </a:cxn>
                <a:cxn ang="0">
                  <a:pos x="262" y="193"/>
                </a:cxn>
                <a:cxn ang="0">
                  <a:pos x="244" y="206"/>
                </a:cxn>
                <a:cxn ang="0">
                  <a:pos x="244" y="244"/>
                </a:cxn>
                <a:cxn ang="0">
                  <a:pos x="216" y="239"/>
                </a:cxn>
                <a:cxn ang="0">
                  <a:pos x="217" y="264"/>
                </a:cxn>
                <a:cxn ang="0">
                  <a:pos x="231" y="302"/>
                </a:cxn>
                <a:cxn ang="0">
                  <a:pos x="211" y="342"/>
                </a:cxn>
                <a:cxn ang="0">
                  <a:pos x="195" y="324"/>
                </a:cxn>
                <a:cxn ang="0">
                  <a:pos x="181" y="295"/>
                </a:cxn>
                <a:cxn ang="0">
                  <a:pos x="174" y="318"/>
                </a:cxn>
                <a:cxn ang="0">
                  <a:pos x="181" y="336"/>
                </a:cxn>
                <a:cxn ang="0">
                  <a:pos x="181" y="368"/>
                </a:cxn>
                <a:cxn ang="0">
                  <a:pos x="171" y="393"/>
                </a:cxn>
                <a:cxn ang="0">
                  <a:pos x="145" y="384"/>
                </a:cxn>
                <a:cxn ang="0">
                  <a:pos x="131" y="393"/>
                </a:cxn>
                <a:cxn ang="0">
                  <a:pos x="114" y="351"/>
                </a:cxn>
                <a:cxn ang="0">
                  <a:pos x="114" y="319"/>
                </a:cxn>
                <a:cxn ang="0">
                  <a:pos x="101" y="360"/>
                </a:cxn>
                <a:cxn ang="0">
                  <a:pos x="56" y="360"/>
                </a:cxn>
                <a:cxn ang="0">
                  <a:pos x="58" y="334"/>
                </a:cxn>
                <a:cxn ang="0">
                  <a:pos x="37" y="378"/>
                </a:cxn>
                <a:cxn ang="0">
                  <a:pos x="12" y="367"/>
                </a:cxn>
                <a:cxn ang="0">
                  <a:pos x="2" y="346"/>
                </a:cxn>
                <a:cxn ang="0">
                  <a:pos x="15" y="308"/>
                </a:cxn>
                <a:cxn ang="0">
                  <a:pos x="29" y="274"/>
                </a:cxn>
                <a:cxn ang="0">
                  <a:pos x="59" y="274"/>
                </a:cxn>
                <a:cxn ang="0">
                  <a:pos x="82" y="239"/>
                </a:cxn>
                <a:cxn ang="0">
                  <a:pos x="90" y="209"/>
                </a:cxn>
                <a:cxn ang="0">
                  <a:pos x="111" y="206"/>
                </a:cxn>
                <a:cxn ang="0">
                  <a:pos x="134" y="178"/>
                </a:cxn>
                <a:cxn ang="0">
                  <a:pos x="147" y="150"/>
                </a:cxn>
              </a:cxnLst>
              <a:rect l="0" t="0" r="r" b="b"/>
              <a:pathLst>
                <a:path w="399" h="411">
                  <a:moveTo>
                    <a:pt x="154" y="134"/>
                  </a:moveTo>
                  <a:lnTo>
                    <a:pt x="156" y="136"/>
                  </a:lnTo>
                  <a:lnTo>
                    <a:pt x="157" y="126"/>
                  </a:lnTo>
                  <a:lnTo>
                    <a:pt x="166" y="120"/>
                  </a:lnTo>
                  <a:lnTo>
                    <a:pt x="170" y="109"/>
                  </a:lnTo>
                  <a:lnTo>
                    <a:pt x="177" y="100"/>
                  </a:lnTo>
                  <a:lnTo>
                    <a:pt x="184" y="99"/>
                  </a:lnTo>
                  <a:lnTo>
                    <a:pt x="187" y="89"/>
                  </a:lnTo>
                  <a:lnTo>
                    <a:pt x="197" y="75"/>
                  </a:lnTo>
                  <a:lnTo>
                    <a:pt x="198" y="61"/>
                  </a:lnTo>
                  <a:lnTo>
                    <a:pt x="221" y="57"/>
                  </a:lnTo>
                  <a:lnTo>
                    <a:pt x="224" y="48"/>
                  </a:lnTo>
                  <a:lnTo>
                    <a:pt x="232" y="49"/>
                  </a:lnTo>
                  <a:lnTo>
                    <a:pt x="238" y="57"/>
                  </a:lnTo>
                  <a:lnTo>
                    <a:pt x="242" y="51"/>
                  </a:lnTo>
                  <a:lnTo>
                    <a:pt x="256" y="50"/>
                  </a:lnTo>
                  <a:lnTo>
                    <a:pt x="260" y="45"/>
                  </a:lnTo>
                  <a:lnTo>
                    <a:pt x="269" y="44"/>
                  </a:lnTo>
                  <a:lnTo>
                    <a:pt x="267" y="60"/>
                  </a:lnTo>
                  <a:lnTo>
                    <a:pt x="270" y="76"/>
                  </a:lnTo>
                  <a:lnTo>
                    <a:pt x="274" y="72"/>
                  </a:lnTo>
                  <a:lnTo>
                    <a:pt x="271" y="57"/>
                  </a:lnTo>
                  <a:lnTo>
                    <a:pt x="275" y="48"/>
                  </a:lnTo>
                  <a:lnTo>
                    <a:pt x="285" y="59"/>
                  </a:lnTo>
                  <a:lnTo>
                    <a:pt x="298" y="66"/>
                  </a:lnTo>
                  <a:lnTo>
                    <a:pt x="306" y="66"/>
                  </a:lnTo>
                  <a:lnTo>
                    <a:pt x="303" y="57"/>
                  </a:lnTo>
                  <a:lnTo>
                    <a:pt x="319" y="61"/>
                  </a:lnTo>
                  <a:lnTo>
                    <a:pt x="330" y="49"/>
                  </a:lnTo>
                  <a:lnTo>
                    <a:pt x="329" y="43"/>
                  </a:lnTo>
                  <a:lnTo>
                    <a:pt x="322" y="44"/>
                  </a:lnTo>
                  <a:lnTo>
                    <a:pt x="313" y="37"/>
                  </a:lnTo>
                  <a:lnTo>
                    <a:pt x="307" y="23"/>
                  </a:lnTo>
                  <a:lnTo>
                    <a:pt x="317" y="19"/>
                  </a:lnTo>
                  <a:lnTo>
                    <a:pt x="323" y="7"/>
                  </a:lnTo>
                  <a:lnTo>
                    <a:pt x="343" y="0"/>
                  </a:lnTo>
                  <a:lnTo>
                    <a:pt x="365" y="18"/>
                  </a:lnTo>
                  <a:lnTo>
                    <a:pt x="365" y="24"/>
                  </a:lnTo>
                  <a:lnTo>
                    <a:pt x="382" y="37"/>
                  </a:lnTo>
                  <a:lnTo>
                    <a:pt x="399" y="57"/>
                  </a:lnTo>
                  <a:lnTo>
                    <a:pt x="399" y="66"/>
                  </a:lnTo>
                  <a:lnTo>
                    <a:pt x="397" y="72"/>
                  </a:lnTo>
                  <a:lnTo>
                    <a:pt x="384" y="77"/>
                  </a:lnTo>
                  <a:lnTo>
                    <a:pt x="381" y="85"/>
                  </a:lnTo>
                  <a:lnTo>
                    <a:pt x="356" y="91"/>
                  </a:lnTo>
                  <a:lnTo>
                    <a:pt x="349" y="99"/>
                  </a:lnTo>
                  <a:lnTo>
                    <a:pt x="348" y="108"/>
                  </a:lnTo>
                  <a:lnTo>
                    <a:pt x="353" y="119"/>
                  </a:lnTo>
                  <a:lnTo>
                    <a:pt x="376" y="148"/>
                  </a:lnTo>
                  <a:lnTo>
                    <a:pt x="377" y="159"/>
                  </a:lnTo>
                  <a:lnTo>
                    <a:pt x="369" y="159"/>
                  </a:lnTo>
                  <a:lnTo>
                    <a:pt x="360" y="152"/>
                  </a:lnTo>
                  <a:lnTo>
                    <a:pt x="353" y="159"/>
                  </a:lnTo>
                  <a:lnTo>
                    <a:pt x="355" y="173"/>
                  </a:lnTo>
                  <a:lnTo>
                    <a:pt x="364" y="174"/>
                  </a:lnTo>
                  <a:lnTo>
                    <a:pt x="366" y="186"/>
                  </a:lnTo>
                  <a:lnTo>
                    <a:pt x="370" y="190"/>
                  </a:lnTo>
                  <a:lnTo>
                    <a:pt x="375" y="210"/>
                  </a:lnTo>
                  <a:lnTo>
                    <a:pt x="366" y="222"/>
                  </a:lnTo>
                  <a:lnTo>
                    <a:pt x="350" y="237"/>
                  </a:lnTo>
                  <a:lnTo>
                    <a:pt x="324" y="237"/>
                  </a:lnTo>
                  <a:lnTo>
                    <a:pt x="318" y="244"/>
                  </a:lnTo>
                  <a:lnTo>
                    <a:pt x="314" y="258"/>
                  </a:lnTo>
                  <a:lnTo>
                    <a:pt x="317" y="288"/>
                  </a:lnTo>
                  <a:lnTo>
                    <a:pt x="313" y="302"/>
                  </a:lnTo>
                  <a:lnTo>
                    <a:pt x="300" y="309"/>
                  </a:lnTo>
                  <a:lnTo>
                    <a:pt x="287" y="307"/>
                  </a:lnTo>
                  <a:lnTo>
                    <a:pt x="265" y="269"/>
                  </a:lnTo>
                  <a:lnTo>
                    <a:pt x="265" y="253"/>
                  </a:lnTo>
                  <a:lnTo>
                    <a:pt x="269" y="237"/>
                  </a:lnTo>
                  <a:lnTo>
                    <a:pt x="268" y="220"/>
                  </a:lnTo>
                  <a:lnTo>
                    <a:pt x="275" y="195"/>
                  </a:lnTo>
                  <a:lnTo>
                    <a:pt x="276" y="183"/>
                  </a:lnTo>
                  <a:lnTo>
                    <a:pt x="270" y="182"/>
                  </a:lnTo>
                  <a:lnTo>
                    <a:pt x="262" y="193"/>
                  </a:lnTo>
                  <a:lnTo>
                    <a:pt x="246" y="189"/>
                  </a:lnTo>
                  <a:lnTo>
                    <a:pt x="244" y="200"/>
                  </a:lnTo>
                  <a:lnTo>
                    <a:pt x="244" y="206"/>
                  </a:lnTo>
                  <a:lnTo>
                    <a:pt x="237" y="213"/>
                  </a:lnTo>
                  <a:lnTo>
                    <a:pt x="243" y="220"/>
                  </a:lnTo>
                  <a:lnTo>
                    <a:pt x="244" y="244"/>
                  </a:lnTo>
                  <a:lnTo>
                    <a:pt x="235" y="255"/>
                  </a:lnTo>
                  <a:lnTo>
                    <a:pt x="225" y="242"/>
                  </a:lnTo>
                  <a:lnTo>
                    <a:pt x="216" y="239"/>
                  </a:lnTo>
                  <a:lnTo>
                    <a:pt x="216" y="247"/>
                  </a:lnTo>
                  <a:lnTo>
                    <a:pt x="211" y="256"/>
                  </a:lnTo>
                  <a:lnTo>
                    <a:pt x="217" y="264"/>
                  </a:lnTo>
                  <a:lnTo>
                    <a:pt x="227" y="268"/>
                  </a:lnTo>
                  <a:lnTo>
                    <a:pt x="233" y="291"/>
                  </a:lnTo>
                  <a:lnTo>
                    <a:pt x="231" y="302"/>
                  </a:lnTo>
                  <a:lnTo>
                    <a:pt x="216" y="311"/>
                  </a:lnTo>
                  <a:lnTo>
                    <a:pt x="215" y="331"/>
                  </a:lnTo>
                  <a:lnTo>
                    <a:pt x="211" y="342"/>
                  </a:lnTo>
                  <a:lnTo>
                    <a:pt x="209" y="340"/>
                  </a:lnTo>
                  <a:lnTo>
                    <a:pt x="201" y="344"/>
                  </a:lnTo>
                  <a:lnTo>
                    <a:pt x="195" y="324"/>
                  </a:lnTo>
                  <a:lnTo>
                    <a:pt x="188" y="308"/>
                  </a:lnTo>
                  <a:lnTo>
                    <a:pt x="185" y="287"/>
                  </a:lnTo>
                  <a:lnTo>
                    <a:pt x="181" y="295"/>
                  </a:lnTo>
                  <a:lnTo>
                    <a:pt x="173" y="290"/>
                  </a:lnTo>
                  <a:lnTo>
                    <a:pt x="172" y="301"/>
                  </a:lnTo>
                  <a:lnTo>
                    <a:pt x="174" y="318"/>
                  </a:lnTo>
                  <a:lnTo>
                    <a:pt x="178" y="324"/>
                  </a:lnTo>
                  <a:lnTo>
                    <a:pt x="173" y="334"/>
                  </a:lnTo>
                  <a:lnTo>
                    <a:pt x="181" y="336"/>
                  </a:lnTo>
                  <a:lnTo>
                    <a:pt x="162" y="346"/>
                  </a:lnTo>
                  <a:lnTo>
                    <a:pt x="173" y="352"/>
                  </a:lnTo>
                  <a:lnTo>
                    <a:pt x="181" y="368"/>
                  </a:lnTo>
                  <a:lnTo>
                    <a:pt x="182" y="376"/>
                  </a:lnTo>
                  <a:lnTo>
                    <a:pt x="173" y="376"/>
                  </a:lnTo>
                  <a:lnTo>
                    <a:pt x="171" y="393"/>
                  </a:lnTo>
                  <a:lnTo>
                    <a:pt x="162" y="398"/>
                  </a:lnTo>
                  <a:lnTo>
                    <a:pt x="154" y="398"/>
                  </a:lnTo>
                  <a:lnTo>
                    <a:pt x="145" y="384"/>
                  </a:lnTo>
                  <a:lnTo>
                    <a:pt x="144" y="400"/>
                  </a:lnTo>
                  <a:lnTo>
                    <a:pt x="139" y="411"/>
                  </a:lnTo>
                  <a:lnTo>
                    <a:pt x="131" y="393"/>
                  </a:lnTo>
                  <a:lnTo>
                    <a:pt x="130" y="367"/>
                  </a:lnTo>
                  <a:lnTo>
                    <a:pt x="123" y="367"/>
                  </a:lnTo>
                  <a:lnTo>
                    <a:pt x="114" y="351"/>
                  </a:lnTo>
                  <a:lnTo>
                    <a:pt x="118" y="339"/>
                  </a:lnTo>
                  <a:lnTo>
                    <a:pt x="117" y="328"/>
                  </a:lnTo>
                  <a:lnTo>
                    <a:pt x="114" y="319"/>
                  </a:lnTo>
                  <a:lnTo>
                    <a:pt x="103" y="329"/>
                  </a:lnTo>
                  <a:lnTo>
                    <a:pt x="101" y="349"/>
                  </a:lnTo>
                  <a:lnTo>
                    <a:pt x="101" y="360"/>
                  </a:lnTo>
                  <a:lnTo>
                    <a:pt x="91" y="382"/>
                  </a:lnTo>
                  <a:lnTo>
                    <a:pt x="82" y="371"/>
                  </a:lnTo>
                  <a:lnTo>
                    <a:pt x="56" y="360"/>
                  </a:lnTo>
                  <a:lnTo>
                    <a:pt x="55" y="352"/>
                  </a:lnTo>
                  <a:lnTo>
                    <a:pt x="58" y="346"/>
                  </a:lnTo>
                  <a:lnTo>
                    <a:pt x="58" y="334"/>
                  </a:lnTo>
                  <a:lnTo>
                    <a:pt x="50" y="356"/>
                  </a:lnTo>
                  <a:lnTo>
                    <a:pt x="44" y="361"/>
                  </a:lnTo>
                  <a:lnTo>
                    <a:pt x="37" y="378"/>
                  </a:lnTo>
                  <a:lnTo>
                    <a:pt x="21" y="383"/>
                  </a:lnTo>
                  <a:lnTo>
                    <a:pt x="12" y="373"/>
                  </a:lnTo>
                  <a:lnTo>
                    <a:pt x="12" y="367"/>
                  </a:lnTo>
                  <a:lnTo>
                    <a:pt x="25" y="333"/>
                  </a:lnTo>
                  <a:lnTo>
                    <a:pt x="16" y="328"/>
                  </a:lnTo>
                  <a:lnTo>
                    <a:pt x="2" y="346"/>
                  </a:lnTo>
                  <a:lnTo>
                    <a:pt x="0" y="326"/>
                  </a:lnTo>
                  <a:lnTo>
                    <a:pt x="5" y="317"/>
                  </a:lnTo>
                  <a:lnTo>
                    <a:pt x="15" y="308"/>
                  </a:lnTo>
                  <a:lnTo>
                    <a:pt x="16" y="285"/>
                  </a:lnTo>
                  <a:lnTo>
                    <a:pt x="27" y="280"/>
                  </a:lnTo>
                  <a:lnTo>
                    <a:pt x="29" y="274"/>
                  </a:lnTo>
                  <a:lnTo>
                    <a:pt x="39" y="266"/>
                  </a:lnTo>
                  <a:lnTo>
                    <a:pt x="47" y="266"/>
                  </a:lnTo>
                  <a:lnTo>
                    <a:pt x="59" y="274"/>
                  </a:lnTo>
                  <a:lnTo>
                    <a:pt x="64" y="269"/>
                  </a:lnTo>
                  <a:lnTo>
                    <a:pt x="70" y="271"/>
                  </a:lnTo>
                  <a:lnTo>
                    <a:pt x="82" y="239"/>
                  </a:lnTo>
                  <a:lnTo>
                    <a:pt x="90" y="231"/>
                  </a:lnTo>
                  <a:lnTo>
                    <a:pt x="91" y="225"/>
                  </a:lnTo>
                  <a:lnTo>
                    <a:pt x="90" y="209"/>
                  </a:lnTo>
                  <a:lnTo>
                    <a:pt x="93" y="216"/>
                  </a:lnTo>
                  <a:lnTo>
                    <a:pt x="99" y="213"/>
                  </a:lnTo>
                  <a:lnTo>
                    <a:pt x="111" y="206"/>
                  </a:lnTo>
                  <a:lnTo>
                    <a:pt x="114" y="198"/>
                  </a:lnTo>
                  <a:lnTo>
                    <a:pt x="120" y="198"/>
                  </a:lnTo>
                  <a:lnTo>
                    <a:pt x="134" y="178"/>
                  </a:lnTo>
                  <a:lnTo>
                    <a:pt x="147" y="174"/>
                  </a:lnTo>
                  <a:lnTo>
                    <a:pt x="138" y="170"/>
                  </a:lnTo>
                  <a:lnTo>
                    <a:pt x="147" y="150"/>
                  </a:lnTo>
                  <a:lnTo>
                    <a:pt x="149" y="139"/>
                  </a:lnTo>
                  <a:lnTo>
                    <a:pt x="154" y="13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8" name="Freeform 113">
              <a:extLst>
                <a:ext uri="{FF2B5EF4-FFF2-40B4-BE49-F238E27FC236}">
                  <a16:creationId xmlns:a16="http://schemas.microsoft.com/office/drawing/2014/main" xmlns="" id="{80722688-ED8C-49DA-B530-11095F499800}"/>
                </a:ext>
              </a:extLst>
            </p:cNvPr>
            <p:cNvSpPr>
              <a:spLocks noChangeAspect="1"/>
            </p:cNvSpPr>
            <p:nvPr/>
          </p:nvSpPr>
          <p:spPr bwMode="gray">
            <a:xfrm>
              <a:off x="1775639" y="1077775"/>
              <a:ext cx="106346" cy="102814"/>
            </a:xfrm>
            <a:custGeom>
              <a:avLst/>
              <a:gdLst/>
              <a:ahLst/>
              <a:cxnLst>
                <a:cxn ang="0">
                  <a:pos x="76" y="19"/>
                </a:cxn>
                <a:cxn ang="0">
                  <a:pos x="84" y="23"/>
                </a:cxn>
                <a:cxn ang="0">
                  <a:pos x="84" y="19"/>
                </a:cxn>
                <a:cxn ang="0">
                  <a:pos x="95" y="13"/>
                </a:cxn>
                <a:cxn ang="0">
                  <a:pos x="127" y="7"/>
                </a:cxn>
                <a:cxn ang="0">
                  <a:pos x="128" y="13"/>
                </a:cxn>
                <a:cxn ang="0">
                  <a:pos x="138" y="16"/>
                </a:cxn>
                <a:cxn ang="0">
                  <a:pos x="145" y="5"/>
                </a:cxn>
                <a:cxn ang="0">
                  <a:pos x="172" y="0"/>
                </a:cxn>
                <a:cxn ang="0">
                  <a:pos x="198" y="8"/>
                </a:cxn>
                <a:cxn ang="0">
                  <a:pos x="200" y="21"/>
                </a:cxn>
                <a:cxn ang="0">
                  <a:pos x="199" y="37"/>
                </a:cxn>
                <a:cxn ang="0">
                  <a:pos x="194" y="46"/>
                </a:cxn>
                <a:cxn ang="0">
                  <a:pos x="149" y="60"/>
                </a:cxn>
                <a:cxn ang="0">
                  <a:pos x="135" y="60"/>
                </a:cxn>
                <a:cxn ang="0">
                  <a:pos x="134" y="65"/>
                </a:cxn>
                <a:cxn ang="0">
                  <a:pos x="127" y="70"/>
                </a:cxn>
                <a:cxn ang="0">
                  <a:pos x="134" y="76"/>
                </a:cxn>
                <a:cxn ang="0">
                  <a:pos x="129" y="80"/>
                </a:cxn>
                <a:cxn ang="0">
                  <a:pos x="105" y="81"/>
                </a:cxn>
                <a:cxn ang="0">
                  <a:pos x="107" y="85"/>
                </a:cxn>
                <a:cxn ang="0">
                  <a:pos x="107" y="97"/>
                </a:cxn>
                <a:cxn ang="0">
                  <a:pos x="114" y="87"/>
                </a:cxn>
                <a:cxn ang="0">
                  <a:pos x="116" y="94"/>
                </a:cxn>
                <a:cxn ang="0">
                  <a:pos x="111" y="104"/>
                </a:cxn>
                <a:cxn ang="0">
                  <a:pos x="123" y="92"/>
                </a:cxn>
                <a:cxn ang="0">
                  <a:pos x="129" y="92"/>
                </a:cxn>
                <a:cxn ang="0">
                  <a:pos x="129" y="104"/>
                </a:cxn>
                <a:cxn ang="0">
                  <a:pos x="134" y="99"/>
                </a:cxn>
                <a:cxn ang="0">
                  <a:pos x="135" y="87"/>
                </a:cxn>
                <a:cxn ang="0">
                  <a:pos x="140" y="81"/>
                </a:cxn>
                <a:cxn ang="0">
                  <a:pos x="144" y="89"/>
                </a:cxn>
                <a:cxn ang="0">
                  <a:pos x="155" y="92"/>
                </a:cxn>
                <a:cxn ang="0">
                  <a:pos x="173" y="87"/>
                </a:cxn>
                <a:cxn ang="0">
                  <a:pos x="177" y="115"/>
                </a:cxn>
                <a:cxn ang="0">
                  <a:pos x="173" y="150"/>
                </a:cxn>
                <a:cxn ang="0">
                  <a:pos x="168" y="157"/>
                </a:cxn>
                <a:cxn ang="0">
                  <a:pos x="161" y="163"/>
                </a:cxn>
                <a:cxn ang="0">
                  <a:pos x="125" y="177"/>
                </a:cxn>
                <a:cxn ang="0">
                  <a:pos x="117" y="172"/>
                </a:cxn>
                <a:cxn ang="0">
                  <a:pos x="76" y="195"/>
                </a:cxn>
                <a:cxn ang="0">
                  <a:pos x="64" y="195"/>
                </a:cxn>
                <a:cxn ang="0">
                  <a:pos x="52" y="190"/>
                </a:cxn>
                <a:cxn ang="0">
                  <a:pos x="46" y="179"/>
                </a:cxn>
                <a:cxn ang="0">
                  <a:pos x="44" y="169"/>
                </a:cxn>
                <a:cxn ang="0">
                  <a:pos x="14" y="158"/>
                </a:cxn>
                <a:cxn ang="0">
                  <a:pos x="6" y="148"/>
                </a:cxn>
                <a:cxn ang="0">
                  <a:pos x="6" y="136"/>
                </a:cxn>
                <a:cxn ang="0">
                  <a:pos x="9" y="129"/>
                </a:cxn>
                <a:cxn ang="0">
                  <a:pos x="6" y="118"/>
                </a:cxn>
                <a:cxn ang="0">
                  <a:pos x="6" y="102"/>
                </a:cxn>
                <a:cxn ang="0">
                  <a:pos x="0" y="83"/>
                </a:cxn>
                <a:cxn ang="0">
                  <a:pos x="4" y="61"/>
                </a:cxn>
                <a:cxn ang="0">
                  <a:pos x="8" y="56"/>
                </a:cxn>
                <a:cxn ang="0">
                  <a:pos x="32" y="49"/>
                </a:cxn>
                <a:cxn ang="0">
                  <a:pos x="37" y="39"/>
                </a:cxn>
                <a:cxn ang="0">
                  <a:pos x="46" y="33"/>
                </a:cxn>
                <a:cxn ang="0">
                  <a:pos x="54" y="37"/>
                </a:cxn>
                <a:cxn ang="0">
                  <a:pos x="63" y="23"/>
                </a:cxn>
                <a:cxn ang="0">
                  <a:pos x="71" y="23"/>
                </a:cxn>
                <a:cxn ang="0">
                  <a:pos x="76" y="19"/>
                </a:cxn>
              </a:cxnLst>
              <a:rect l="0" t="0" r="r" b="b"/>
              <a:pathLst>
                <a:path w="200" h="195">
                  <a:moveTo>
                    <a:pt x="76" y="19"/>
                  </a:moveTo>
                  <a:lnTo>
                    <a:pt x="84" y="23"/>
                  </a:lnTo>
                  <a:lnTo>
                    <a:pt x="84" y="19"/>
                  </a:lnTo>
                  <a:lnTo>
                    <a:pt x="95" y="13"/>
                  </a:lnTo>
                  <a:lnTo>
                    <a:pt x="127" y="7"/>
                  </a:lnTo>
                  <a:lnTo>
                    <a:pt x="128" y="13"/>
                  </a:lnTo>
                  <a:lnTo>
                    <a:pt x="138" y="16"/>
                  </a:lnTo>
                  <a:lnTo>
                    <a:pt x="145" y="5"/>
                  </a:lnTo>
                  <a:lnTo>
                    <a:pt x="172" y="0"/>
                  </a:lnTo>
                  <a:lnTo>
                    <a:pt x="198" y="8"/>
                  </a:lnTo>
                  <a:lnTo>
                    <a:pt x="200" y="21"/>
                  </a:lnTo>
                  <a:lnTo>
                    <a:pt x="199" y="37"/>
                  </a:lnTo>
                  <a:lnTo>
                    <a:pt x="194" y="46"/>
                  </a:lnTo>
                  <a:lnTo>
                    <a:pt x="149" y="60"/>
                  </a:lnTo>
                  <a:lnTo>
                    <a:pt x="135" y="60"/>
                  </a:lnTo>
                  <a:lnTo>
                    <a:pt x="134" y="65"/>
                  </a:lnTo>
                  <a:lnTo>
                    <a:pt x="127" y="70"/>
                  </a:lnTo>
                  <a:lnTo>
                    <a:pt x="134" y="76"/>
                  </a:lnTo>
                  <a:lnTo>
                    <a:pt x="129" y="80"/>
                  </a:lnTo>
                  <a:lnTo>
                    <a:pt x="105" y="81"/>
                  </a:lnTo>
                  <a:lnTo>
                    <a:pt x="107" y="85"/>
                  </a:lnTo>
                  <a:lnTo>
                    <a:pt x="107" y="97"/>
                  </a:lnTo>
                  <a:lnTo>
                    <a:pt x="114" y="87"/>
                  </a:lnTo>
                  <a:lnTo>
                    <a:pt x="116" y="94"/>
                  </a:lnTo>
                  <a:lnTo>
                    <a:pt x="111" y="104"/>
                  </a:lnTo>
                  <a:lnTo>
                    <a:pt x="123" y="92"/>
                  </a:lnTo>
                  <a:lnTo>
                    <a:pt x="129" y="92"/>
                  </a:lnTo>
                  <a:lnTo>
                    <a:pt x="129" y="104"/>
                  </a:lnTo>
                  <a:lnTo>
                    <a:pt x="134" y="99"/>
                  </a:lnTo>
                  <a:lnTo>
                    <a:pt x="135" y="87"/>
                  </a:lnTo>
                  <a:lnTo>
                    <a:pt x="140" y="81"/>
                  </a:lnTo>
                  <a:lnTo>
                    <a:pt x="144" y="89"/>
                  </a:lnTo>
                  <a:lnTo>
                    <a:pt x="155" y="92"/>
                  </a:lnTo>
                  <a:lnTo>
                    <a:pt x="173" y="87"/>
                  </a:lnTo>
                  <a:lnTo>
                    <a:pt x="177" y="115"/>
                  </a:lnTo>
                  <a:lnTo>
                    <a:pt x="173" y="150"/>
                  </a:lnTo>
                  <a:lnTo>
                    <a:pt x="168" y="157"/>
                  </a:lnTo>
                  <a:lnTo>
                    <a:pt x="161" y="163"/>
                  </a:lnTo>
                  <a:lnTo>
                    <a:pt x="125" y="177"/>
                  </a:lnTo>
                  <a:lnTo>
                    <a:pt x="117" y="172"/>
                  </a:lnTo>
                  <a:lnTo>
                    <a:pt x="76" y="195"/>
                  </a:lnTo>
                  <a:lnTo>
                    <a:pt x="64" y="195"/>
                  </a:lnTo>
                  <a:lnTo>
                    <a:pt x="52" y="190"/>
                  </a:lnTo>
                  <a:lnTo>
                    <a:pt x="46" y="179"/>
                  </a:lnTo>
                  <a:lnTo>
                    <a:pt x="44" y="169"/>
                  </a:lnTo>
                  <a:lnTo>
                    <a:pt x="14" y="158"/>
                  </a:lnTo>
                  <a:lnTo>
                    <a:pt x="6" y="148"/>
                  </a:lnTo>
                  <a:lnTo>
                    <a:pt x="6" y="136"/>
                  </a:lnTo>
                  <a:lnTo>
                    <a:pt x="9" y="129"/>
                  </a:lnTo>
                  <a:lnTo>
                    <a:pt x="6" y="118"/>
                  </a:lnTo>
                  <a:lnTo>
                    <a:pt x="6" y="102"/>
                  </a:lnTo>
                  <a:lnTo>
                    <a:pt x="0" y="83"/>
                  </a:lnTo>
                  <a:lnTo>
                    <a:pt x="4" y="61"/>
                  </a:lnTo>
                  <a:lnTo>
                    <a:pt x="8" y="56"/>
                  </a:lnTo>
                  <a:lnTo>
                    <a:pt x="32" y="49"/>
                  </a:lnTo>
                  <a:lnTo>
                    <a:pt x="37" y="39"/>
                  </a:lnTo>
                  <a:lnTo>
                    <a:pt x="46" y="33"/>
                  </a:lnTo>
                  <a:lnTo>
                    <a:pt x="54" y="37"/>
                  </a:lnTo>
                  <a:lnTo>
                    <a:pt x="63" y="23"/>
                  </a:lnTo>
                  <a:lnTo>
                    <a:pt x="71" y="23"/>
                  </a:lnTo>
                  <a:lnTo>
                    <a:pt x="76" y="1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99" name="Freeform 114">
              <a:extLst>
                <a:ext uri="{FF2B5EF4-FFF2-40B4-BE49-F238E27FC236}">
                  <a16:creationId xmlns:a16="http://schemas.microsoft.com/office/drawing/2014/main" xmlns="" id="{AE1259D9-7D7F-4FB7-80D6-DF93805E7DD1}"/>
                </a:ext>
              </a:extLst>
            </p:cNvPr>
            <p:cNvSpPr>
              <a:spLocks noChangeAspect="1"/>
            </p:cNvSpPr>
            <p:nvPr/>
          </p:nvSpPr>
          <p:spPr bwMode="gray">
            <a:xfrm>
              <a:off x="1775639" y="987423"/>
              <a:ext cx="115729" cy="68543"/>
            </a:xfrm>
            <a:custGeom>
              <a:avLst/>
              <a:gdLst/>
              <a:ahLst/>
              <a:cxnLst>
                <a:cxn ang="0">
                  <a:pos x="184" y="32"/>
                </a:cxn>
                <a:cxn ang="0">
                  <a:pos x="188" y="31"/>
                </a:cxn>
                <a:cxn ang="0">
                  <a:pos x="192" y="46"/>
                </a:cxn>
                <a:cxn ang="0">
                  <a:pos x="207" y="47"/>
                </a:cxn>
                <a:cxn ang="0">
                  <a:pos x="208" y="57"/>
                </a:cxn>
                <a:cxn ang="0">
                  <a:pos x="216" y="66"/>
                </a:cxn>
                <a:cxn ang="0">
                  <a:pos x="216" y="74"/>
                </a:cxn>
                <a:cxn ang="0">
                  <a:pos x="219" y="80"/>
                </a:cxn>
                <a:cxn ang="0">
                  <a:pos x="219" y="101"/>
                </a:cxn>
                <a:cxn ang="0">
                  <a:pos x="216" y="117"/>
                </a:cxn>
                <a:cxn ang="0">
                  <a:pos x="208" y="122"/>
                </a:cxn>
                <a:cxn ang="0">
                  <a:pos x="195" y="126"/>
                </a:cxn>
                <a:cxn ang="0">
                  <a:pos x="188" y="121"/>
                </a:cxn>
                <a:cxn ang="0">
                  <a:pos x="160" y="131"/>
                </a:cxn>
                <a:cxn ang="0">
                  <a:pos x="148" y="127"/>
                </a:cxn>
                <a:cxn ang="0">
                  <a:pos x="130" y="105"/>
                </a:cxn>
                <a:cxn ang="0">
                  <a:pos x="121" y="104"/>
                </a:cxn>
                <a:cxn ang="0">
                  <a:pos x="114" y="94"/>
                </a:cxn>
                <a:cxn ang="0">
                  <a:pos x="109" y="97"/>
                </a:cxn>
                <a:cxn ang="0">
                  <a:pos x="107" y="90"/>
                </a:cxn>
                <a:cxn ang="0">
                  <a:pos x="107" y="105"/>
                </a:cxn>
                <a:cxn ang="0">
                  <a:pos x="111" y="117"/>
                </a:cxn>
                <a:cxn ang="0">
                  <a:pos x="105" y="120"/>
                </a:cxn>
                <a:cxn ang="0">
                  <a:pos x="107" y="131"/>
                </a:cxn>
                <a:cxn ang="0">
                  <a:pos x="86" y="133"/>
                </a:cxn>
                <a:cxn ang="0">
                  <a:pos x="78" y="111"/>
                </a:cxn>
                <a:cxn ang="0">
                  <a:pos x="60" y="107"/>
                </a:cxn>
                <a:cxn ang="0">
                  <a:pos x="57" y="99"/>
                </a:cxn>
                <a:cxn ang="0">
                  <a:pos x="49" y="101"/>
                </a:cxn>
                <a:cxn ang="0">
                  <a:pos x="51" y="107"/>
                </a:cxn>
                <a:cxn ang="0">
                  <a:pos x="51" y="110"/>
                </a:cxn>
                <a:cxn ang="0">
                  <a:pos x="43" y="107"/>
                </a:cxn>
                <a:cxn ang="0">
                  <a:pos x="31" y="115"/>
                </a:cxn>
                <a:cxn ang="0">
                  <a:pos x="32" y="124"/>
                </a:cxn>
                <a:cxn ang="0">
                  <a:pos x="31" y="132"/>
                </a:cxn>
                <a:cxn ang="0">
                  <a:pos x="28" y="126"/>
                </a:cxn>
                <a:cxn ang="0">
                  <a:pos x="15" y="133"/>
                </a:cxn>
                <a:cxn ang="0">
                  <a:pos x="8" y="131"/>
                </a:cxn>
                <a:cxn ang="0">
                  <a:pos x="6" y="120"/>
                </a:cxn>
                <a:cxn ang="0">
                  <a:pos x="0" y="120"/>
                </a:cxn>
                <a:cxn ang="0">
                  <a:pos x="8" y="94"/>
                </a:cxn>
                <a:cxn ang="0">
                  <a:pos x="23" y="79"/>
                </a:cxn>
                <a:cxn ang="0">
                  <a:pos x="27" y="84"/>
                </a:cxn>
                <a:cxn ang="0">
                  <a:pos x="36" y="81"/>
                </a:cxn>
                <a:cxn ang="0">
                  <a:pos x="36" y="75"/>
                </a:cxn>
                <a:cxn ang="0">
                  <a:pos x="53" y="62"/>
                </a:cxn>
                <a:cxn ang="0">
                  <a:pos x="85" y="54"/>
                </a:cxn>
                <a:cxn ang="0">
                  <a:pos x="105" y="45"/>
                </a:cxn>
                <a:cxn ang="0">
                  <a:pos x="117" y="19"/>
                </a:cxn>
                <a:cxn ang="0">
                  <a:pos x="121" y="26"/>
                </a:cxn>
                <a:cxn ang="0">
                  <a:pos x="140" y="3"/>
                </a:cxn>
                <a:cxn ang="0">
                  <a:pos x="159" y="0"/>
                </a:cxn>
                <a:cxn ang="0">
                  <a:pos x="164" y="5"/>
                </a:cxn>
                <a:cxn ang="0">
                  <a:pos x="164" y="13"/>
                </a:cxn>
                <a:cxn ang="0">
                  <a:pos x="168" y="13"/>
                </a:cxn>
                <a:cxn ang="0">
                  <a:pos x="171" y="21"/>
                </a:cxn>
                <a:cxn ang="0">
                  <a:pos x="184" y="26"/>
                </a:cxn>
                <a:cxn ang="0">
                  <a:pos x="184" y="32"/>
                </a:cxn>
              </a:cxnLst>
              <a:rect l="0" t="0" r="r" b="b"/>
              <a:pathLst>
                <a:path w="219" h="133">
                  <a:moveTo>
                    <a:pt x="184" y="32"/>
                  </a:moveTo>
                  <a:lnTo>
                    <a:pt x="188" y="31"/>
                  </a:lnTo>
                  <a:lnTo>
                    <a:pt x="192" y="46"/>
                  </a:lnTo>
                  <a:lnTo>
                    <a:pt x="207" y="47"/>
                  </a:lnTo>
                  <a:lnTo>
                    <a:pt x="208" y="57"/>
                  </a:lnTo>
                  <a:lnTo>
                    <a:pt x="216" y="66"/>
                  </a:lnTo>
                  <a:lnTo>
                    <a:pt x="216" y="74"/>
                  </a:lnTo>
                  <a:lnTo>
                    <a:pt x="219" y="80"/>
                  </a:lnTo>
                  <a:lnTo>
                    <a:pt x="219" y="101"/>
                  </a:lnTo>
                  <a:lnTo>
                    <a:pt x="216" y="117"/>
                  </a:lnTo>
                  <a:lnTo>
                    <a:pt x="208" y="122"/>
                  </a:lnTo>
                  <a:lnTo>
                    <a:pt x="195" y="126"/>
                  </a:lnTo>
                  <a:lnTo>
                    <a:pt x="188" y="121"/>
                  </a:lnTo>
                  <a:lnTo>
                    <a:pt x="160" y="131"/>
                  </a:lnTo>
                  <a:lnTo>
                    <a:pt x="148" y="127"/>
                  </a:lnTo>
                  <a:lnTo>
                    <a:pt x="130" y="105"/>
                  </a:lnTo>
                  <a:lnTo>
                    <a:pt x="121" y="104"/>
                  </a:lnTo>
                  <a:lnTo>
                    <a:pt x="114" y="94"/>
                  </a:lnTo>
                  <a:lnTo>
                    <a:pt x="109" y="97"/>
                  </a:lnTo>
                  <a:lnTo>
                    <a:pt x="107" y="90"/>
                  </a:lnTo>
                  <a:lnTo>
                    <a:pt x="107" y="105"/>
                  </a:lnTo>
                  <a:lnTo>
                    <a:pt x="111" y="117"/>
                  </a:lnTo>
                  <a:lnTo>
                    <a:pt x="105" y="120"/>
                  </a:lnTo>
                  <a:lnTo>
                    <a:pt x="107" y="131"/>
                  </a:lnTo>
                  <a:lnTo>
                    <a:pt x="86" y="133"/>
                  </a:lnTo>
                  <a:lnTo>
                    <a:pt x="78" y="111"/>
                  </a:lnTo>
                  <a:lnTo>
                    <a:pt x="60" y="107"/>
                  </a:lnTo>
                  <a:lnTo>
                    <a:pt x="57" y="99"/>
                  </a:lnTo>
                  <a:lnTo>
                    <a:pt x="49" y="101"/>
                  </a:lnTo>
                  <a:lnTo>
                    <a:pt x="51" y="107"/>
                  </a:lnTo>
                  <a:lnTo>
                    <a:pt x="51" y="110"/>
                  </a:lnTo>
                  <a:lnTo>
                    <a:pt x="43" y="107"/>
                  </a:lnTo>
                  <a:lnTo>
                    <a:pt x="31" y="115"/>
                  </a:lnTo>
                  <a:lnTo>
                    <a:pt x="32" y="124"/>
                  </a:lnTo>
                  <a:lnTo>
                    <a:pt x="31" y="132"/>
                  </a:lnTo>
                  <a:lnTo>
                    <a:pt x="28" y="126"/>
                  </a:lnTo>
                  <a:lnTo>
                    <a:pt x="15" y="133"/>
                  </a:lnTo>
                  <a:lnTo>
                    <a:pt x="8" y="131"/>
                  </a:lnTo>
                  <a:lnTo>
                    <a:pt x="6" y="120"/>
                  </a:lnTo>
                  <a:lnTo>
                    <a:pt x="0" y="120"/>
                  </a:lnTo>
                  <a:lnTo>
                    <a:pt x="8" y="94"/>
                  </a:lnTo>
                  <a:lnTo>
                    <a:pt x="23" y="79"/>
                  </a:lnTo>
                  <a:lnTo>
                    <a:pt x="27" y="84"/>
                  </a:lnTo>
                  <a:lnTo>
                    <a:pt x="36" y="81"/>
                  </a:lnTo>
                  <a:lnTo>
                    <a:pt x="36" y="75"/>
                  </a:lnTo>
                  <a:lnTo>
                    <a:pt x="53" y="62"/>
                  </a:lnTo>
                  <a:lnTo>
                    <a:pt x="85" y="54"/>
                  </a:lnTo>
                  <a:lnTo>
                    <a:pt x="105" y="45"/>
                  </a:lnTo>
                  <a:lnTo>
                    <a:pt x="117" y="19"/>
                  </a:lnTo>
                  <a:lnTo>
                    <a:pt x="121" y="26"/>
                  </a:lnTo>
                  <a:lnTo>
                    <a:pt x="140" y="3"/>
                  </a:lnTo>
                  <a:lnTo>
                    <a:pt x="159" y="0"/>
                  </a:lnTo>
                  <a:lnTo>
                    <a:pt x="164" y="5"/>
                  </a:lnTo>
                  <a:lnTo>
                    <a:pt x="164" y="13"/>
                  </a:lnTo>
                  <a:lnTo>
                    <a:pt x="168" y="13"/>
                  </a:lnTo>
                  <a:lnTo>
                    <a:pt x="171" y="21"/>
                  </a:lnTo>
                  <a:lnTo>
                    <a:pt x="184" y="26"/>
                  </a:lnTo>
                  <a:lnTo>
                    <a:pt x="184" y="3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0" name="Freeform 115">
              <a:extLst>
                <a:ext uri="{FF2B5EF4-FFF2-40B4-BE49-F238E27FC236}">
                  <a16:creationId xmlns:a16="http://schemas.microsoft.com/office/drawing/2014/main" xmlns="" id="{26F82590-16CF-45ED-BC75-4A67F4A48FEA}"/>
                </a:ext>
              </a:extLst>
            </p:cNvPr>
            <p:cNvSpPr>
              <a:spLocks noChangeAspect="1"/>
            </p:cNvSpPr>
            <p:nvPr/>
          </p:nvSpPr>
          <p:spPr bwMode="gray">
            <a:xfrm>
              <a:off x="2251067" y="1211745"/>
              <a:ext cx="494194" cy="311558"/>
            </a:xfrm>
            <a:custGeom>
              <a:avLst/>
              <a:gdLst/>
              <a:ahLst/>
              <a:cxnLst>
                <a:cxn ang="0">
                  <a:pos x="27" y="21"/>
                </a:cxn>
                <a:cxn ang="0">
                  <a:pos x="19" y="52"/>
                </a:cxn>
                <a:cxn ang="0">
                  <a:pos x="3" y="68"/>
                </a:cxn>
                <a:cxn ang="0">
                  <a:pos x="37" y="106"/>
                </a:cxn>
                <a:cxn ang="0">
                  <a:pos x="110" y="210"/>
                </a:cxn>
                <a:cxn ang="0">
                  <a:pos x="169" y="197"/>
                </a:cxn>
                <a:cxn ang="0">
                  <a:pos x="197" y="176"/>
                </a:cxn>
                <a:cxn ang="0">
                  <a:pos x="229" y="268"/>
                </a:cxn>
                <a:cxn ang="0">
                  <a:pos x="266" y="354"/>
                </a:cxn>
                <a:cxn ang="0">
                  <a:pos x="245" y="454"/>
                </a:cxn>
                <a:cxn ang="0">
                  <a:pos x="271" y="534"/>
                </a:cxn>
                <a:cxn ang="0">
                  <a:pos x="307" y="537"/>
                </a:cxn>
                <a:cxn ang="0">
                  <a:pos x="345" y="559"/>
                </a:cxn>
                <a:cxn ang="0">
                  <a:pos x="397" y="580"/>
                </a:cxn>
                <a:cxn ang="0">
                  <a:pos x="412" y="527"/>
                </a:cxn>
                <a:cxn ang="0">
                  <a:pos x="443" y="517"/>
                </a:cxn>
                <a:cxn ang="0">
                  <a:pos x="466" y="591"/>
                </a:cxn>
                <a:cxn ang="0">
                  <a:pos x="517" y="575"/>
                </a:cxn>
                <a:cxn ang="0">
                  <a:pos x="559" y="579"/>
                </a:cxn>
                <a:cxn ang="0">
                  <a:pos x="590" y="579"/>
                </a:cxn>
                <a:cxn ang="0">
                  <a:pos x="640" y="585"/>
                </a:cxn>
                <a:cxn ang="0">
                  <a:pos x="658" y="580"/>
                </a:cxn>
                <a:cxn ang="0">
                  <a:pos x="728" y="497"/>
                </a:cxn>
                <a:cxn ang="0">
                  <a:pos x="775" y="582"/>
                </a:cxn>
                <a:cxn ang="0">
                  <a:pos x="837" y="579"/>
                </a:cxn>
                <a:cxn ang="0">
                  <a:pos x="913" y="528"/>
                </a:cxn>
                <a:cxn ang="0">
                  <a:pos x="917" y="453"/>
                </a:cxn>
                <a:cxn ang="0">
                  <a:pos x="936" y="376"/>
                </a:cxn>
                <a:cxn ang="0">
                  <a:pos x="912" y="346"/>
                </a:cxn>
                <a:cxn ang="0">
                  <a:pos x="859" y="302"/>
                </a:cxn>
                <a:cxn ang="0">
                  <a:pos x="737" y="302"/>
                </a:cxn>
                <a:cxn ang="0">
                  <a:pos x="670" y="330"/>
                </a:cxn>
                <a:cxn ang="0">
                  <a:pos x="635" y="348"/>
                </a:cxn>
                <a:cxn ang="0">
                  <a:pos x="610" y="361"/>
                </a:cxn>
                <a:cxn ang="0">
                  <a:pos x="617" y="399"/>
                </a:cxn>
                <a:cxn ang="0">
                  <a:pos x="560" y="386"/>
                </a:cxn>
                <a:cxn ang="0">
                  <a:pos x="503" y="386"/>
                </a:cxn>
                <a:cxn ang="0">
                  <a:pos x="465" y="383"/>
                </a:cxn>
                <a:cxn ang="0">
                  <a:pos x="436" y="348"/>
                </a:cxn>
                <a:cxn ang="0">
                  <a:pos x="407" y="357"/>
                </a:cxn>
                <a:cxn ang="0">
                  <a:pos x="390" y="354"/>
                </a:cxn>
                <a:cxn ang="0">
                  <a:pos x="381" y="306"/>
                </a:cxn>
                <a:cxn ang="0">
                  <a:pos x="358" y="279"/>
                </a:cxn>
                <a:cxn ang="0">
                  <a:pos x="327" y="289"/>
                </a:cxn>
                <a:cxn ang="0">
                  <a:pos x="354" y="263"/>
                </a:cxn>
                <a:cxn ang="0">
                  <a:pos x="325" y="246"/>
                </a:cxn>
                <a:cxn ang="0">
                  <a:pos x="296" y="206"/>
                </a:cxn>
                <a:cxn ang="0">
                  <a:pos x="347" y="232"/>
                </a:cxn>
                <a:cxn ang="0">
                  <a:pos x="418" y="193"/>
                </a:cxn>
                <a:cxn ang="0">
                  <a:pos x="344" y="172"/>
                </a:cxn>
                <a:cxn ang="0">
                  <a:pos x="323" y="144"/>
                </a:cxn>
                <a:cxn ang="0">
                  <a:pos x="350" y="139"/>
                </a:cxn>
                <a:cxn ang="0">
                  <a:pos x="293" y="95"/>
                </a:cxn>
                <a:cxn ang="0">
                  <a:pos x="232" y="123"/>
                </a:cxn>
                <a:cxn ang="0">
                  <a:pos x="192" y="123"/>
                </a:cxn>
                <a:cxn ang="0">
                  <a:pos x="176" y="36"/>
                </a:cxn>
                <a:cxn ang="0">
                  <a:pos x="111" y="15"/>
                </a:cxn>
              </a:cxnLst>
              <a:rect l="0" t="0" r="r" b="b"/>
              <a:pathLst>
                <a:path w="946" h="593">
                  <a:moveTo>
                    <a:pt x="111" y="15"/>
                  </a:moveTo>
                  <a:lnTo>
                    <a:pt x="101" y="17"/>
                  </a:lnTo>
                  <a:lnTo>
                    <a:pt x="79" y="2"/>
                  </a:lnTo>
                  <a:lnTo>
                    <a:pt x="60" y="0"/>
                  </a:lnTo>
                  <a:lnTo>
                    <a:pt x="27" y="11"/>
                  </a:lnTo>
                  <a:lnTo>
                    <a:pt x="27" y="21"/>
                  </a:lnTo>
                  <a:lnTo>
                    <a:pt x="21" y="27"/>
                  </a:lnTo>
                  <a:lnTo>
                    <a:pt x="6" y="25"/>
                  </a:lnTo>
                  <a:lnTo>
                    <a:pt x="9" y="32"/>
                  </a:lnTo>
                  <a:lnTo>
                    <a:pt x="5" y="39"/>
                  </a:lnTo>
                  <a:lnTo>
                    <a:pt x="8" y="48"/>
                  </a:lnTo>
                  <a:lnTo>
                    <a:pt x="19" y="52"/>
                  </a:lnTo>
                  <a:lnTo>
                    <a:pt x="31" y="66"/>
                  </a:lnTo>
                  <a:lnTo>
                    <a:pt x="36" y="72"/>
                  </a:lnTo>
                  <a:lnTo>
                    <a:pt x="37" y="76"/>
                  </a:lnTo>
                  <a:lnTo>
                    <a:pt x="21" y="76"/>
                  </a:lnTo>
                  <a:lnTo>
                    <a:pt x="6" y="64"/>
                  </a:lnTo>
                  <a:lnTo>
                    <a:pt x="3" y="68"/>
                  </a:lnTo>
                  <a:lnTo>
                    <a:pt x="0" y="84"/>
                  </a:lnTo>
                  <a:lnTo>
                    <a:pt x="6" y="90"/>
                  </a:lnTo>
                  <a:lnTo>
                    <a:pt x="24" y="92"/>
                  </a:lnTo>
                  <a:lnTo>
                    <a:pt x="25" y="99"/>
                  </a:lnTo>
                  <a:lnTo>
                    <a:pt x="35" y="108"/>
                  </a:lnTo>
                  <a:lnTo>
                    <a:pt x="37" y="106"/>
                  </a:lnTo>
                  <a:lnTo>
                    <a:pt x="45" y="122"/>
                  </a:lnTo>
                  <a:lnTo>
                    <a:pt x="52" y="120"/>
                  </a:lnTo>
                  <a:lnTo>
                    <a:pt x="72" y="167"/>
                  </a:lnTo>
                  <a:lnTo>
                    <a:pt x="91" y="169"/>
                  </a:lnTo>
                  <a:lnTo>
                    <a:pt x="101" y="179"/>
                  </a:lnTo>
                  <a:lnTo>
                    <a:pt x="110" y="210"/>
                  </a:lnTo>
                  <a:lnTo>
                    <a:pt x="111" y="192"/>
                  </a:lnTo>
                  <a:lnTo>
                    <a:pt x="118" y="201"/>
                  </a:lnTo>
                  <a:lnTo>
                    <a:pt x="169" y="210"/>
                  </a:lnTo>
                  <a:lnTo>
                    <a:pt x="175" y="209"/>
                  </a:lnTo>
                  <a:lnTo>
                    <a:pt x="167" y="204"/>
                  </a:lnTo>
                  <a:lnTo>
                    <a:pt x="169" y="197"/>
                  </a:lnTo>
                  <a:lnTo>
                    <a:pt x="176" y="194"/>
                  </a:lnTo>
                  <a:lnTo>
                    <a:pt x="177" y="197"/>
                  </a:lnTo>
                  <a:lnTo>
                    <a:pt x="185" y="192"/>
                  </a:lnTo>
                  <a:lnTo>
                    <a:pt x="191" y="187"/>
                  </a:lnTo>
                  <a:lnTo>
                    <a:pt x="192" y="181"/>
                  </a:lnTo>
                  <a:lnTo>
                    <a:pt x="197" y="176"/>
                  </a:lnTo>
                  <a:lnTo>
                    <a:pt x="207" y="183"/>
                  </a:lnTo>
                  <a:lnTo>
                    <a:pt x="210" y="203"/>
                  </a:lnTo>
                  <a:lnTo>
                    <a:pt x="216" y="216"/>
                  </a:lnTo>
                  <a:lnTo>
                    <a:pt x="224" y="230"/>
                  </a:lnTo>
                  <a:lnTo>
                    <a:pt x="229" y="253"/>
                  </a:lnTo>
                  <a:lnTo>
                    <a:pt x="229" y="268"/>
                  </a:lnTo>
                  <a:lnTo>
                    <a:pt x="234" y="271"/>
                  </a:lnTo>
                  <a:lnTo>
                    <a:pt x="246" y="289"/>
                  </a:lnTo>
                  <a:lnTo>
                    <a:pt x="255" y="306"/>
                  </a:lnTo>
                  <a:lnTo>
                    <a:pt x="256" y="328"/>
                  </a:lnTo>
                  <a:lnTo>
                    <a:pt x="258" y="345"/>
                  </a:lnTo>
                  <a:lnTo>
                    <a:pt x="266" y="354"/>
                  </a:lnTo>
                  <a:lnTo>
                    <a:pt x="253" y="367"/>
                  </a:lnTo>
                  <a:lnTo>
                    <a:pt x="239" y="397"/>
                  </a:lnTo>
                  <a:lnTo>
                    <a:pt x="245" y="400"/>
                  </a:lnTo>
                  <a:lnTo>
                    <a:pt x="240" y="426"/>
                  </a:lnTo>
                  <a:lnTo>
                    <a:pt x="239" y="437"/>
                  </a:lnTo>
                  <a:lnTo>
                    <a:pt x="245" y="454"/>
                  </a:lnTo>
                  <a:lnTo>
                    <a:pt x="264" y="450"/>
                  </a:lnTo>
                  <a:lnTo>
                    <a:pt x="261" y="466"/>
                  </a:lnTo>
                  <a:lnTo>
                    <a:pt x="256" y="481"/>
                  </a:lnTo>
                  <a:lnTo>
                    <a:pt x="258" y="507"/>
                  </a:lnTo>
                  <a:lnTo>
                    <a:pt x="257" y="518"/>
                  </a:lnTo>
                  <a:lnTo>
                    <a:pt x="271" y="534"/>
                  </a:lnTo>
                  <a:lnTo>
                    <a:pt x="288" y="540"/>
                  </a:lnTo>
                  <a:lnTo>
                    <a:pt x="282" y="543"/>
                  </a:lnTo>
                  <a:lnTo>
                    <a:pt x="283" y="551"/>
                  </a:lnTo>
                  <a:lnTo>
                    <a:pt x="288" y="558"/>
                  </a:lnTo>
                  <a:lnTo>
                    <a:pt x="306" y="554"/>
                  </a:lnTo>
                  <a:lnTo>
                    <a:pt x="307" y="537"/>
                  </a:lnTo>
                  <a:lnTo>
                    <a:pt x="312" y="533"/>
                  </a:lnTo>
                  <a:lnTo>
                    <a:pt x="330" y="517"/>
                  </a:lnTo>
                  <a:lnTo>
                    <a:pt x="318" y="537"/>
                  </a:lnTo>
                  <a:lnTo>
                    <a:pt x="334" y="560"/>
                  </a:lnTo>
                  <a:lnTo>
                    <a:pt x="334" y="533"/>
                  </a:lnTo>
                  <a:lnTo>
                    <a:pt x="345" y="559"/>
                  </a:lnTo>
                  <a:lnTo>
                    <a:pt x="355" y="559"/>
                  </a:lnTo>
                  <a:lnTo>
                    <a:pt x="352" y="569"/>
                  </a:lnTo>
                  <a:lnTo>
                    <a:pt x="363" y="572"/>
                  </a:lnTo>
                  <a:lnTo>
                    <a:pt x="366" y="564"/>
                  </a:lnTo>
                  <a:lnTo>
                    <a:pt x="369" y="577"/>
                  </a:lnTo>
                  <a:lnTo>
                    <a:pt x="397" y="580"/>
                  </a:lnTo>
                  <a:lnTo>
                    <a:pt x="417" y="558"/>
                  </a:lnTo>
                  <a:lnTo>
                    <a:pt x="416" y="553"/>
                  </a:lnTo>
                  <a:lnTo>
                    <a:pt x="404" y="542"/>
                  </a:lnTo>
                  <a:lnTo>
                    <a:pt x="407" y="529"/>
                  </a:lnTo>
                  <a:lnTo>
                    <a:pt x="404" y="529"/>
                  </a:lnTo>
                  <a:lnTo>
                    <a:pt x="412" y="527"/>
                  </a:lnTo>
                  <a:lnTo>
                    <a:pt x="419" y="531"/>
                  </a:lnTo>
                  <a:lnTo>
                    <a:pt x="418" y="517"/>
                  </a:lnTo>
                  <a:lnTo>
                    <a:pt x="425" y="540"/>
                  </a:lnTo>
                  <a:lnTo>
                    <a:pt x="431" y="550"/>
                  </a:lnTo>
                  <a:lnTo>
                    <a:pt x="441" y="531"/>
                  </a:lnTo>
                  <a:lnTo>
                    <a:pt x="443" y="517"/>
                  </a:lnTo>
                  <a:lnTo>
                    <a:pt x="447" y="518"/>
                  </a:lnTo>
                  <a:lnTo>
                    <a:pt x="456" y="528"/>
                  </a:lnTo>
                  <a:lnTo>
                    <a:pt x="456" y="538"/>
                  </a:lnTo>
                  <a:lnTo>
                    <a:pt x="452" y="561"/>
                  </a:lnTo>
                  <a:lnTo>
                    <a:pt x="451" y="585"/>
                  </a:lnTo>
                  <a:lnTo>
                    <a:pt x="466" y="591"/>
                  </a:lnTo>
                  <a:lnTo>
                    <a:pt x="474" y="585"/>
                  </a:lnTo>
                  <a:lnTo>
                    <a:pt x="486" y="591"/>
                  </a:lnTo>
                  <a:lnTo>
                    <a:pt x="493" y="583"/>
                  </a:lnTo>
                  <a:lnTo>
                    <a:pt x="497" y="593"/>
                  </a:lnTo>
                  <a:lnTo>
                    <a:pt x="516" y="588"/>
                  </a:lnTo>
                  <a:lnTo>
                    <a:pt x="517" y="575"/>
                  </a:lnTo>
                  <a:lnTo>
                    <a:pt x="525" y="575"/>
                  </a:lnTo>
                  <a:lnTo>
                    <a:pt x="524" y="588"/>
                  </a:lnTo>
                  <a:lnTo>
                    <a:pt x="533" y="591"/>
                  </a:lnTo>
                  <a:lnTo>
                    <a:pt x="554" y="592"/>
                  </a:lnTo>
                  <a:lnTo>
                    <a:pt x="560" y="587"/>
                  </a:lnTo>
                  <a:lnTo>
                    <a:pt x="559" y="579"/>
                  </a:lnTo>
                  <a:lnTo>
                    <a:pt x="553" y="566"/>
                  </a:lnTo>
                  <a:lnTo>
                    <a:pt x="557" y="579"/>
                  </a:lnTo>
                  <a:lnTo>
                    <a:pt x="572" y="588"/>
                  </a:lnTo>
                  <a:lnTo>
                    <a:pt x="579" y="580"/>
                  </a:lnTo>
                  <a:lnTo>
                    <a:pt x="583" y="566"/>
                  </a:lnTo>
                  <a:lnTo>
                    <a:pt x="590" y="579"/>
                  </a:lnTo>
                  <a:lnTo>
                    <a:pt x="594" y="592"/>
                  </a:lnTo>
                  <a:lnTo>
                    <a:pt x="613" y="588"/>
                  </a:lnTo>
                  <a:lnTo>
                    <a:pt x="621" y="575"/>
                  </a:lnTo>
                  <a:lnTo>
                    <a:pt x="621" y="549"/>
                  </a:lnTo>
                  <a:lnTo>
                    <a:pt x="634" y="581"/>
                  </a:lnTo>
                  <a:lnTo>
                    <a:pt x="640" y="585"/>
                  </a:lnTo>
                  <a:lnTo>
                    <a:pt x="643" y="576"/>
                  </a:lnTo>
                  <a:lnTo>
                    <a:pt x="651" y="566"/>
                  </a:lnTo>
                  <a:lnTo>
                    <a:pt x="649" y="551"/>
                  </a:lnTo>
                  <a:lnTo>
                    <a:pt x="650" y="543"/>
                  </a:lnTo>
                  <a:lnTo>
                    <a:pt x="651" y="556"/>
                  </a:lnTo>
                  <a:lnTo>
                    <a:pt x="658" y="580"/>
                  </a:lnTo>
                  <a:lnTo>
                    <a:pt x="682" y="580"/>
                  </a:lnTo>
                  <a:lnTo>
                    <a:pt x="730" y="569"/>
                  </a:lnTo>
                  <a:lnTo>
                    <a:pt x="747" y="532"/>
                  </a:lnTo>
                  <a:lnTo>
                    <a:pt x="737" y="521"/>
                  </a:lnTo>
                  <a:lnTo>
                    <a:pt x="731" y="505"/>
                  </a:lnTo>
                  <a:lnTo>
                    <a:pt x="728" y="497"/>
                  </a:lnTo>
                  <a:lnTo>
                    <a:pt x="739" y="504"/>
                  </a:lnTo>
                  <a:lnTo>
                    <a:pt x="746" y="518"/>
                  </a:lnTo>
                  <a:lnTo>
                    <a:pt x="757" y="518"/>
                  </a:lnTo>
                  <a:lnTo>
                    <a:pt x="758" y="533"/>
                  </a:lnTo>
                  <a:lnTo>
                    <a:pt x="758" y="559"/>
                  </a:lnTo>
                  <a:lnTo>
                    <a:pt x="775" y="582"/>
                  </a:lnTo>
                  <a:lnTo>
                    <a:pt x="788" y="580"/>
                  </a:lnTo>
                  <a:lnTo>
                    <a:pt x="790" y="570"/>
                  </a:lnTo>
                  <a:lnTo>
                    <a:pt x="796" y="580"/>
                  </a:lnTo>
                  <a:lnTo>
                    <a:pt x="811" y="588"/>
                  </a:lnTo>
                  <a:lnTo>
                    <a:pt x="825" y="591"/>
                  </a:lnTo>
                  <a:lnTo>
                    <a:pt x="837" y="579"/>
                  </a:lnTo>
                  <a:lnTo>
                    <a:pt x="859" y="570"/>
                  </a:lnTo>
                  <a:lnTo>
                    <a:pt x="892" y="570"/>
                  </a:lnTo>
                  <a:lnTo>
                    <a:pt x="903" y="564"/>
                  </a:lnTo>
                  <a:lnTo>
                    <a:pt x="917" y="563"/>
                  </a:lnTo>
                  <a:lnTo>
                    <a:pt x="917" y="534"/>
                  </a:lnTo>
                  <a:lnTo>
                    <a:pt x="913" y="528"/>
                  </a:lnTo>
                  <a:lnTo>
                    <a:pt x="915" y="521"/>
                  </a:lnTo>
                  <a:lnTo>
                    <a:pt x="909" y="510"/>
                  </a:lnTo>
                  <a:lnTo>
                    <a:pt x="896" y="495"/>
                  </a:lnTo>
                  <a:lnTo>
                    <a:pt x="897" y="468"/>
                  </a:lnTo>
                  <a:lnTo>
                    <a:pt x="907" y="463"/>
                  </a:lnTo>
                  <a:lnTo>
                    <a:pt x="917" y="453"/>
                  </a:lnTo>
                  <a:lnTo>
                    <a:pt x="923" y="440"/>
                  </a:lnTo>
                  <a:lnTo>
                    <a:pt x="935" y="434"/>
                  </a:lnTo>
                  <a:lnTo>
                    <a:pt x="946" y="415"/>
                  </a:lnTo>
                  <a:lnTo>
                    <a:pt x="945" y="378"/>
                  </a:lnTo>
                  <a:lnTo>
                    <a:pt x="944" y="376"/>
                  </a:lnTo>
                  <a:lnTo>
                    <a:pt x="936" y="376"/>
                  </a:lnTo>
                  <a:lnTo>
                    <a:pt x="933" y="367"/>
                  </a:lnTo>
                  <a:lnTo>
                    <a:pt x="935" y="361"/>
                  </a:lnTo>
                  <a:lnTo>
                    <a:pt x="911" y="366"/>
                  </a:lnTo>
                  <a:lnTo>
                    <a:pt x="902" y="362"/>
                  </a:lnTo>
                  <a:lnTo>
                    <a:pt x="913" y="355"/>
                  </a:lnTo>
                  <a:lnTo>
                    <a:pt x="912" y="346"/>
                  </a:lnTo>
                  <a:lnTo>
                    <a:pt x="909" y="341"/>
                  </a:lnTo>
                  <a:lnTo>
                    <a:pt x="892" y="329"/>
                  </a:lnTo>
                  <a:lnTo>
                    <a:pt x="881" y="334"/>
                  </a:lnTo>
                  <a:lnTo>
                    <a:pt x="860" y="328"/>
                  </a:lnTo>
                  <a:lnTo>
                    <a:pt x="863" y="310"/>
                  </a:lnTo>
                  <a:lnTo>
                    <a:pt x="859" y="302"/>
                  </a:lnTo>
                  <a:lnTo>
                    <a:pt x="853" y="305"/>
                  </a:lnTo>
                  <a:lnTo>
                    <a:pt x="798" y="291"/>
                  </a:lnTo>
                  <a:lnTo>
                    <a:pt x="777" y="297"/>
                  </a:lnTo>
                  <a:lnTo>
                    <a:pt x="756" y="313"/>
                  </a:lnTo>
                  <a:lnTo>
                    <a:pt x="741" y="311"/>
                  </a:lnTo>
                  <a:lnTo>
                    <a:pt x="737" y="302"/>
                  </a:lnTo>
                  <a:lnTo>
                    <a:pt x="729" y="306"/>
                  </a:lnTo>
                  <a:lnTo>
                    <a:pt x="720" y="298"/>
                  </a:lnTo>
                  <a:lnTo>
                    <a:pt x="712" y="298"/>
                  </a:lnTo>
                  <a:lnTo>
                    <a:pt x="705" y="310"/>
                  </a:lnTo>
                  <a:lnTo>
                    <a:pt x="676" y="324"/>
                  </a:lnTo>
                  <a:lnTo>
                    <a:pt x="670" y="330"/>
                  </a:lnTo>
                  <a:lnTo>
                    <a:pt x="671" y="338"/>
                  </a:lnTo>
                  <a:lnTo>
                    <a:pt x="673" y="341"/>
                  </a:lnTo>
                  <a:lnTo>
                    <a:pt x="654" y="335"/>
                  </a:lnTo>
                  <a:lnTo>
                    <a:pt x="644" y="339"/>
                  </a:lnTo>
                  <a:lnTo>
                    <a:pt x="638" y="351"/>
                  </a:lnTo>
                  <a:lnTo>
                    <a:pt x="635" y="348"/>
                  </a:lnTo>
                  <a:lnTo>
                    <a:pt x="638" y="362"/>
                  </a:lnTo>
                  <a:lnTo>
                    <a:pt x="637" y="367"/>
                  </a:lnTo>
                  <a:lnTo>
                    <a:pt x="635" y="362"/>
                  </a:lnTo>
                  <a:lnTo>
                    <a:pt x="623" y="357"/>
                  </a:lnTo>
                  <a:lnTo>
                    <a:pt x="621" y="349"/>
                  </a:lnTo>
                  <a:lnTo>
                    <a:pt x="610" y="361"/>
                  </a:lnTo>
                  <a:lnTo>
                    <a:pt x="600" y="361"/>
                  </a:lnTo>
                  <a:lnTo>
                    <a:pt x="584" y="370"/>
                  </a:lnTo>
                  <a:lnTo>
                    <a:pt x="585" y="377"/>
                  </a:lnTo>
                  <a:lnTo>
                    <a:pt x="596" y="386"/>
                  </a:lnTo>
                  <a:lnTo>
                    <a:pt x="615" y="391"/>
                  </a:lnTo>
                  <a:lnTo>
                    <a:pt x="617" y="399"/>
                  </a:lnTo>
                  <a:lnTo>
                    <a:pt x="606" y="394"/>
                  </a:lnTo>
                  <a:lnTo>
                    <a:pt x="583" y="393"/>
                  </a:lnTo>
                  <a:lnTo>
                    <a:pt x="554" y="409"/>
                  </a:lnTo>
                  <a:lnTo>
                    <a:pt x="549" y="403"/>
                  </a:lnTo>
                  <a:lnTo>
                    <a:pt x="567" y="393"/>
                  </a:lnTo>
                  <a:lnTo>
                    <a:pt x="560" y="386"/>
                  </a:lnTo>
                  <a:lnTo>
                    <a:pt x="538" y="377"/>
                  </a:lnTo>
                  <a:lnTo>
                    <a:pt x="529" y="360"/>
                  </a:lnTo>
                  <a:lnTo>
                    <a:pt x="511" y="351"/>
                  </a:lnTo>
                  <a:lnTo>
                    <a:pt x="504" y="364"/>
                  </a:lnTo>
                  <a:lnTo>
                    <a:pt x="505" y="377"/>
                  </a:lnTo>
                  <a:lnTo>
                    <a:pt x="503" y="386"/>
                  </a:lnTo>
                  <a:lnTo>
                    <a:pt x="498" y="364"/>
                  </a:lnTo>
                  <a:lnTo>
                    <a:pt x="492" y="357"/>
                  </a:lnTo>
                  <a:lnTo>
                    <a:pt x="482" y="370"/>
                  </a:lnTo>
                  <a:lnTo>
                    <a:pt x="479" y="377"/>
                  </a:lnTo>
                  <a:lnTo>
                    <a:pt x="474" y="384"/>
                  </a:lnTo>
                  <a:lnTo>
                    <a:pt x="465" y="383"/>
                  </a:lnTo>
                  <a:lnTo>
                    <a:pt x="470" y="371"/>
                  </a:lnTo>
                  <a:lnTo>
                    <a:pt x="467" y="367"/>
                  </a:lnTo>
                  <a:lnTo>
                    <a:pt x="458" y="357"/>
                  </a:lnTo>
                  <a:lnTo>
                    <a:pt x="456" y="350"/>
                  </a:lnTo>
                  <a:lnTo>
                    <a:pt x="445" y="340"/>
                  </a:lnTo>
                  <a:lnTo>
                    <a:pt x="436" y="348"/>
                  </a:lnTo>
                  <a:lnTo>
                    <a:pt x="434" y="359"/>
                  </a:lnTo>
                  <a:lnTo>
                    <a:pt x="439" y="383"/>
                  </a:lnTo>
                  <a:lnTo>
                    <a:pt x="431" y="397"/>
                  </a:lnTo>
                  <a:lnTo>
                    <a:pt x="427" y="388"/>
                  </a:lnTo>
                  <a:lnTo>
                    <a:pt x="422" y="365"/>
                  </a:lnTo>
                  <a:lnTo>
                    <a:pt x="407" y="357"/>
                  </a:lnTo>
                  <a:lnTo>
                    <a:pt x="400" y="367"/>
                  </a:lnTo>
                  <a:lnTo>
                    <a:pt x="395" y="366"/>
                  </a:lnTo>
                  <a:lnTo>
                    <a:pt x="395" y="364"/>
                  </a:lnTo>
                  <a:lnTo>
                    <a:pt x="397" y="357"/>
                  </a:lnTo>
                  <a:lnTo>
                    <a:pt x="388" y="361"/>
                  </a:lnTo>
                  <a:lnTo>
                    <a:pt x="390" y="354"/>
                  </a:lnTo>
                  <a:lnTo>
                    <a:pt x="409" y="349"/>
                  </a:lnTo>
                  <a:lnTo>
                    <a:pt x="417" y="317"/>
                  </a:lnTo>
                  <a:lnTo>
                    <a:pt x="412" y="316"/>
                  </a:lnTo>
                  <a:lnTo>
                    <a:pt x="407" y="302"/>
                  </a:lnTo>
                  <a:lnTo>
                    <a:pt x="393" y="310"/>
                  </a:lnTo>
                  <a:lnTo>
                    <a:pt x="381" y="306"/>
                  </a:lnTo>
                  <a:lnTo>
                    <a:pt x="387" y="295"/>
                  </a:lnTo>
                  <a:lnTo>
                    <a:pt x="380" y="278"/>
                  </a:lnTo>
                  <a:lnTo>
                    <a:pt x="374" y="274"/>
                  </a:lnTo>
                  <a:lnTo>
                    <a:pt x="369" y="284"/>
                  </a:lnTo>
                  <a:lnTo>
                    <a:pt x="365" y="286"/>
                  </a:lnTo>
                  <a:lnTo>
                    <a:pt x="358" y="279"/>
                  </a:lnTo>
                  <a:lnTo>
                    <a:pt x="347" y="289"/>
                  </a:lnTo>
                  <a:lnTo>
                    <a:pt x="347" y="275"/>
                  </a:lnTo>
                  <a:lnTo>
                    <a:pt x="339" y="280"/>
                  </a:lnTo>
                  <a:lnTo>
                    <a:pt x="333" y="279"/>
                  </a:lnTo>
                  <a:lnTo>
                    <a:pt x="332" y="276"/>
                  </a:lnTo>
                  <a:lnTo>
                    <a:pt x="327" y="289"/>
                  </a:lnTo>
                  <a:lnTo>
                    <a:pt x="306" y="312"/>
                  </a:lnTo>
                  <a:lnTo>
                    <a:pt x="309" y="291"/>
                  </a:lnTo>
                  <a:lnTo>
                    <a:pt x="317" y="286"/>
                  </a:lnTo>
                  <a:lnTo>
                    <a:pt x="318" y="281"/>
                  </a:lnTo>
                  <a:lnTo>
                    <a:pt x="312" y="271"/>
                  </a:lnTo>
                  <a:lnTo>
                    <a:pt x="354" y="263"/>
                  </a:lnTo>
                  <a:lnTo>
                    <a:pt x="344" y="255"/>
                  </a:lnTo>
                  <a:lnTo>
                    <a:pt x="332" y="259"/>
                  </a:lnTo>
                  <a:lnTo>
                    <a:pt x="326" y="252"/>
                  </a:lnTo>
                  <a:lnTo>
                    <a:pt x="328" y="249"/>
                  </a:lnTo>
                  <a:lnTo>
                    <a:pt x="330" y="246"/>
                  </a:lnTo>
                  <a:lnTo>
                    <a:pt x="325" y="246"/>
                  </a:lnTo>
                  <a:lnTo>
                    <a:pt x="321" y="238"/>
                  </a:lnTo>
                  <a:lnTo>
                    <a:pt x="307" y="231"/>
                  </a:lnTo>
                  <a:lnTo>
                    <a:pt x="290" y="230"/>
                  </a:lnTo>
                  <a:lnTo>
                    <a:pt x="301" y="217"/>
                  </a:lnTo>
                  <a:lnTo>
                    <a:pt x="295" y="215"/>
                  </a:lnTo>
                  <a:lnTo>
                    <a:pt x="296" y="206"/>
                  </a:lnTo>
                  <a:lnTo>
                    <a:pt x="311" y="225"/>
                  </a:lnTo>
                  <a:lnTo>
                    <a:pt x="326" y="228"/>
                  </a:lnTo>
                  <a:lnTo>
                    <a:pt x="337" y="227"/>
                  </a:lnTo>
                  <a:lnTo>
                    <a:pt x="349" y="241"/>
                  </a:lnTo>
                  <a:lnTo>
                    <a:pt x="357" y="241"/>
                  </a:lnTo>
                  <a:lnTo>
                    <a:pt x="347" y="232"/>
                  </a:lnTo>
                  <a:lnTo>
                    <a:pt x="359" y="231"/>
                  </a:lnTo>
                  <a:lnTo>
                    <a:pt x="387" y="237"/>
                  </a:lnTo>
                  <a:lnTo>
                    <a:pt x="402" y="236"/>
                  </a:lnTo>
                  <a:lnTo>
                    <a:pt x="417" y="222"/>
                  </a:lnTo>
                  <a:lnTo>
                    <a:pt x="420" y="206"/>
                  </a:lnTo>
                  <a:lnTo>
                    <a:pt x="418" y="193"/>
                  </a:lnTo>
                  <a:lnTo>
                    <a:pt x="401" y="197"/>
                  </a:lnTo>
                  <a:lnTo>
                    <a:pt x="386" y="193"/>
                  </a:lnTo>
                  <a:lnTo>
                    <a:pt x="359" y="176"/>
                  </a:lnTo>
                  <a:lnTo>
                    <a:pt x="352" y="174"/>
                  </a:lnTo>
                  <a:lnTo>
                    <a:pt x="347" y="179"/>
                  </a:lnTo>
                  <a:lnTo>
                    <a:pt x="344" y="172"/>
                  </a:lnTo>
                  <a:lnTo>
                    <a:pt x="325" y="160"/>
                  </a:lnTo>
                  <a:lnTo>
                    <a:pt x="298" y="157"/>
                  </a:lnTo>
                  <a:lnTo>
                    <a:pt x="295" y="151"/>
                  </a:lnTo>
                  <a:lnTo>
                    <a:pt x="295" y="146"/>
                  </a:lnTo>
                  <a:lnTo>
                    <a:pt x="320" y="150"/>
                  </a:lnTo>
                  <a:lnTo>
                    <a:pt x="323" y="144"/>
                  </a:lnTo>
                  <a:lnTo>
                    <a:pt x="328" y="151"/>
                  </a:lnTo>
                  <a:lnTo>
                    <a:pt x="337" y="157"/>
                  </a:lnTo>
                  <a:lnTo>
                    <a:pt x="345" y="160"/>
                  </a:lnTo>
                  <a:lnTo>
                    <a:pt x="354" y="156"/>
                  </a:lnTo>
                  <a:lnTo>
                    <a:pt x="352" y="150"/>
                  </a:lnTo>
                  <a:lnTo>
                    <a:pt x="350" y="139"/>
                  </a:lnTo>
                  <a:lnTo>
                    <a:pt x="345" y="130"/>
                  </a:lnTo>
                  <a:lnTo>
                    <a:pt x="320" y="112"/>
                  </a:lnTo>
                  <a:lnTo>
                    <a:pt x="310" y="108"/>
                  </a:lnTo>
                  <a:lnTo>
                    <a:pt x="302" y="102"/>
                  </a:lnTo>
                  <a:lnTo>
                    <a:pt x="301" y="97"/>
                  </a:lnTo>
                  <a:lnTo>
                    <a:pt x="293" y="95"/>
                  </a:lnTo>
                  <a:lnTo>
                    <a:pt x="290" y="99"/>
                  </a:lnTo>
                  <a:lnTo>
                    <a:pt x="269" y="107"/>
                  </a:lnTo>
                  <a:lnTo>
                    <a:pt x="261" y="119"/>
                  </a:lnTo>
                  <a:lnTo>
                    <a:pt x="247" y="123"/>
                  </a:lnTo>
                  <a:lnTo>
                    <a:pt x="241" y="115"/>
                  </a:lnTo>
                  <a:lnTo>
                    <a:pt x="232" y="123"/>
                  </a:lnTo>
                  <a:lnTo>
                    <a:pt x="210" y="120"/>
                  </a:lnTo>
                  <a:lnTo>
                    <a:pt x="193" y="152"/>
                  </a:lnTo>
                  <a:lnTo>
                    <a:pt x="180" y="163"/>
                  </a:lnTo>
                  <a:lnTo>
                    <a:pt x="182" y="154"/>
                  </a:lnTo>
                  <a:lnTo>
                    <a:pt x="181" y="147"/>
                  </a:lnTo>
                  <a:lnTo>
                    <a:pt x="192" y="123"/>
                  </a:lnTo>
                  <a:lnTo>
                    <a:pt x="191" y="112"/>
                  </a:lnTo>
                  <a:lnTo>
                    <a:pt x="197" y="86"/>
                  </a:lnTo>
                  <a:lnTo>
                    <a:pt x="193" y="82"/>
                  </a:lnTo>
                  <a:lnTo>
                    <a:pt x="192" y="70"/>
                  </a:lnTo>
                  <a:lnTo>
                    <a:pt x="186" y="63"/>
                  </a:lnTo>
                  <a:lnTo>
                    <a:pt x="176" y="36"/>
                  </a:lnTo>
                  <a:lnTo>
                    <a:pt x="166" y="39"/>
                  </a:lnTo>
                  <a:lnTo>
                    <a:pt x="161" y="29"/>
                  </a:lnTo>
                  <a:lnTo>
                    <a:pt x="156" y="39"/>
                  </a:lnTo>
                  <a:lnTo>
                    <a:pt x="143" y="45"/>
                  </a:lnTo>
                  <a:lnTo>
                    <a:pt x="137" y="33"/>
                  </a:lnTo>
                  <a:lnTo>
                    <a:pt x="111" y="1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1" name="Freeform 116">
              <a:extLst>
                <a:ext uri="{FF2B5EF4-FFF2-40B4-BE49-F238E27FC236}">
                  <a16:creationId xmlns:a16="http://schemas.microsoft.com/office/drawing/2014/main" xmlns="" id="{58263246-0E52-4BCC-A825-ECF532BC1A84}"/>
                </a:ext>
              </a:extLst>
            </p:cNvPr>
            <p:cNvSpPr>
              <a:spLocks noChangeAspect="1"/>
            </p:cNvSpPr>
            <p:nvPr/>
          </p:nvSpPr>
          <p:spPr bwMode="gray">
            <a:xfrm>
              <a:off x="2263578" y="1383102"/>
              <a:ext cx="87579" cy="121508"/>
            </a:xfrm>
            <a:custGeom>
              <a:avLst/>
              <a:gdLst/>
              <a:ahLst/>
              <a:cxnLst>
                <a:cxn ang="0">
                  <a:pos x="82" y="0"/>
                </a:cxn>
                <a:cxn ang="0">
                  <a:pos x="105" y="22"/>
                </a:cxn>
                <a:cxn ang="0">
                  <a:pos x="123" y="39"/>
                </a:cxn>
                <a:cxn ang="0">
                  <a:pos x="129" y="48"/>
                </a:cxn>
                <a:cxn ang="0">
                  <a:pos x="130" y="76"/>
                </a:cxn>
                <a:cxn ang="0">
                  <a:pos x="149" y="76"/>
                </a:cxn>
                <a:cxn ang="0">
                  <a:pos x="156" y="89"/>
                </a:cxn>
                <a:cxn ang="0">
                  <a:pos x="157" y="109"/>
                </a:cxn>
                <a:cxn ang="0">
                  <a:pos x="159" y="145"/>
                </a:cxn>
                <a:cxn ang="0">
                  <a:pos x="161" y="210"/>
                </a:cxn>
                <a:cxn ang="0">
                  <a:pos x="150" y="226"/>
                </a:cxn>
                <a:cxn ang="0">
                  <a:pos x="124" y="229"/>
                </a:cxn>
                <a:cxn ang="0">
                  <a:pos x="98" y="228"/>
                </a:cxn>
                <a:cxn ang="0">
                  <a:pos x="86" y="211"/>
                </a:cxn>
                <a:cxn ang="0">
                  <a:pos x="75" y="197"/>
                </a:cxn>
                <a:cxn ang="0">
                  <a:pos x="62" y="185"/>
                </a:cxn>
                <a:cxn ang="0">
                  <a:pos x="60" y="195"/>
                </a:cxn>
                <a:cxn ang="0">
                  <a:pos x="53" y="193"/>
                </a:cxn>
                <a:cxn ang="0">
                  <a:pos x="50" y="178"/>
                </a:cxn>
                <a:cxn ang="0">
                  <a:pos x="39" y="183"/>
                </a:cxn>
                <a:cxn ang="0">
                  <a:pos x="26" y="159"/>
                </a:cxn>
                <a:cxn ang="0">
                  <a:pos x="31" y="142"/>
                </a:cxn>
                <a:cxn ang="0">
                  <a:pos x="25" y="137"/>
                </a:cxn>
                <a:cxn ang="0">
                  <a:pos x="14" y="158"/>
                </a:cxn>
                <a:cxn ang="0">
                  <a:pos x="6" y="141"/>
                </a:cxn>
                <a:cxn ang="0">
                  <a:pos x="0" y="113"/>
                </a:cxn>
                <a:cxn ang="0">
                  <a:pos x="6" y="103"/>
                </a:cxn>
                <a:cxn ang="0">
                  <a:pos x="7" y="92"/>
                </a:cxn>
                <a:cxn ang="0">
                  <a:pos x="23" y="83"/>
                </a:cxn>
                <a:cxn ang="0">
                  <a:pos x="34" y="73"/>
                </a:cxn>
                <a:cxn ang="0">
                  <a:pos x="26" y="67"/>
                </a:cxn>
                <a:cxn ang="0">
                  <a:pos x="32" y="64"/>
                </a:cxn>
                <a:cxn ang="0">
                  <a:pos x="39" y="50"/>
                </a:cxn>
                <a:cxn ang="0">
                  <a:pos x="23" y="60"/>
                </a:cxn>
                <a:cxn ang="0">
                  <a:pos x="28" y="45"/>
                </a:cxn>
                <a:cxn ang="0">
                  <a:pos x="44" y="43"/>
                </a:cxn>
                <a:cxn ang="0">
                  <a:pos x="65" y="5"/>
                </a:cxn>
                <a:cxn ang="0">
                  <a:pos x="84" y="7"/>
                </a:cxn>
              </a:cxnLst>
              <a:rect l="0" t="0" r="r" b="b"/>
              <a:pathLst>
                <a:path w="163" h="229">
                  <a:moveTo>
                    <a:pt x="84" y="7"/>
                  </a:moveTo>
                  <a:lnTo>
                    <a:pt x="82" y="0"/>
                  </a:lnTo>
                  <a:lnTo>
                    <a:pt x="85" y="12"/>
                  </a:lnTo>
                  <a:lnTo>
                    <a:pt x="105" y="22"/>
                  </a:lnTo>
                  <a:lnTo>
                    <a:pt x="114" y="34"/>
                  </a:lnTo>
                  <a:lnTo>
                    <a:pt x="123" y="39"/>
                  </a:lnTo>
                  <a:lnTo>
                    <a:pt x="123" y="48"/>
                  </a:lnTo>
                  <a:lnTo>
                    <a:pt x="129" y="48"/>
                  </a:lnTo>
                  <a:lnTo>
                    <a:pt x="134" y="59"/>
                  </a:lnTo>
                  <a:lnTo>
                    <a:pt x="130" y="76"/>
                  </a:lnTo>
                  <a:lnTo>
                    <a:pt x="141" y="65"/>
                  </a:lnTo>
                  <a:lnTo>
                    <a:pt x="149" y="76"/>
                  </a:lnTo>
                  <a:lnTo>
                    <a:pt x="147" y="82"/>
                  </a:lnTo>
                  <a:lnTo>
                    <a:pt x="156" y="89"/>
                  </a:lnTo>
                  <a:lnTo>
                    <a:pt x="161" y="99"/>
                  </a:lnTo>
                  <a:lnTo>
                    <a:pt x="157" y="109"/>
                  </a:lnTo>
                  <a:lnTo>
                    <a:pt x="161" y="123"/>
                  </a:lnTo>
                  <a:lnTo>
                    <a:pt x="159" y="145"/>
                  </a:lnTo>
                  <a:lnTo>
                    <a:pt x="163" y="182"/>
                  </a:lnTo>
                  <a:lnTo>
                    <a:pt x="161" y="210"/>
                  </a:lnTo>
                  <a:lnTo>
                    <a:pt x="159" y="218"/>
                  </a:lnTo>
                  <a:lnTo>
                    <a:pt x="150" y="226"/>
                  </a:lnTo>
                  <a:lnTo>
                    <a:pt x="136" y="224"/>
                  </a:lnTo>
                  <a:lnTo>
                    <a:pt x="124" y="229"/>
                  </a:lnTo>
                  <a:lnTo>
                    <a:pt x="112" y="226"/>
                  </a:lnTo>
                  <a:lnTo>
                    <a:pt x="98" y="228"/>
                  </a:lnTo>
                  <a:lnTo>
                    <a:pt x="89" y="220"/>
                  </a:lnTo>
                  <a:lnTo>
                    <a:pt x="86" y="211"/>
                  </a:lnTo>
                  <a:lnTo>
                    <a:pt x="77" y="207"/>
                  </a:lnTo>
                  <a:lnTo>
                    <a:pt x="75" y="197"/>
                  </a:lnTo>
                  <a:lnTo>
                    <a:pt x="68" y="185"/>
                  </a:lnTo>
                  <a:lnTo>
                    <a:pt x="62" y="185"/>
                  </a:lnTo>
                  <a:lnTo>
                    <a:pt x="59" y="190"/>
                  </a:lnTo>
                  <a:lnTo>
                    <a:pt x="60" y="195"/>
                  </a:lnTo>
                  <a:lnTo>
                    <a:pt x="57" y="197"/>
                  </a:lnTo>
                  <a:lnTo>
                    <a:pt x="53" y="193"/>
                  </a:lnTo>
                  <a:lnTo>
                    <a:pt x="52" y="180"/>
                  </a:lnTo>
                  <a:lnTo>
                    <a:pt x="50" y="178"/>
                  </a:lnTo>
                  <a:lnTo>
                    <a:pt x="42" y="177"/>
                  </a:lnTo>
                  <a:lnTo>
                    <a:pt x="39" y="183"/>
                  </a:lnTo>
                  <a:lnTo>
                    <a:pt x="34" y="178"/>
                  </a:lnTo>
                  <a:lnTo>
                    <a:pt x="26" y="159"/>
                  </a:lnTo>
                  <a:lnTo>
                    <a:pt x="26" y="152"/>
                  </a:lnTo>
                  <a:lnTo>
                    <a:pt x="31" y="142"/>
                  </a:lnTo>
                  <a:lnTo>
                    <a:pt x="27" y="146"/>
                  </a:lnTo>
                  <a:lnTo>
                    <a:pt x="25" y="137"/>
                  </a:lnTo>
                  <a:lnTo>
                    <a:pt x="19" y="157"/>
                  </a:lnTo>
                  <a:lnTo>
                    <a:pt x="14" y="158"/>
                  </a:lnTo>
                  <a:lnTo>
                    <a:pt x="11" y="146"/>
                  </a:lnTo>
                  <a:lnTo>
                    <a:pt x="6" y="141"/>
                  </a:lnTo>
                  <a:lnTo>
                    <a:pt x="1" y="123"/>
                  </a:lnTo>
                  <a:lnTo>
                    <a:pt x="0" y="113"/>
                  </a:lnTo>
                  <a:lnTo>
                    <a:pt x="0" y="103"/>
                  </a:lnTo>
                  <a:lnTo>
                    <a:pt x="6" y="103"/>
                  </a:lnTo>
                  <a:lnTo>
                    <a:pt x="11" y="99"/>
                  </a:lnTo>
                  <a:lnTo>
                    <a:pt x="7" y="92"/>
                  </a:lnTo>
                  <a:lnTo>
                    <a:pt x="12" y="89"/>
                  </a:lnTo>
                  <a:lnTo>
                    <a:pt x="23" y="83"/>
                  </a:lnTo>
                  <a:lnTo>
                    <a:pt x="36" y="78"/>
                  </a:lnTo>
                  <a:lnTo>
                    <a:pt x="34" y="73"/>
                  </a:lnTo>
                  <a:lnTo>
                    <a:pt x="26" y="73"/>
                  </a:lnTo>
                  <a:lnTo>
                    <a:pt x="26" y="67"/>
                  </a:lnTo>
                  <a:lnTo>
                    <a:pt x="32" y="56"/>
                  </a:lnTo>
                  <a:lnTo>
                    <a:pt x="32" y="64"/>
                  </a:lnTo>
                  <a:lnTo>
                    <a:pt x="39" y="61"/>
                  </a:lnTo>
                  <a:lnTo>
                    <a:pt x="39" y="50"/>
                  </a:lnTo>
                  <a:lnTo>
                    <a:pt x="31" y="50"/>
                  </a:lnTo>
                  <a:lnTo>
                    <a:pt x="23" y="60"/>
                  </a:lnTo>
                  <a:lnTo>
                    <a:pt x="22" y="50"/>
                  </a:lnTo>
                  <a:lnTo>
                    <a:pt x="28" y="45"/>
                  </a:lnTo>
                  <a:lnTo>
                    <a:pt x="44" y="49"/>
                  </a:lnTo>
                  <a:lnTo>
                    <a:pt x="44" y="43"/>
                  </a:lnTo>
                  <a:lnTo>
                    <a:pt x="41" y="28"/>
                  </a:lnTo>
                  <a:lnTo>
                    <a:pt x="65" y="5"/>
                  </a:lnTo>
                  <a:lnTo>
                    <a:pt x="76" y="2"/>
                  </a:lnTo>
                  <a:lnTo>
                    <a:pt x="84" y="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2" name="Freeform 117">
              <a:extLst>
                <a:ext uri="{FF2B5EF4-FFF2-40B4-BE49-F238E27FC236}">
                  <a16:creationId xmlns:a16="http://schemas.microsoft.com/office/drawing/2014/main" xmlns="" id="{D3DEA3C1-F857-470E-B0B4-057DCDC3CBC9}"/>
                </a:ext>
              </a:extLst>
            </p:cNvPr>
            <p:cNvSpPr>
              <a:spLocks noChangeAspect="1"/>
            </p:cNvSpPr>
            <p:nvPr/>
          </p:nvSpPr>
          <p:spPr bwMode="gray">
            <a:xfrm>
              <a:off x="2529442" y="2255465"/>
              <a:ext cx="203308" cy="180704"/>
            </a:xfrm>
            <a:custGeom>
              <a:avLst/>
              <a:gdLst/>
              <a:ahLst/>
              <a:cxnLst>
                <a:cxn ang="0">
                  <a:pos x="91" y="0"/>
                </a:cxn>
                <a:cxn ang="0">
                  <a:pos x="110" y="27"/>
                </a:cxn>
                <a:cxn ang="0">
                  <a:pos x="118" y="61"/>
                </a:cxn>
                <a:cxn ang="0">
                  <a:pos x="134" y="70"/>
                </a:cxn>
                <a:cxn ang="0">
                  <a:pos x="161" y="70"/>
                </a:cxn>
                <a:cxn ang="0">
                  <a:pos x="179" y="96"/>
                </a:cxn>
                <a:cxn ang="0">
                  <a:pos x="212" y="116"/>
                </a:cxn>
                <a:cxn ang="0">
                  <a:pos x="243" y="143"/>
                </a:cxn>
                <a:cxn ang="0">
                  <a:pos x="276" y="157"/>
                </a:cxn>
                <a:cxn ang="0">
                  <a:pos x="296" y="183"/>
                </a:cxn>
                <a:cxn ang="0">
                  <a:pos x="303" y="236"/>
                </a:cxn>
                <a:cxn ang="0">
                  <a:pos x="327" y="237"/>
                </a:cxn>
                <a:cxn ang="0">
                  <a:pos x="351" y="232"/>
                </a:cxn>
                <a:cxn ang="0">
                  <a:pos x="364" y="256"/>
                </a:cxn>
                <a:cxn ang="0">
                  <a:pos x="384" y="272"/>
                </a:cxn>
                <a:cxn ang="0">
                  <a:pos x="351" y="296"/>
                </a:cxn>
                <a:cxn ang="0">
                  <a:pos x="319" y="303"/>
                </a:cxn>
                <a:cxn ang="0">
                  <a:pos x="307" y="298"/>
                </a:cxn>
                <a:cxn ang="0">
                  <a:pos x="285" y="283"/>
                </a:cxn>
                <a:cxn ang="0">
                  <a:pos x="263" y="282"/>
                </a:cxn>
                <a:cxn ang="0">
                  <a:pos x="263" y="253"/>
                </a:cxn>
                <a:cxn ang="0">
                  <a:pos x="233" y="247"/>
                </a:cxn>
                <a:cxn ang="0">
                  <a:pos x="230" y="232"/>
                </a:cxn>
                <a:cxn ang="0">
                  <a:pos x="212" y="227"/>
                </a:cxn>
                <a:cxn ang="0">
                  <a:pos x="195" y="256"/>
                </a:cxn>
                <a:cxn ang="0">
                  <a:pos x="189" y="274"/>
                </a:cxn>
                <a:cxn ang="0">
                  <a:pos x="176" y="290"/>
                </a:cxn>
                <a:cxn ang="0">
                  <a:pos x="155" y="307"/>
                </a:cxn>
                <a:cxn ang="0">
                  <a:pos x="147" y="317"/>
                </a:cxn>
                <a:cxn ang="0">
                  <a:pos x="108" y="349"/>
                </a:cxn>
                <a:cxn ang="0">
                  <a:pos x="88" y="331"/>
                </a:cxn>
                <a:cxn ang="0">
                  <a:pos x="85" y="283"/>
                </a:cxn>
                <a:cxn ang="0">
                  <a:pos x="79" y="264"/>
                </a:cxn>
                <a:cxn ang="0">
                  <a:pos x="63" y="286"/>
                </a:cxn>
                <a:cxn ang="0">
                  <a:pos x="37" y="285"/>
                </a:cxn>
                <a:cxn ang="0">
                  <a:pos x="4" y="293"/>
                </a:cxn>
                <a:cxn ang="0">
                  <a:pos x="20" y="249"/>
                </a:cxn>
                <a:cxn ang="0">
                  <a:pos x="51" y="211"/>
                </a:cxn>
                <a:cxn ang="0">
                  <a:pos x="44" y="174"/>
                </a:cxn>
                <a:cxn ang="0">
                  <a:pos x="55" y="125"/>
                </a:cxn>
                <a:cxn ang="0">
                  <a:pos x="59" y="72"/>
                </a:cxn>
                <a:cxn ang="0">
                  <a:pos x="66" y="29"/>
                </a:cxn>
              </a:cxnLst>
              <a:rect l="0" t="0" r="r" b="b"/>
              <a:pathLst>
                <a:path w="384" h="349">
                  <a:moveTo>
                    <a:pt x="77" y="14"/>
                  </a:moveTo>
                  <a:lnTo>
                    <a:pt x="86" y="1"/>
                  </a:lnTo>
                  <a:lnTo>
                    <a:pt x="91" y="0"/>
                  </a:lnTo>
                  <a:lnTo>
                    <a:pt x="93" y="11"/>
                  </a:lnTo>
                  <a:lnTo>
                    <a:pt x="106" y="10"/>
                  </a:lnTo>
                  <a:lnTo>
                    <a:pt x="110" y="27"/>
                  </a:lnTo>
                  <a:lnTo>
                    <a:pt x="119" y="38"/>
                  </a:lnTo>
                  <a:lnTo>
                    <a:pt x="114" y="48"/>
                  </a:lnTo>
                  <a:lnTo>
                    <a:pt x="118" y="61"/>
                  </a:lnTo>
                  <a:lnTo>
                    <a:pt x="120" y="81"/>
                  </a:lnTo>
                  <a:lnTo>
                    <a:pt x="129" y="85"/>
                  </a:lnTo>
                  <a:lnTo>
                    <a:pt x="134" y="70"/>
                  </a:lnTo>
                  <a:lnTo>
                    <a:pt x="142" y="57"/>
                  </a:lnTo>
                  <a:lnTo>
                    <a:pt x="150" y="59"/>
                  </a:lnTo>
                  <a:lnTo>
                    <a:pt x="161" y="70"/>
                  </a:lnTo>
                  <a:lnTo>
                    <a:pt x="169" y="72"/>
                  </a:lnTo>
                  <a:lnTo>
                    <a:pt x="168" y="89"/>
                  </a:lnTo>
                  <a:lnTo>
                    <a:pt x="179" y="96"/>
                  </a:lnTo>
                  <a:lnTo>
                    <a:pt x="207" y="100"/>
                  </a:lnTo>
                  <a:lnTo>
                    <a:pt x="209" y="108"/>
                  </a:lnTo>
                  <a:lnTo>
                    <a:pt x="212" y="116"/>
                  </a:lnTo>
                  <a:lnTo>
                    <a:pt x="222" y="127"/>
                  </a:lnTo>
                  <a:lnTo>
                    <a:pt x="233" y="132"/>
                  </a:lnTo>
                  <a:lnTo>
                    <a:pt x="243" y="143"/>
                  </a:lnTo>
                  <a:lnTo>
                    <a:pt x="255" y="151"/>
                  </a:lnTo>
                  <a:lnTo>
                    <a:pt x="265" y="148"/>
                  </a:lnTo>
                  <a:lnTo>
                    <a:pt x="276" y="157"/>
                  </a:lnTo>
                  <a:lnTo>
                    <a:pt x="286" y="161"/>
                  </a:lnTo>
                  <a:lnTo>
                    <a:pt x="290" y="172"/>
                  </a:lnTo>
                  <a:lnTo>
                    <a:pt x="296" y="183"/>
                  </a:lnTo>
                  <a:lnTo>
                    <a:pt x="301" y="213"/>
                  </a:lnTo>
                  <a:lnTo>
                    <a:pt x="307" y="222"/>
                  </a:lnTo>
                  <a:lnTo>
                    <a:pt x="303" y="236"/>
                  </a:lnTo>
                  <a:lnTo>
                    <a:pt x="308" y="239"/>
                  </a:lnTo>
                  <a:lnTo>
                    <a:pt x="319" y="236"/>
                  </a:lnTo>
                  <a:lnTo>
                    <a:pt x="327" y="237"/>
                  </a:lnTo>
                  <a:lnTo>
                    <a:pt x="329" y="240"/>
                  </a:lnTo>
                  <a:lnTo>
                    <a:pt x="343" y="227"/>
                  </a:lnTo>
                  <a:lnTo>
                    <a:pt x="351" y="232"/>
                  </a:lnTo>
                  <a:lnTo>
                    <a:pt x="356" y="240"/>
                  </a:lnTo>
                  <a:lnTo>
                    <a:pt x="362" y="245"/>
                  </a:lnTo>
                  <a:lnTo>
                    <a:pt x="364" y="256"/>
                  </a:lnTo>
                  <a:lnTo>
                    <a:pt x="362" y="260"/>
                  </a:lnTo>
                  <a:lnTo>
                    <a:pt x="383" y="266"/>
                  </a:lnTo>
                  <a:lnTo>
                    <a:pt x="384" y="272"/>
                  </a:lnTo>
                  <a:lnTo>
                    <a:pt x="376" y="274"/>
                  </a:lnTo>
                  <a:lnTo>
                    <a:pt x="360" y="291"/>
                  </a:lnTo>
                  <a:lnTo>
                    <a:pt x="351" y="296"/>
                  </a:lnTo>
                  <a:lnTo>
                    <a:pt x="343" y="307"/>
                  </a:lnTo>
                  <a:lnTo>
                    <a:pt x="335" y="309"/>
                  </a:lnTo>
                  <a:lnTo>
                    <a:pt x="319" y="303"/>
                  </a:lnTo>
                  <a:lnTo>
                    <a:pt x="314" y="298"/>
                  </a:lnTo>
                  <a:lnTo>
                    <a:pt x="313" y="295"/>
                  </a:lnTo>
                  <a:lnTo>
                    <a:pt x="307" y="298"/>
                  </a:lnTo>
                  <a:lnTo>
                    <a:pt x="302" y="288"/>
                  </a:lnTo>
                  <a:lnTo>
                    <a:pt x="293" y="285"/>
                  </a:lnTo>
                  <a:lnTo>
                    <a:pt x="285" y="283"/>
                  </a:lnTo>
                  <a:lnTo>
                    <a:pt x="280" y="280"/>
                  </a:lnTo>
                  <a:lnTo>
                    <a:pt x="275" y="283"/>
                  </a:lnTo>
                  <a:lnTo>
                    <a:pt x="263" y="282"/>
                  </a:lnTo>
                  <a:lnTo>
                    <a:pt x="260" y="275"/>
                  </a:lnTo>
                  <a:lnTo>
                    <a:pt x="265" y="264"/>
                  </a:lnTo>
                  <a:lnTo>
                    <a:pt x="263" y="253"/>
                  </a:lnTo>
                  <a:lnTo>
                    <a:pt x="255" y="249"/>
                  </a:lnTo>
                  <a:lnTo>
                    <a:pt x="236" y="244"/>
                  </a:lnTo>
                  <a:lnTo>
                    <a:pt x="233" y="247"/>
                  </a:lnTo>
                  <a:lnTo>
                    <a:pt x="233" y="249"/>
                  </a:lnTo>
                  <a:lnTo>
                    <a:pt x="225" y="245"/>
                  </a:lnTo>
                  <a:lnTo>
                    <a:pt x="230" y="232"/>
                  </a:lnTo>
                  <a:lnTo>
                    <a:pt x="236" y="226"/>
                  </a:lnTo>
                  <a:lnTo>
                    <a:pt x="233" y="222"/>
                  </a:lnTo>
                  <a:lnTo>
                    <a:pt x="212" y="227"/>
                  </a:lnTo>
                  <a:lnTo>
                    <a:pt x="198" y="233"/>
                  </a:lnTo>
                  <a:lnTo>
                    <a:pt x="198" y="239"/>
                  </a:lnTo>
                  <a:lnTo>
                    <a:pt x="195" y="256"/>
                  </a:lnTo>
                  <a:lnTo>
                    <a:pt x="198" y="263"/>
                  </a:lnTo>
                  <a:lnTo>
                    <a:pt x="196" y="274"/>
                  </a:lnTo>
                  <a:lnTo>
                    <a:pt x="189" y="274"/>
                  </a:lnTo>
                  <a:lnTo>
                    <a:pt x="185" y="281"/>
                  </a:lnTo>
                  <a:lnTo>
                    <a:pt x="178" y="283"/>
                  </a:lnTo>
                  <a:lnTo>
                    <a:pt x="176" y="290"/>
                  </a:lnTo>
                  <a:lnTo>
                    <a:pt x="171" y="296"/>
                  </a:lnTo>
                  <a:lnTo>
                    <a:pt x="162" y="296"/>
                  </a:lnTo>
                  <a:lnTo>
                    <a:pt x="155" y="307"/>
                  </a:lnTo>
                  <a:lnTo>
                    <a:pt x="151" y="315"/>
                  </a:lnTo>
                  <a:lnTo>
                    <a:pt x="147" y="314"/>
                  </a:lnTo>
                  <a:lnTo>
                    <a:pt x="147" y="317"/>
                  </a:lnTo>
                  <a:lnTo>
                    <a:pt x="145" y="325"/>
                  </a:lnTo>
                  <a:lnTo>
                    <a:pt x="137" y="335"/>
                  </a:lnTo>
                  <a:lnTo>
                    <a:pt x="108" y="349"/>
                  </a:lnTo>
                  <a:lnTo>
                    <a:pt x="104" y="345"/>
                  </a:lnTo>
                  <a:lnTo>
                    <a:pt x="97" y="349"/>
                  </a:lnTo>
                  <a:lnTo>
                    <a:pt x="88" y="331"/>
                  </a:lnTo>
                  <a:lnTo>
                    <a:pt x="86" y="309"/>
                  </a:lnTo>
                  <a:lnTo>
                    <a:pt x="87" y="290"/>
                  </a:lnTo>
                  <a:lnTo>
                    <a:pt x="85" y="283"/>
                  </a:lnTo>
                  <a:lnTo>
                    <a:pt x="83" y="269"/>
                  </a:lnTo>
                  <a:lnTo>
                    <a:pt x="82" y="259"/>
                  </a:lnTo>
                  <a:lnTo>
                    <a:pt x="79" y="264"/>
                  </a:lnTo>
                  <a:lnTo>
                    <a:pt x="76" y="281"/>
                  </a:lnTo>
                  <a:lnTo>
                    <a:pt x="69" y="281"/>
                  </a:lnTo>
                  <a:lnTo>
                    <a:pt x="63" y="286"/>
                  </a:lnTo>
                  <a:lnTo>
                    <a:pt x="47" y="286"/>
                  </a:lnTo>
                  <a:lnTo>
                    <a:pt x="43" y="283"/>
                  </a:lnTo>
                  <a:lnTo>
                    <a:pt x="37" y="285"/>
                  </a:lnTo>
                  <a:lnTo>
                    <a:pt x="23" y="295"/>
                  </a:lnTo>
                  <a:lnTo>
                    <a:pt x="8" y="299"/>
                  </a:lnTo>
                  <a:lnTo>
                    <a:pt x="4" y="293"/>
                  </a:lnTo>
                  <a:lnTo>
                    <a:pt x="0" y="283"/>
                  </a:lnTo>
                  <a:lnTo>
                    <a:pt x="12" y="256"/>
                  </a:lnTo>
                  <a:lnTo>
                    <a:pt x="20" y="249"/>
                  </a:lnTo>
                  <a:lnTo>
                    <a:pt x="32" y="245"/>
                  </a:lnTo>
                  <a:lnTo>
                    <a:pt x="51" y="223"/>
                  </a:lnTo>
                  <a:lnTo>
                    <a:pt x="51" y="211"/>
                  </a:lnTo>
                  <a:lnTo>
                    <a:pt x="48" y="206"/>
                  </a:lnTo>
                  <a:lnTo>
                    <a:pt x="47" y="182"/>
                  </a:lnTo>
                  <a:lnTo>
                    <a:pt x="44" y="174"/>
                  </a:lnTo>
                  <a:lnTo>
                    <a:pt x="47" y="158"/>
                  </a:lnTo>
                  <a:lnTo>
                    <a:pt x="53" y="141"/>
                  </a:lnTo>
                  <a:lnTo>
                    <a:pt x="55" y="125"/>
                  </a:lnTo>
                  <a:lnTo>
                    <a:pt x="55" y="121"/>
                  </a:lnTo>
                  <a:lnTo>
                    <a:pt x="58" y="110"/>
                  </a:lnTo>
                  <a:lnTo>
                    <a:pt x="59" y="72"/>
                  </a:lnTo>
                  <a:lnTo>
                    <a:pt x="59" y="60"/>
                  </a:lnTo>
                  <a:lnTo>
                    <a:pt x="63" y="49"/>
                  </a:lnTo>
                  <a:lnTo>
                    <a:pt x="66" y="29"/>
                  </a:lnTo>
                  <a:lnTo>
                    <a:pt x="72" y="19"/>
                  </a:lnTo>
                  <a:lnTo>
                    <a:pt x="77" y="1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3" name="Freeform 118">
              <a:extLst>
                <a:ext uri="{FF2B5EF4-FFF2-40B4-BE49-F238E27FC236}">
                  <a16:creationId xmlns:a16="http://schemas.microsoft.com/office/drawing/2014/main" xmlns="" id="{5EB7BA1D-2DF3-4FFC-922C-91A5F94F87DB}"/>
                </a:ext>
              </a:extLst>
            </p:cNvPr>
            <p:cNvSpPr>
              <a:spLocks noChangeAspect="1"/>
            </p:cNvSpPr>
            <p:nvPr/>
          </p:nvSpPr>
          <p:spPr bwMode="gray">
            <a:xfrm>
              <a:off x="2817201" y="2077877"/>
              <a:ext cx="62556" cy="81005"/>
            </a:xfrm>
            <a:custGeom>
              <a:avLst/>
              <a:gdLst/>
              <a:ahLst/>
              <a:cxnLst>
                <a:cxn ang="0">
                  <a:pos x="52" y="4"/>
                </a:cxn>
                <a:cxn ang="0">
                  <a:pos x="56" y="0"/>
                </a:cxn>
                <a:cxn ang="0">
                  <a:pos x="59" y="5"/>
                </a:cxn>
                <a:cxn ang="0">
                  <a:pos x="65" y="11"/>
                </a:cxn>
                <a:cxn ang="0">
                  <a:pos x="75" y="3"/>
                </a:cxn>
                <a:cxn ang="0">
                  <a:pos x="87" y="5"/>
                </a:cxn>
                <a:cxn ang="0">
                  <a:pos x="92" y="17"/>
                </a:cxn>
                <a:cxn ang="0">
                  <a:pos x="100" y="19"/>
                </a:cxn>
                <a:cxn ang="0">
                  <a:pos x="111" y="17"/>
                </a:cxn>
                <a:cxn ang="0">
                  <a:pos x="119" y="33"/>
                </a:cxn>
                <a:cxn ang="0">
                  <a:pos x="120" y="49"/>
                </a:cxn>
                <a:cxn ang="0">
                  <a:pos x="119" y="74"/>
                </a:cxn>
                <a:cxn ang="0">
                  <a:pos x="122" y="97"/>
                </a:cxn>
                <a:cxn ang="0">
                  <a:pos x="119" y="119"/>
                </a:cxn>
                <a:cxn ang="0">
                  <a:pos x="104" y="139"/>
                </a:cxn>
                <a:cxn ang="0">
                  <a:pos x="88" y="151"/>
                </a:cxn>
                <a:cxn ang="0">
                  <a:pos x="39" y="161"/>
                </a:cxn>
                <a:cxn ang="0">
                  <a:pos x="33" y="158"/>
                </a:cxn>
                <a:cxn ang="0">
                  <a:pos x="17" y="153"/>
                </a:cxn>
                <a:cxn ang="0">
                  <a:pos x="6" y="132"/>
                </a:cxn>
                <a:cxn ang="0">
                  <a:pos x="1" y="110"/>
                </a:cxn>
                <a:cxn ang="0">
                  <a:pos x="0" y="90"/>
                </a:cxn>
                <a:cxn ang="0">
                  <a:pos x="2" y="72"/>
                </a:cxn>
                <a:cxn ang="0">
                  <a:pos x="8" y="62"/>
                </a:cxn>
                <a:cxn ang="0">
                  <a:pos x="13" y="46"/>
                </a:cxn>
                <a:cxn ang="0">
                  <a:pos x="22" y="27"/>
                </a:cxn>
                <a:cxn ang="0">
                  <a:pos x="33" y="13"/>
                </a:cxn>
                <a:cxn ang="0">
                  <a:pos x="44" y="10"/>
                </a:cxn>
                <a:cxn ang="0">
                  <a:pos x="52" y="4"/>
                </a:cxn>
              </a:cxnLst>
              <a:rect l="0" t="0" r="r" b="b"/>
              <a:pathLst>
                <a:path w="122" h="161">
                  <a:moveTo>
                    <a:pt x="52" y="4"/>
                  </a:moveTo>
                  <a:lnTo>
                    <a:pt x="56" y="0"/>
                  </a:lnTo>
                  <a:lnTo>
                    <a:pt x="59" y="5"/>
                  </a:lnTo>
                  <a:lnTo>
                    <a:pt x="65" y="11"/>
                  </a:lnTo>
                  <a:lnTo>
                    <a:pt x="75" y="3"/>
                  </a:lnTo>
                  <a:lnTo>
                    <a:pt x="87" y="5"/>
                  </a:lnTo>
                  <a:lnTo>
                    <a:pt x="92" y="17"/>
                  </a:lnTo>
                  <a:lnTo>
                    <a:pt x="100" y="19"/>
                  </a:lnTo>
                  <a:lnTo>
                    <a:pt x="111" y="17"/>
                  </a:lnTo>
                  <a:lnTo>
                    <a:pt x="119" y="33"/>
                  </a:lnTo>
                  <a:lnTo>
                    <a:pt x="120" y="49"/>
                  </a:lnTo>
                  <a:lnTo>
                    <a:pt x="119" y="74"/>
                  </a:lnTo>
                  <a:lnTo>
                    <a:pt x="122" y="97"/>
                  </a:lnTo>
                  <a:lnTo>
                    <a:pt x="119" y="119"/>
                  </a:lnTo>
                  <a:lnTo>
                    <a:pt x="104" y="139"/>
                  </a:lnTo>
                  <a:lnTo>
                    <a:pt x="88" y="151"/>
                  </a:lnTo>
                  <a:lnTo>
                    <a:pt x="39" y="161"/>
                  </a:lnTo>
                  <a:lnTo>
                    <a:pt x="33" y="158"/>
                  </a:lnTo>
                  <a:lnTo>
                    <a:pt x="17" y="153"/>
                  </a:lnTo>
                  <a:lnTo>
                    <a:pt x="6" y="132"/>
                  </a:lnTo>
                  <a:lnTo>
                    <a:pt x="1" y="110"/>
                  </a:lnTo>
                  <a:lnTo>
                    <a:pt x="0" y="90"/>
                  </a:lnTo>
                  <a:lnTo>
                    <a:pt x="2" y="72"/>
                  </a:lnTo>
                  <a:lnTo>
                    <a:pt x="8" y="62"/>
                  </a:lnTo>
                  <a:lnTo>
                    <a:pt x="13" y="46"/>
                  </a:lnTo>
                  <a:lnTo>
                    <a:pt x="22" y="27"/>
                  </a:lnTo>
                  <a:lnTo>
                    <a:pt x="33" y="13"/>
                  </a:lnTo>
                  <a:lnTo>
                    <a:pt x="44" y="10"/>
                  </a:lnTo>
                  <a:lnTo>
                    <a:pt x="52" y="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4" name="Freeform 119">
              <a:extLst>
                <a:ext uri="{FF2B5EF4-FFF2-40B4-BE49-F238E27FC236}">
                  <a16:creationId xmlns:a16="http://schemas.microsoft.com/office/drawing/2014/main" xmlns="" id="{A8484220-B5BA-4F59-B3CD-076F0EBB36F1}"/>
                </a:ext>
              </a:extLst>
            </p:cNvPr>
            <p:cNvSpPr>
              <a:spLocks noChangeAspect="1"/>
            </p:cNvSpPr>
            <p:nvPr/>
          </p:nvSpPr>
          <p:spPr bwMode="gray">
            <a:xfrm>
              <a:off x="2710855" y="1601193"/>
              <a:ext cx="140752" cy="99699"/>
            </a:xfrm>
            <a:custGeom>
              <a:avLst/>
              <a:gdLst/>
              <a:ahLst/>
              <a:cxnLst>
                <a:cxn ang="0">
                  <a:pos x="110" y="18"/>
                </a:cxn>
                <a:cxn ang="0">
                  <a:pos x="129" y="14"/>
                </a:cxn>
                <a:cxn ang="0">
                  <a:pos x="149" y="16"/>
                </a:cxn>
                <a:cxn ang="0">
                  <a:pos x="200" y="45"/>
                </a:cxn>
                <a:cxn ang="0">
                  <a:pos x="207" y="57"/>
                </a:cxn>
                <a:cxn ang="0">
                  <a:pos x="208" y="68"/>
                </a:cxn>
                <a:cxn ang="0">
                  <a:pos x="217" y="81"/>
                </a:cxn>
                <a:cxn ang="0">
                  <a:pos x="227" y="87"/>
                </a:cxn>
                <a:cxn ang="0">
                  <a:pos x="243" y="118"/>
                </a:cxn>
                <a:cxn ang="0">
                  <a:pos x="254" y="129"/>
                </a:cxn>
                <a:cxn ang="0">
                  <a:pos x="253" y="136"/>
                </a:cxn>
                <a:cxn ang="0">
                  <a:pos x="255" y="147"/>
                </a:cxn>
                <a:cxn ang="0">
                  <a:pos x="265" y="158"/>
                </a:cxn>
                <a:cxn ang="0">
                  <a:pos x="256" y="172"/>
                </a:cxn>
                <a:cxn ang="0">
                  <a:pos x="238" y="173"/>
                </a:cxn>
                <a:cxn ang="0">
                  <a:pos x="213" y="170"/>
                </a:cxn>
                <a:cxn ang="0">
                  <a:pos x="186" y="159"/>
                </a:cxn>
                <a:cxn ang="0">
                  <a:pos x="148" y="158"/>
                </a:cxn>
                <a:cxn ang="0">
                  <a:pos x="109" y="183"/>
                </a:cxn>
                <a:cxn ang="0">
                  <a:pos x="86" y="190"/>
                </a:cxn>
                <a:cxn ang="0">
                  <a:pos x="65" y="179"/>
                </a:cxn>
                <a:cxn ang="0">
                  <a:pos x="49" y="165"/>
                </a:cxn>
                <a:cxn ang="0">
                  <a:pos x="41" y="145"/>
                </a:cxn>
                <a:cxn ang="0">
                  <a:pos x="39" y="100"/>
                </a:cxn>
                <a:cxn ang="0">
                  <a:pos x="11" y="92"/>
                </a:cxn>
                <a:cxn ang="0">
                  <a:pos x="0" y="72"/>
                </a:cxn>
                <a:cxn ang="0">
                  <a:pos x="1" y="51"/>
                </a:cxn>
                <a:cxn ang="0">
                  <a:pos x="6" y="44"/>
                </a:cxn>
                <a:cxn ang="0">
                  <a:pos x="6" y="18"/>
                </a:cxn>
                <a:cxn ang="0">
                  <a:pos x="14" y="1"/>
                </a:cxn>
                <a:cxn ang="0">
                  <a:pos x="28" y="0"/>
                </a:cxn>
                <a:cxn ang="0">
                  <a:pos x="40" y="8"/>
                </a:cxn>
                <a:cxn ang="0">
                  <a:pos x="49" y="7"/>
                </a:cxn>
                <a:cxn ang="0">
                  <a:pos x="73" y="17"/>
                </a:cxn>
                <a:cxn ang="0">
                  <a:pos x="102" y="23"/>
                </a:cxn>
                <a:cxn ang="0">
                  <a:pos x="110" y="18"/>
                </a:cxn>
              </a:cxnLst>
              <a:rect l="0" t="0" r="r" b="b"/>
              <a:pathLst>
                <a:path w="265" h="190">
                  <a:moveTo>
                    <a:pt x="110" y="18"/>
                  </a:moveTo>
                  <a:lnTo>
                    <a:pt x="129" y="14"/>
                  </a:lnTo>
                  <a:lnTo>
                    <a:pt x="149" y="16"/>
                  </a:lnTo>
                  <a:lnTo>
                    <a:pt x="200" y="45"/>
                  </a:lnTo>
                  <a:lnTo>
                    <a:pt x="207" y="57"/>
                  </a:lnTo>
                  <a:lnTo>
                    <a:pt x="208" y="68"/>
                  </a:lnTo>
                  <a:lnTo>
                    <a:pt x="217" y="81"/>
                  </a:lnTo>
                  <a:lnTo>
                    <a:pt x="227" y="87"/>
                  </a:lnTo>
                  <a:lnTo>
                    <a:pt x="243" y="118"/>
                  </a:lnTo>
                  <a:lnTo>
                    <a:pt x="254" y="129"/>
                  </a:lnTo>
                  <a:lnTo>
                    <a:pt x="253" y="136"/>
                  </a:lnTo>
                  <a:lnTo>
                    <a:pt x="255" y="147"/>
                  </a:lnTo>
                  <a:lnTo>
                    <a:pt x="265" y="158"/>
                  </a:lnTo>
                  <a:lnTo>
                    <a:pt x="256" y="172"/>
                  </a:lnTo>
                  <a:lnTo>
                    <a:pt x="238" y="173"/>
                  </a:lnTo>
                  <a:lnTo>
                    <a:pt x="213" y="170"/>
                  </a:lnTo>
                  <a:lnTo>
                    <a:pt x="186" y="159"/>
                  </a:lnTo>
                  <a:lnTo>
                    <a:pt x="148" y="158"/>
                  </a:lnTo>
                  <a:lnTo>
                    <a:pt x="109" y="183"/>
                  </a:lnTo>
                  <a:lnTo>
                    <a:pt x="86" y="190"/>
                  </a:lnTo>
                  <a:lnTo>
                    <a:pt x="65" y="179"/>
                  </a:lnTo>
                  <a:lnTo>
                    <a:pt x="49" y="165"/>
                  </a:lnTo>
                  <a:lnTo>
                    <a:pt x="41" y="145"/>
                  </a:lnTo>
                  <a:lnTo>
                    <a:pt x="39" y="100"/>
                  </a:lnTo>
                  <a:lnTo>
                    <a:pt x="11" y="92"/>
                  </a:lnTo>
                  <a:lnTo>
                    <a:pt x="0" y="72"/>
                  </a:lnTo>
                  <a:lnTo>
                    <a:pt x="1" y="51"/>
                  </a:lnTo>
                  <a:lnTo>
                    <a:pt x="6" y="44"/>
                  </a:lnTo>
                  <a:lnTo>
                    <a:pt x="6" y="18"/>
                  </a:lnTo>
                  <a:lnTo>
                    <a:pt x="14" y="1"/>
                  </a:lnTo>
                  <a:lnTo>
                    <a:pt x="28" y="0"/>
                  </a:lnTo>
                  <a:lnTo>
                    <a:pt x="40" y="8"/>
                  </a:lnTo>
                  <a:lnTo>
                    <a:pt x="49" y="7"/>
                  </a:lnTo>
                  <a:lnTo>
                    <a:pt x="73" y="17"/>
                  </a:lnTo>
                  <a:lnTo>
                    <a:pt x="102" y="23"/>
                  </a:lnTo>
                  <a:lnTo>
                    <a:pt x="110" y="1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5" name="Freeform 120">
              <a:extLst>
                <a:ext uri="{FF2B5EF4-FFF2-40B4-BE49-F238E27FC236}">
                  <a16:creationId xmlns:a16="http://schemas.microsoft.com/office/drawing/2014/main" xmlns="" id="{F760B5D6-5ABB-49AE-AF0A-3D776FA31DA2}"/>
                </a:ext>
              </a:extLst>
            </p:cNvPr>
            <p:cNvSpPr>
              <a:spLocks noChangeAspect="1"/>
            </p:cNvSpPr>
            <p:nvPr/>
          </p:nvSpPr>
          <p:spPr bwMode="gray">
            <a:xfrm>
              <a:off x="2448119" y="1588730"/>
              <a:ext cx="825743" cy="928444"/>
            </a:xfrm>
            <a:custGeom>
              <a:avLst/>
              <a:gdLst/>
              <a:ahLst/>
              <a:cxnLst>
                <a:cxn ang="0">
                  <a:pos x="1131" y="1671"/>
                </a:cxn>
                <a:cxn ang="0">
                  <a:pos x="1196" y="1735"/>
                </a:cxn>
                <a:cxn ang="0">
                  <a:pos x="1317" y="1753"/>
                </a:cxn>
                <a:cxn ang="0">
                  <a:pos x="1220" y="1622"/>
                </a:cxn>
                <a:cxn ang="0">
                  <a:pos x="1258" y="1612"/>
                </a:cxn>
                <a:cxn ang="0">
                  <a:pos x="1376" y="1663"/>
                </a:cxn>
                <a:cxn ang="0">
                  <a:pos x="1400" y="1662"/>
                </a:cxn>
                <a:cxn ang="0">
                  <a:pos x="1406" y="1612"/>
                </a:cxn>
                <a:cxn ang="0">
                  <a:pos x="1383" y="1464"/>
                </a:cxn>
                <a:cxn ang="0">
                  <a:pos x="1312" y="1405"/>
                </a:cxn>
                <a:cxn ang="0">
                  <a:pos x="1253" y="1334"/>
                </a:cxn>
                <a:cxn ang="0">
                  <a:pos x="1242" y="1240"/>
                </a:cxn>
                <a:cxn ang="0">
                  <a:pos x="1265" y="1192"/>
                </a:cxn>
                <a:cxn ang="0">
                  <a:pos x="1384" y="1340"/>
                </a:cxn>
                <a:cxn ang="0">
                  <a:pos x="1470" y="1359"/>
                </a:cxn>
                <a:cxn ang="0">
                  <a:pos x="1512" y="1254"/>
                </a:cxn>
                <a:cxn ang="0">
                  <a:pos x="1581" y="1182"/>
                </a:cxn>
                <a:cxn ang="0">
                  <a:pos x="1471" y="1095"/>
                </a:cxn>
                <a:cxn ang="0">
                  <a:pos x="1374" y="1010"/>
                </a:cxn>
                <a:cxn ang="0">
                  <a:pos x="1283" y="958"/>
                </a:cxn>
                <a:cxn ang="0">
                  <a:pos x="1226" y="870"/>
                </a:cxn>
                <a:cxn ang="0">
                  <a:pos x="1248" y="812"/>
                </a:cxn>
                <a:cxn ang="0">
                  <a:pos x="1178" y="743"/>
                </a:cxn>
                <a:cxn ang="0">
                  <a:pos x="1201" y="661"/>
                </a:cxn>
                <a:cxn ang="0">
                  <a:pos x="1190" y="606"/>
                </a:cxn>
                <a:cxn ang="0">
                  <a:pos x="1102" y="546"/>
                </a:cxn>
                <a:cxn ang="0">
                  <a:pos x="1018" y="500"/>
                </a:cxn>
                <a:cxn ang="0">
                  <a:pos x="928" y="454"/>
                </a:cxn>
                <a:cxn ang="0">
                  <a:pos x="867" y="385"/>
                </a:cxn>
                <a:cxn ang="0">
                  <a:pos x="828" y="289"/>
                </a:cxn>
                <a:cxn ang="0">
                  <a:pos x="618" y="285"/>
                </a:cxn>
                <a:cxn ang="0">
                  <a:pos x="503" y="357"/>
                </a:cxn>
                <a:cxn ang="0">
                  <a:pos x="510" y="176"/>
                </a:cxn>
                <a:cxn ang="0">
                  <a:pos x="390" y="33"/>
                </a:cxn>
                <a:cxn ang="0">
                  <a:pos x="291" y="94"/>
                </a:cxn>
                <a:cxn ang="0">
                  <a:pos x="293" y="177"/>
                </a:cxn>
                <a:cxn ang="0">
                  <a:pos x="279" y="274"/>
                </a:cxn>
                <a:cxn ang="0">
                  <a:pos x="280" y="406"/>
                </a:cxn>
                <a:cxn ang="0">
                  <a:pos x="277" y="485"/>
                </a:cxn>
                <a:cxn ang="0">
                  <a:pos x="281" y="460"/>
                </a:cxn>
                <a:cxn ang="0">
                  <a:pos x="222" y="102"/>
                </a:cxn>
                <a:cxn ang="0">
                  <a:pos x="75" y="101"/>
                </a:cxn>
                <a:cxn ang="0">
                  <a:pos x="7" y="274"/>
                </a:cxn>
                <a:cxn ang="0">
                  <a:pos x="115" y="476"/>
                </a:cxn>
                <a:cxn ang="0">
                  <a:pos x="83" y="602"/>
                </a:cxn>
                <a:cxn ang="0">
                  <a:pos x="265" y="682"/>
                </a:cxn>
                <a:cxn ang="0">
                  <a:pos x="448" y="709"/>
                </a:cxn>
                <a:cxn ang="0">
                  <a:pos x="549" y="682"/>
                </a:cxn>
                <a:cxn ang="0">
                  <a:pos x="658" y="638"/>
                </a:cxn>
                <a:cxn ang="0">
                  <a:pos x="750" y="759"/>
                </a:cxn>
                <a:cxn ang="0">
                  <a:pos x="849" y="829"/>
                </a:cxn>
                <a:cxn ang="0">
                  <a:pos x="912" y="949"/>
                </a:cxn>
                <a:cxn ang="0">
                  <a:pos x="951" y="1121"/>
                </a:cxn>
                <a:cxn ang="0">
                  <a:pos x="908" y="1313"/>
                </a:cxn>
                <a:cxn ang="0">
                  <a:pos x="743" y="1348"/>
                </a:cxn>
                <a:cxn ang="0">
                  <a:pos x="668" y="1462"/>
                </a:cxn>
                <a:cxn ang="0">
                  <a:pos x="780" y="1452"/>
                </a:cxn>
                <a:cxn ang="0">
                  <a:pos x="846" y="1419"/>
                </a:cxn>
                <a:cxn ang="0">
                  <a:pos x="919" y="1456"/>
                </a:cxn>
                <a:cxn ang="0">
                  <a:pos x="968" y="1547"/>
                </a:cxn>
                <a:cxn ang="0">
                  <a:pos x="1003" y="1593"/>
                </a:cxn>
              </a:cxnLst>
              <a:rect l="0" t="0" r="r" b="b"/>
              <a:pathLst>
                <a:path w="1581" h="1779">
                  <a:moveTo>
                    <a:pt x="1037" y="1646"/>
                  </a:moveTo>
                  <a:lnTo>
                    <a:pt x="1053" y="1650"/>
                  </a:lnTo>
                  <a:lnTo>
                    <a:pt x="1071" y="1657"/>
                  </a:lnTo>
                  <a:lnTo>
                    <a:pt x="1072" y="1665"/>
                  </a:lnTo>
                  <a:lnTo>
                    <a:pt x="1078" y="1665"/>
                  </a:lnTo>
                  <a:lnTo>
                    <a:pt x="1091" y="1673"/>
                  </a:lnTo>
                  <a:lnTo>
                    <a:pt x="1102" y="1667"/>
                  </a:lnTo>
                  <a:lnTo>
                    <a:pt x="1109" y="1654"/>
                  </a:lnTo>
                  <a:lnTo>
                    <a:pt x="1111" y="1659"/>
                  </a:lnTo>
                  <a:lnTo>
                    <a:pt x="1109" y="1672"/>
                  </a:lnTo>
                  <a:lnTo>
                    <a:pt x="1118" y="1677"/>
                  </a:lnTo>
                  <a:lnTo>
                    <a:pt x="1121" y="1668"/>
                  </a:lnTo>
                  <a:lnTo>
                    <a:pt x="1131" y="1671"/>
                  </a:lnTo>
                  <a:lnTo>
                    <a:pt x="1137" y="1667"/>
                  </a:lnTo>
                  <a:lnTo>
                    <a:pt x="1135" y="1678"/>
                  </a:lnTo>
                  <a:lnTo>
                    <a:pt x="1138" y="1688"/>
                  </a:lnTo>
                  <a:lnTo>
                    <a:pt x="1145" y="1688"/>
                  </a:lnTo>
                  <a:lnTo>
                    <a:pt x="1148" y="1693"/>
                  </a:lnTo>
                  <a:lnTo>
                    <a:pt x="1150" y="1703"/>
                  </a:lnTo>
                  <a:lnTo>
                    <a:pt x="1159" y="1716"/>
                  </a:lnTo>
                  <a:lnTo>
                    <a:pt x="1170" y="1720"/>
                  </a:lnTo>
                  <a:lnTo>
                    <a:pt x="1175" y="1708"/>
                  </a:lnTo>
                  <a:lnTo>
                    <a:pt x="1175" y="1720"/>
                  </a:lnTo>
                  <a:lnTo>
                    <a:pt x="1181" y="1722"/>
                  </a:lnTo>
                  <a:lnTo>
                    <a:pt x="1185" y="1730"/>
                  </a:lnTo>
                  <a:lnTo>
                    <a:pt x="1196" y="1735"/>
                  </a:lnTo>
                  <a:lnTo>
                    <a:pt x="1205" y="1732"/>
                  </a:lnTo>
                  <a:lnTo>
                    <a:pt x="1213" y="1740"/>
                  </a:lnTo>
                  <a:lnTo>
                    <a:pt x="1236" y="1741"/>
                  </a:lnTo>
                  <a:lnTo>
                    <a:pt x="1238" y="1748"/>
                  </a:lnTo>
                  <a:lnTo>
                    <a:pt x="1249" y="1758"/>
                  </a:lnTo>
                  <a:lnTo>
                    <a:pt x="1254" y="1759"/>
                  </a:lnTo>
                  <a:lnTo>
                    <a:pt x="1267" y="1758"/>
                  </a:lnTo>
                  <a:lnTo>
                    <a:pt x="1280" y="1751"/>
                  </a:lnTo>
                  <a:lnTo>
                    <a:pt x="1306" y="1779"/>
                  </a:lnTo>
                  <a:lnTo>
                    <a:pt x="1325" y="1776"/>
                  </a:lnTo>
                  <a:lnTo>
                    <a:pt x="1323" y="1768"/>
                  </a:lnTo>
                  <a:lnTo>
                    <a:pt x="1317" y="1759"/>
                  </a:lnTo>
                  <a:lnTo>
                    <a:pt x="1317" y="1753"/>
                  </a:lnTo>
                  <a:lnTo>
                    <a:pt x="1320" y="1747"/>
                  </a:lnTo>
                  <a:lnTo>
                    <a:pt x="1322" y="1735"/>
                  </a:lnTo>
                  <a:lnTo>
                    <a:pt x="1319" y="1726"/>
                  </a:lnTo>
                  <a:lnTo>
                    <a:pt x="1301" y="1705"/>
                  </a:lnTo>
                  <a:lnTo>
                    <a:pt x="1285" y="1692"/>
                  </a:lnTo>
                  <a:lnTo>
                    <a:pt x="1279" y="1683"/>
                  </a:lnTo>
                  <a:lnTo>
                    <a:pt x="1270" y="1679"/>
                  </a:lnTo>
                  <a:lnTo>
                    <a:pt x="1253" y="1665"/>
                  </a:lnTo>
                  <a:lnTo>
                    <a:pt x="1249" y="1652"/>
                  </a:lnTo>
                  <a:lnTo>
                    <a:pt x="1236" y="1645"/>
                  </a:lnTo>
                  <a:lnTo>
                    <a:pt x="1236" y="1633"/>
                  </a:lnTo>
                  <a:lnTo>
                    <a:pt x="1224" y="1635"/>
                  </a:lnTo>
                  <a:lnTo>
                    <a:pt x="1220" y="1622"/>
                  </a:lnTo>
                  <a:lnTo>
                    <a:pt x="1216" y="1619"/>
                  </a:lnTo>
                  <a:lnTo>
                    <a:pt x="1213" y="1622"/>
                  </a:lnTo>
                  <a:lnTo>
                    <a:pt x="1210" y="1618"/>
                  </a:lnTo>
                  <a:lnTo>
                    <a:pt x="1188" y="1587"/>
                  </a:lnTo>
                  <a:lnTo>
                    <a:pt x="1178" y="1577"/>
                  </a:lnTo>
                  <a:lnTo>
                    <a:pt x="1167" y="1557"/>
                  </a:lnTo>
                  <a:lnTo>
                    <a:pt x="1180" y="1552"/>
                  </a:lnTo>
                  <a:lnTo>
                    <a:pt x="1197" y="1565"/>
                  </a:lnTo>
                  <a:lnTo>
                    <a:pt x="1216" y="1587"/>
                  </a:lnTo>
                  <a:lnTo>
                    <a:pt x="1231" y="1590"/>
                  </a:lnTo>
                  <a:lnTo>
                    <a:pt x="1227" y="1579"/>
                  </a:lnTo>
                  <a:lnTo>
                    <a:pt x="1236" y="1576"/>
                  </a:lnTo>
                  <a:lnTo>
                    <a:pt x="1258" y="1612"/>
                  </a:lnTo>
                  <a:lnTo>
                    <a:pt x="1269" y="1618"/>
                  </a:lnTo>
                  <a:lnTo>
                    <a:pt x="1280" y="1619"/>
                  </a:lnTo>
                  <a:lnTo>
                    <a:pt x="1287" y="1641"/>
                  </a:lnTo>
                  <a:lnTo>
                    <a:pt x="1318" y="1641"/>
                  </a:lnTo>
                  <a:lnTo>
                    <a:pt x="1330" y="1657"/>
                  </a:lnTo>
                  <a:lnTo>
                    <a:pt x="1335" y="1649"/>
                  </a:lnTo>
                  <a:lnTo>
                    <a:pt x="1341" y="1654"/>
                  </a:lnTo>
                  <a:lnTo>
                    <a:pt x="1350" y="1657"/>
                  </a:lnTo>
                  <a:lnTo>
                    <a:pt x="1356" y="1649"/>
                  </a:lnTo>
                  <a:lnTo>
                    <a:pt x="1360" y="1651"/>
                  </a:lnTo>
                  <a:lnTo>
                    <a:pt x="1361" y="1657"/>
                  </a:lnTo>
                  <a:lnTo>
                    <a:pt x="1367" y="1668"/>
                  </a:lnTo>
                  <a:lnTo>
                    <a:pt x="1376" y="1663"/>
                  </a:lnTo>
                  <a:lnTo>
                    <a:pt x="1376" y="1670"/>
                  </a:lnTo>
                  <a:lnTo>
                    <a:pt x="1372" y="1679"/>
                  </a:lnTo>
                  <a:lnTo>
                    <a:pt x="1371" y="1684"/>
                  </a:lnTo>
                  <a:lnTo>
                    <a:pt x="1382" y="1690"/>
                  </a:lnTo>
                  <a:lnTo>
                    <a:pt x="1387" y="1700"/>
                  </a:lnTo>
                  <a:lnTo>
                    <a:pt x="1394" y="1698"/>
                  </a:lnTo>
                  <a:lnTo>
                    <a:pt x="1390" y="1690"/>
                  </a:lnTo>
                  <a:lnTo>
                    <a:pt x="1389" y="1683"/>
                  </a:lnTo>
                  <a:lnTo>
                    <a:pt x="1382" y="1666"/>
                  </a:lnTo>
                  <a:lnTo>
                    <a:pt x="1380" y="1659"/>
                  </a:lnTo>
                  <a:lnTo>
                    <a:pt x="1384" y="1651"/>
                  </a:lnTo>
                  <a:lnTo>
                    <a:pt x="1393" y="1654"/>
                  </a:lnTo>
                  <a:lnTo>
                    <a:pt x="1400" y="1662"/>
                  </a:lnTo>
                  <a:lnTo>
                    <a:pt x="1410" y="1665"/>
                  </a:lnTo>
                  <a:lnTo>
                    <a:pt x="1412" y="1657"/>
                  </a:lnTo>
                  <a:lnTo>
                    <a:pt x="1411" y="1651"/>
                  </a:lnTo>
                  <a:lnTo>
                    <a:pt x="1408" y="1649"/>
                  </a:lnTo>
                  <a:lnTo>
                    <a:pt x="1408" y="1645"/>
                  </a:lnTo>
                  <a:lnTo>
                    <a:pt x="1403" y="1643"/>
                  </a:lnTo>
                  <a:lnTo>
                    <a:pt x="1393" y="1644"/>
                  </a:lnTo>
                  <a:lnTo>
                    <a:pt x="1387" y="1625"/>
                  </a:lnTo>
                  <a:lnTo>
                    <a:pt x="1380" y="1613"/>
                  </a:lnTo>
                  <a:lnTo>
                    <a:pt x="1383" y="1606"/>
                  </a:lnTo>
                  <a:lnTo>
                    <a:pt x="1383" y="1589"/>
                  </a:lnTo>
                  <a:lnTo>
                    <a:pt x="1395" y="1598"/>
                  </a:lnTo>
                  <a:lnTo>
                    <a:pt x="1406" y="1612"/>
                  </a:lnTo>
                  <a:lnTo>
                    <a:pt x="1408" y="1607"/>
                  </a:lnTo>
                  <a:lnTo>
                    <a:pt x="1405" y="1593"/>
                  </a:lnTo>
                  <a:lnTo>
                    <a:pt x="1409" y="1589"/>
                  </a:lnTo>
                  <a:lnTo>
                    <a:pt x="1409" y="1570"/>
                  </a:lnTo>
                  <a:lnTo>
                    <a:pt x="1411" y="1560"/>
                  </a:lnTo>
                  <a:lnTo>
                    <a:pt x="1405" y="1547"/>
                  </a:lnTo>
                  <a:lnTo>
                    <a:pt x="1401" y="1520"/>
                  </a:lnTo>
                  <a:lnTo>
                    <a:pt x="1388" y="1518"/>
                  </a:lnTo>
                  <a:lnTo>
                    <a:pt x="1374" y="1511"/>
                  </a:lnTo>
                  <a:lnTo>
                    <a:pt x="1368" y="1505"/>
                  </a:lnTo>
                  <a:lnTo>
                    <a:pt x="1367" y="1485"/>
                  </a:lnTo>
                  <a:lnTo>
                    <a:pt x="1379" y="1482"/>
                  </a:lnTo>
                  <a:lnTo>
                    <a:pt x="1383" y="1464"/>
                  </a:lnTo>
                  <a:lnTo>
                    <a:pt x="1380" y="1450"/>
                  </a:lnTo>
                  <a:lnTo>
                    <a:pt x="1367" y="1453"/>
                  </a:lnTo>
                  <a:lnTo>
                    <a:pt x="1368" y="1445"/>
                  </a:lnTo>
                  <a:lnTo>
                    <a:pt x="1366" y="1436"/>
                  </a:lnTo>
                  <a:lnTo>
                    <a:pt x="1362" y="1434"/>
                  </a:lnTo>
                  <a:lnTo>
                    <a:pt x="1346" y="1447"/>
                  </a:lnTo>
                  <a:lnTo>
                    <a:pt x="1346" y="1425"/>
                  </a:lnTo>
                  <a:lnTo>
                    <a:pt x="1344" y="1414"/>
                  </a:lnTo>
                  <a:lnTo>
                    <a:pt x="1331" y="1413"/>
                  </a:lnTo>
                  <a:lnTo>
                    <a:pt x="1315" y="1426"/>
                  </a:lnTo>
                  <a:lnTo>
                    <a:pt x="1308" y="1420"/>
                  </a:lnTo>
                  <a:lnTo>
                    <a:pt x="1320" y="1404"/>
                  </a:lnTo>
                  <a:lnTo>
                    <a:pt x="1312" y="1405"/>
                  </a:lnTo>
                  <a:lnTo>
                    <a:pt x="1299" y="1402"/>
                  </a:lnTo>
                  <a:lnTo>
                    <a:pt x="1291" y="1404"/>
                  </a:lnTo>
                  <a:lnTo>
                    <a:pt x="1288" y="1421"/>
                  </a:lnTo>
                  <a:lnTo>
                    <a:pt x="1283" y="1402"/>
                  </a:lnTo>
                  <a:lnTo>
                    <a:pt x="1275" y="1388"/>
                  </a:lnTo>
                  <a:lnTo>
                    <a:pt x="1275" y="1382"/>
                  </a:lnTo>
                  <a:lnTo>
                    <a:pt x="1271" y="1371"/>
                  </a:lnTo>
                  <a:lnTo>
                    <a:pt x="1258" y="1367"/>
                  </a:lnTo>
                  <a:lnTo>
                    <a:pt x="1258" y="1363"/>
                  </a:lnTo>
                  <a:lnTo>
                    <a:pt x="1263" y="1354"/>
                  </a:lnTo>
                  <a:lnTo>
                    <a:pt x="1256" y="1347"/>
                  </a:lnTo>
                  <a:lnTo>
                    <a:pt x="1263" y="1344"/>
                  </a:lnTo>
                  <a:lnTo>
                    <a:pt x="1253" y="1334"/>
                  </a:lnTo>
                  <a:lnTo>
                    <a:pt x="1252" y="1326"/>
                  </a:lnTo>
                  <a:lnTo>
                    <a:pt x="1256" y="1316"/>
                  </a:lnTo>
                  <a:lnTo>
                    <a:pt x="1240" y="1311"/>
                  </a:lnTo>
                  <a:lnTo>
                    <a:pt x="1221" y="1321"/>
                  </a:lnTo>
                  <a:lnTo>
                    <a:pt x="1220" y="1316"/>
                  </a:lnTo>
                  <a:lnTo>
                    <a:pt x="1224" y="1299"/>
                  </a:lnTo>
                  <a:lnTo>
                    <a:pt x="1221" y="1280"/>
                  </a:lnTo>
                  <a:lnTo>
                    <a:pt x="1229" y="1278"/>
                  </a:lnTo>
                  <a:lnTo>
                    <a:pt x="1236" y="1280"/>
                  </a:lnTo>
                  <a:lnTo>
                    <a:pt x="1252" y="1272"/>
                  </a:lnTo>
                  <a:lnTo>
                    <a:pt x="1263" y="1272"/>
                  </a:lnTo>
                  <a:lnTo>
                    <a:pt x="1256" y="1254"/>
                  </a:lnTo>
                  <a:lnTo>
                    <a:pt x="1242" y="1240"/>
                  </a:lnTo>
                  <a:lnTo>
                    <a:pt x="1222" y="1236"/>
                  </a:lnTo>
                  <a:lnTo>
                    <a:pt x="1215" y="1230"/>
                  </a:lnTo>
                  <a:lnTo>
                    <a:pt x="1209" y="1211"/>
                  </a:lnTo>
                  <a:lnTo>
                    <a:pt x="1226" y="1213"/>
                  </a:lnTo>
                  <a:lnTo>
                    <a:pt x="1221" y="1203"/>
                  </a:lnTo>
                  <a:lnTo>
                    <a:pt x="1231" y="1202"/>
                  </a:lnTo>
                  <a:lnTo>
                    <a:pt x="1253" y="1224"/>
                  </a:lnTo>
                  <a:lnTo>
                    <a:pt x="1260" y="1224"/>
                  </a:lnTo>
                  <a:lnTo>
                    <a:pt x="1252" y="1204"/>
                  </a:lnTo>
                  <a:lnTo>
                    <a:pt x="1260" y="1205"/>
                  </a:lnTo>
                  <a:lnTo>
                    <a:pt x="1247" y="1192"/>
                  </a:lnTo>
                  <a:lnTo>
                    <a:pt x="1253" y="1183"/>
                  </a:lnTo>
                  <a:lnTo>
                    <a:pt x="1265" y="1192"/>
                  </a:lnTo>
                  <a:lnTo>
                    <a:pt x="1277" y="1194"/>
                  </a:lnTo>
                  <a:lnTo>
                    <a:pt x="1279" y="1211"/>
                  </a:lnTo>
                  <a:lnTo>
                    <a:pt x="1272" y="1220"/>
                  </a:lnTo>
                  <a:lnTo>
                    <a:pt x="1288" y="1224"/>
                  </a:lnTo>
                  <a:lnTo>
                    <a:pt x="1317" y="1245"/>
                  </a:lnTo>
                  <a:lnTo>
                    <a:pt x="1329" y="1251"/>
                  </a:lnTo>
                  <a:lnTo>
                    <a:pt x="1333" y="1272"/>
                  </a:lnTo>
                  <a:lnTo>
                    <a:pt x="1350" y="1272"/>
                  </a:lnTo>
                  <a:lnTo>
                    <a:pt x="1362" y="1265"/>
                  </a:lnTo>
                  <a:lnTo>
                    <a:pt x="1358" y="1283"/>
                  </a:lnTo>
                  <a:lnTo>
                    <a:pt x="1362" y="1306"/>
                  </a:lnTo>
                  <a:lnTo>
                    <a:pt x="1366" y="1315"/>
                  </a:lnTo>
                  <a:lnTo>
                    <a:pt x="1384" y="1340"/>
                  </a:lnTo>
                  <a:lnTo>
                    <a:pt x="1400" y="1332"/>
                  </a:lnTo>
                  <a:lnTo>
                    <a:pt x="1403" y="1343"/>
                  </a:lnTo>
                  <a:lnTo>
                    <a:pt x="1395" y="1359"/>
                  </a:lnTo>
                  <a:lnTo>
                    <a:pt x="1405" y="1375"/>
                  </a:lnTo>
                  <a:lnTo>
                    <a:pt x="1422" y="1365"/>
                  </a:lnTo>
                  <a:lnTo>
                    <a:pt x="1430" y="1388"/>
                  </a:lnTo>
                  <a:lnTo>
                    <a:pt x="1442" y="1380"/>
                  </a:lnTo>
                  <a:lnTo>
                    <a:pt x="1446" y="1392"/>
                  </a:lnTo>
                  <a:lnTo>
                    <a:pt x="1451" y="1403"/>
                  </a:lnTo>
                  <a:lnTo>
                    <a:pt x="1459" y="1409"/>
                  </a:lnTo>
                  <a:lnTo>
                    <a:pt x="1465" y="1386"/>
                  </a:lnTo>
                  <a:lnTo>
                    <a:pt x="1466" y="1374"/>
                  </a:lnTo>
                  <a:lnTo>
                    <a:pt x="1470" y="1359"/>
                  </a:lnTo>
                  <a:lnTo>
                    <a:pt x="1479" y="1358"/>
                  </a:lnTo>
                  <a:lnTo>
                    <a:pt x="1475" y="1339"/>
                  </a:lnTo>
                  <a:lnTo>
                    <a:pt x="1466" y="1311"/>
                  </a:lnTo>
                  <a:lnTo>
                    <a:pt x="1468" y="1297"/>
                  </a:lnTo>
                  <a:lnTo>
                    <a:pt x="1491" y="1320"/>
                  </a:lnTo>
                  <a:lnTo>
                    <a:pt x="1506" y="1321"/>
                  </a:lnTo>
                  <a:lnTo>
                    <a:pt x="1508" y="1310"/>
                  </a:lnTo>
                  <a:lnTo>
                    <a:pt x="1512" y="1299"/>
                  </a:lnTo>
                  <a:lnTo>
                    <a:pt x="1523" y="1294"/>
                  </a:lnTo>
                  <a:lnTo>
                    <a:pt x="1524" y="1269"/>
                  </a:lnTo>
                  <a:lnTo>
                    <a:pt x="1541" y="1263"/>
                  </a:lnTo>
                  <a:lnTo>
                    <a:pt x="1533" y="1251"/>
                  </a:lnTo>
                  <a:lnTo>
                    <a:pt x="1512" y="1254"/>
                  </a:lnTo>
                  <a:lnTo>
                    <a:pt x="1514" y="1241"/>
                  </a:lnTo>
                  <a:lnTo>
                    <a:pt x="1527" y="1242"/>
                  </a:lnTo>
                  <a:lnTo>
                    <a:pt x="1529" y="1229"/>
                  </a:lnTo>
                  <a:lnTo>
                    <a:pt x="1513" y="1224"/>
                  </a:lnTo>
                  <a:lnTo>
                    <a:pt x="1525" y="1218"/>
                  </a:lnTo>
                  <a:lnTo>
                    <a:pt x="1549" y="1232"/>
                  </a:lnTo>
                  <a:lnTo>
                    <a:pt x="1562" y="1232"/>
                  </a:lnTo>
                  <a:lnTo>
                    <a:pt x="1567" y="1224"/>
                  </a:lnTo>
                  <a:lnTo>
                    <a:pt x="1557" y="1211"/>
                  </a:lnTo>
                  <a:lnTo>
                    <a:pt x="1560" y="1207"/>
                  </a:lnTo>
                  <a:lnTo>
                    <a:pt x="1564" y="1197"/>
                  </a:lnTo>
                  <a:lnTo>
                    <a:pt x="1573" y="1193"/>
                  </a:lnTo>
                  <a:lnTo>
                    <a:pt x="1581" y="1182"/>
                  </a:lnTo>
                  <a:lnTo>
                    <a:pt x="1573" y="1165"/>
                  </a:lnTo>
                  <a:lnTo>
                    <a:pt x="1555" y="1144"/>
                  </a:lnTo>
                  <a:lnTo>
                    <a:pt x="1544" y="1139"/>
                  </a:lnTo>
                  <a:lnTo>
                    <a:pt x="1535" y="1132"/>
                  </a:lnTo>
                  <a:lnTo>
                    <a:pt x="1523" y="1134"/>
                  </a:lnTo>
                  <a:lnTo>
                    <a:pt x="1513" y="1130"/>
                  </a:lnTo>
                  <a:lnTo>
                    <a:pt x="1496" y="1132"/>
                  </a:lnTo>
                  <a:lnTo>
                    <a:pt x="1474" y="1144"/>
                  </a:lnTo>
                  <a:lnTo>
                    <a:pt x="1480" y="1112"/>
                  </a:lnTo>
                  <a:lnTo>
                    <a:pt x="1490" y="1100"/>
                  </a:lnTo>
                  <a:lnTo>
                    <a:pt x="1489" y="1089"/>
                  </a:lnTo>
                  <a:lnTo>
                    <a:pt x="1478" y="1087"/>
                  </a:lnTo>
                  <a:lnTo>
                    <a:pt x="1471" y="1095"/>
                  </a:lnTo>
                  <a:lnTo>
                    <a:pt x="1439" y="1100"/>
                  </a:lnTo>
                  <a:lnTo>
                    <a:pt x="1426" y="1098"/>
                  </a:lnTo>
                  <a:lnTo>
                    <a:pt x="1435" y="1091"/>
                  </a:lnTo>
                  <a:lnTo>
                    <a:pt x="1422" y="1087"/>
                  </a:lnTo>
                  <a:lnTo>
                    <a:pt x="1427" y="1081"/>
                  </a:lnTo>
                  <a:lnTo>
                    <a:pt x="1441" y="1080"/>
                  </a:lnTo>
                  <a:lnTo>
                    <a:pt x="1441" y="1070"/>
                  </a:lnTo>
                  <a:lnTo>
                    <a:pt x="1423" y="1035"/>
                  </a:lnTo>
                  <a:lnTo>
                    <a:pt x="1416" y="1022"/>
                  </a:lnTo>
                  <a:lnTo>
                    <a:pt x="1410" y="1017"/>
                  </a:lnTo>
                  <a:lnTo>
                    <a:pt x="1401" y="1011"/>
                  </a:lnTo>
                  <a:lnTo>
                    <a:pt x="1379" y="1016"/>
                  </a:lnTo>
                  <a:lnTo>
                    <a:pt x="1374" y="1010"/>
                  </a:lnTo>
                  <a:lnTo>
                    <a:pt x="1377" y="999"/>
                  </a:lnTo>
                  <a:lnTo>
                    <a:pt x="1382" y="993"/>
                  </a:lnTo>
                  <a:lnTo>
                    <a:pt x="1383" y="979"/>
                  </a:lnTo>
                  <a:lnTo>
                    <a:pt x="1363" y="984"/>
                  </a:lnTo>
                  <a:lnTo>
                    <a:pt x="1342" y="985"/>
                  </a:lnTo>
                  <a:lnTo>
                    <a:pt x="1329" y="1000"/>
                  </a:lnTo>
                  <a:lnTo>
                    <a:pt x="1323" y="989"/>
                  </a:lnTo>
                  <a:lnTo>
                    <a:pt x="1312" y="985"/>
                  </a:lnTo>
                  <a:lnTo>
                    <a:pt x="1314" y="976"/>
                  </a:lnTo>
                  <a:lnTo>
                    <a:pt x="1324" y="968"/>
                  </a:lnTo>
                  <a:lnTo>
                    <a:pt x="1315" y="952"/>
                  </a:lnTo>
                  <a:lnTo>
                    <a:pt x="1297" y="957"/>
                  </a:lnTo>
                  <a:lnTo>
                    <a:pt x="1283" y="958"/>
                  </a:lnTo>
                  <a:lnTo>
                    <a:pt x="1279" y="952"/>
                  </a:lnTo>
                  <a:lnTo>
                    <a:pt x="1285" y="940"/>
                  </a:lnTo>
                  <a:lnTo>
                    <a:pt x="1288" y="929"/>
                  </a:lnTo>
                  <a:lnTo>
                    <a:pt x="1279" y="923"/>
                  </a:lnTo>
                  <a:lnTo>
                    <a:pt x="1252" y="918"/>
                  </a:lnTo>
                  <a:lnTo>
                    <a:pt x="1216" y="908"/>
                  </a:lnTo>
                  <a:lnTo>
                    <a:pt x="1204" y="902"/>
                  </a:lnTo>
                  <a:lnTo>
                    <a:pt x="1199" y="893"/>
                  </a:lnTo>
                  <a:lnTo>
                    <a:pt x="1215" y="893"/>
                  </a:lnTo>
                  <a:lnTo>
                    <a:pt x="1216" y="885"/>
                  </a:lnTo>
                  <a:lnTo>
                    <a:pt x="1233" y="882"/>
                  </a:lnTo>
                  <a:lnTo>
                    <a:pt x="1224" y="875"/>
                  </a:lnTo>
                  <a:lnTo>
                    <a:pt x="1226" y="870"/>
                  </a:lnTo>
                  <a:lnTo>
                    <a:pt x="1209" y="852"/>
                  </a:lnTo>
                  <a:lnTo>
                    <a:pt x="1210" y="842"/>
                  </a:lnTo>
                  <a:lnTo>
                    <a:pt x="1228" y="843"/>
                  </a:lnTo>
                  <a:lnTo>
                    <a:pt x="1231" y="836"/>
                  </a:lnTo>
                  <a:lnTo>
                    <a:pt x="1220" y="826"/>
                  </a:lnTo>
                  <a:lnTo>
                    <a:pt x="1202" y="815"/>
                  </a:lnTo>
                  <a:lnTo>
                    <a:pt x="1188" y="816"/>
                  </a:lnTo>
                  <a:lnTo>
                    <a:pt x="1186" y="807"/>
                  </a:lnTo>
                  <a:lnTo>
                    <a:pt x="1202" y="804"/>
                  </a:lnTo>
                  <a:lnTo>
                    <a:pt x="1207" y="807"/>
                  </a:lnTo>
                  <a:lnTo>
                    <a:pt x="1215" y="804"/>
                  </a:lnTo>
                  <a:lnTo>
                    <a:pt x="1215" y="791"/>
                  </a:lnTo>
                  <a:lnTo>
                    <a:pt x="1248" y="812"/>
                  </a:lnTo>
                  <a:lnTo>
                    <a:pt x="1263" y="812"/>
                  </a:lnTo>
                  <a:lnTo>
                    <a:pt x="1280" y="805"/>
                  </a:lnTo>
                  <a:lnTo>
                    <a:pt x="1295" y="811"/>
                  </a:lnTo>
                  <a:lnTo>
                    <a:pt x="1299" y="802"/>
                  </a:lnTo>
                  <a:lnTo>
                    <a:pt x="1299" y="793"/>
                  </a:lnTo>
                  <a:lnTo>
                    <a:pt x="1286" y="779"/>
                  </a:lnTo>
                  <a:lnTo>
                    <a:pt x="1269" y="768"/>
                  </a:lnTo>
                  <a:lnTo>
                    <a:pt x="1249" y="766"/>
                  </a:lnTo>
                  <a:lnTo>
                    <a:pt x="1228" y="767"/>
                  </a:lnTo>
                  <a:lnTo>
                    <a:pt x="1211" y="757"/>
                  </a:lnTo>
                  <a:lnTo>
                    <a:pt x="1206" y="769"/>
                  </a:lnTo>
                  <a:lnTo>
                    <a:pt x="1191" y="752"/>
                  </a:lnTo>
                  <a:lnTo>
                    <a:pt x="1178" y="743"/>
                  </a:lnTo>
                  <a:lnTo>
                    <a:pt x="1169" y="751"/>
                  </a:lnTo>
                  <a:lnTo>
                    <a:pt x="1180" y="735"/>
                  </a:lnTo>
                  <a:lnTo>
                    <a:pt x="1201" y="736"/>
                  </a:lnTo>
                  <a:lnTo>
                    <a:pt x="1215" y="729"/>
                  </a:lnTo>
                  <a:lnTo>
                    <a:pt x="1222" y="716"/>
                  </a:lnTo>
                  <a:lnTo>
                    <a:pt x="1238" y="713"/>
                  </a:lnTo>
                  <a:lnTo>
                    <a:pt x="1258" y="723"/>
                  </a:lnTo>
                  <a:lnTo>
                    <a:pt x="1267" y="705"/>
                  </a:lnTo>
                  <a:lnTo>
                    <a:pt x="1261" y="691"/>
                  </a:lnTo>
                  <a:lnTo>
                    <a:pt x="1226" y="641"/>
                  </a:lnTo>
                  <a:lnTo>
                    <a:pt x="1207" y="632"/>
                  </a:lnTo>
                  <a:lnTo>
                    <a:pt x="1200" y="646"/>
                  </a:lnTo>
                  <a:lnTo>
                    <a:pt x="1201" y="661"/>
                  </a:lnTo>
                  <a:lnTo>
                    <a:pt x="1185" y="673"/>
                  </a:lnTo>
                  <a:lnTo>
                    <a:pt x="1178" y="688"/>
                  </a:lnTo>
                  <a:lnTo>
                    <a:pt x="1161" y="687"/>
                  </a:lnTo>
                  <a:lnTo>
                    <a:pt x="1178" y="661"/>
                  </a:lnTo>
                  <a:lnTo>
                    <a:pt x="1178" y="649"/>
                  </a:lnTo>
                  <a:lnTo>
                    <a:pt x="1142" y="651"/>
                  </a:lnTo>
                  <a:lnTo>
                    <a:pt x="1130" y="660"/>
                  </a:lnTo>
                  <a:lnTo>
                    <a:pt x="1125" y="653"/>
                  </a:lnTo>
                  <a:lnTo>
                    <a:pt x="1140" y="640"/>
                  </a:lnTo>
                  <a:lnTo>
                    <a:pt x="1169" y="628"/>
                  </a:lnTo>
                  <a:lnTo>
                    <a:pt x="1178" y="606"/>
                  </a:lnTo>
                  <a:lnTo>
                    <a:pt x="1188" y="619"/>
                  </a:lnTo>
                  <a:lnTo>
                    <a:pt x="1190" y="606"/>
                  </a:lnTo>
                  <a:lnTo>
                    <a:pt x="1190" y="585"/>
                  </a:lnTo>
                  <a:lnTo>
                    <a:pt x="1154" y="570"/>
                  </a:lnTo>
                  <a:lnTo>
                    <a:pt x="1143" y="560"/>
                  </a:lnTo>
                  <a:lnTo>
                    <a:pt x="1131" y="557"/>
                  </a:lnTo>
                  <a:lnTo>
                    <a:pt x="1111" y="563"/>
                  </a:lnTo>
                  <a:lnTo>
                    <a:pt x="1099" y="580"/>
                  </a:lnTo>
                  <a:lnTo>
                    <a:pt x="1093" y="585"/>
                  </a:lnTo>
                  <a:lnTo>
                    <a:pt x="1083" y="597"/>
                  </a:lnTo>
                  <a:lnTo>
                    <a:pt x="1083" y="591"/>
                  </a:lnTo>
                  <a:lnTo>
                    <a:pt x="1089" y="575"/>
                  </a:lnTo>
                  <a:lnTo>
                    <a:pt x="1102" y="563"/>
                  </a:lnTo>
                  <a:lnTo>
                    <a:pt x="1110" y="542"/>
                  </a:lnTo>
                  <a:lnTo>
                    <a:pt x="1102" y="546"/>
                  </a:lnTo>
                  <a:lnTo>
                    <a:pt x="1091" y="556"/>
                  </a:lnTo>
                  <a:lnTo>
                    <a:pt x="1076" y="560"/>
                  </a:lnTo>
                  <a:lnTo>
                    <a:pt x="1057" y="575"/>
                  </a:lnTo>
                  <a:lnTo>
                    <a:pt x="1059" y="564"/>
                  </a:lnTo>
                  <a:lnTo>
                    <a:pt x="1066" y="552"/>
                  </a:lnTo>
                  <a:lnTo>
                    <a:pt x="1075" y="528"/>
                  </a:lnTo>
                  <a:lnTo>
                    <a:pt x="1071" y="509"/>
                  </a:lnTo>
                  <a:lnTo>
                    <a:pt x="1060" y="506"/>
                  </a:lnTo>
                  <a:lnTo>
                    <a:pt x="1044" y="520"/>
                  </a:lnTo>
                  <a:lnTo>
                    <a:pt x="1028" y="525"/>
                  </a:lnTo>
                  <a:lnTo>
                    <a:pt x="1021" y="513"/>
                  </a:lnTo>
                  <a:lnTo>
                    <a:pt x="990" y="506"/>
                  </a:lnTo>
                  <a:lnTo>
                    <a:pt x="1018" y="500"/>
                  </a:lnTo>
                  <a:lnTo>
                    <a:pt x="1034" y="501"/>
                  </a:lnTo>
                  <a:lnTo>
                    <a:pt x="1041" y="489"/>
                  </a:lnTo>
                  <a:lnTo>
                    <a:pt x="1048" y="477"/>
                  </a:lnTo>
                  <a:lnTo>
                    <a:pt x="1041" y="455"/>
                  </a:lnTo>
                  <a:lnTo>
                    <a:pt x="1028" y="431"/>
                  </a:lnTo>
                  <a:lnTo>
                    <a:pt x="986" y="412"/>
                  </a:lnTo>
                  <a:lnTo>
                    <a:pt x="968" y="393"/>
                  </a:lnTo>
                  <a:lnTo>
                    <a:pt x="965" y="395"/>
                  </a:lnTo>
                  <a:lnTo>
                    <a:pt x="962" y="412"/>
                  </a:lnTo>
                  <a:lnTo>
                    <a:pt x="949" y="425"/>
                  </a:lnTo>
                  <a:lnTo>
                    <a:pt x="935" y="419"/>
                  </a:lnTo>
                  <a:lnTo>
                    <a:pt x="922" y="423"/>
                  </a:lnTo>
                  <a:lnTo>
                    <a:pt x="928" y="454"/>
                  </a:lnTo>
                  <a:lnTo>
                    <a:pt x="927" y="463"/>
                  </a:lnTo>
                  <a:lnTo>
                    <a:pt x="926" y="455"/>
                  </a:lnTo>
                  <a:lnTo>
                    <a:pt x="914" y="457"/>
                  </a:lnTo>
                  <a:lnTo>
                    <a:pt x="912" y="452"/>
                  </a:lnTo>
                  <a:lnTo>
                    <a:pt x="904" y="443"/>
                  </a:lnTo>
                  <a:lnTo>
                    <a:pt x="906" y="419"/>
                  </a:lnTo>
                  <a:lnTo>
                    <a:pt x="896" y="418"/>
                  </a:lnTo>
                  <a:lnTo>
                    <a:pt x="882" y="438"/>
                  </a:lnTo>
                  <a:lnTo>
                    <a:pt x="895" y="408"/>
                  </a:lnTo>
                  <a:lnTo>
                    <a:pt x="912" y="385"/>
                  </a:lnTo>
                  <a:lnTo>
                    <a:pt x="910" y="379"/>
                  </a:lnTo>
                  <a:lnTo>
                    <a:pt x="883" y="385"/>
                  </a:lnTo>
                  <a:lnTo>
                    <a:pt x="867" y="385"/>
                  </a:lnTo>
                  <a:lnTo>
                    <a:pt x="851" y="406"/>
                  </a:lnTo>
                  <a:lnTo>
                    <a:pt x="844" y="411"/>
                  </a:lnTo>
                  <a:lnTo>
                    <a:pt x="845" y="391"/>
                  </a:lnTo>
                  <a:lnTo>
                    <a:pt x="829" y="401"/>
                  </a:lnTo>
                  <a:lnTo>
                    <a:pt x="846" y="381"/>
                  </a:lnTo>
                  <a:lnTo>
                    <a:pt x="863" y="370"/>
                  </a:lnTo>
                  <a:lnTo>
                    <a:pt x="871" y="357"/>
                  </a:lnTo>
                  <a:lnTo>
                    <a:pt x="867" y="334"/>
                  </a:lnTo>
                  <a:lnTo>
                    <a:pt x="846" y="328"/>
                  </a:lnTo>
                  <a:lnTo>
                    <a:pt x="825" y="328"/>
                  </a:lnTo>
                  <a:lnTo>
                    <a:pt x="819" y="322"/>
                  </a:lnTo>
                  <a:lnTo>
                    <a:pt x="831" y="305"/>
                  </a:lnTo>
                  <a:lnTo>
                    <a:pt x="828" y="289"/>
                  </a:lnTo>
                  <a:lnTo>
                    <a:pt x="818" y="266"/>
                  </a:lnTo>
                  <a:lnTo>
                    <a:pt x="808" y="259"/>
                  </a:lnTo>
                  <a:lnTo>
                    <a:pt x="812" y="250"/>
                  </a:lnTo>
                  <a:lnTo>
                    <a:pt x="791" y="240"/>
                  </a:lnTo>
                  <a:lnTo>
                    <a:pt x="771" y="239"/>
                  </a:lnTo>
                  <a:lnTo>
                    <a:pt x="712" y="209"/>
                  </a:lnTo>
                  <a:lnTo>
                    <a:pt x="685" y="208"/>
                  </a:lnTo>
                  <a:lnTo>
                    <a:pt x="656" y="221"/>
                  </a:lnTo>
                  <a:lnTo>
                    <a:pt x="631" y="245"/>
                  </a:lnTo>
                  <a:lnTo>
                    <a:pt x="630" y="266"/>
                  </a:lnTo>
                  <a:lnTo>
                    <a:pt x="646" y="280"/>
                  </a:lnTo>
                  <a:lnTo>
                    <a:pt x="634" y="285"/>
                  </a:lnTo>
                  <a:lnTo>
                    <a:pt x="618" y="285"/>
                  </a:lnTo>
                  <a:lnTo>
                    <a:pt x="607" y="300"/>
                  </a:lnTo>
                  <a:lnTo>
                    <a:pt x="588" y="274"/>
                  </a:lnTo>
                  <a:lnTo>
                    <a:pt x="575" y="289"/>
                  </a:lnTo>
                  <a:lnTo>
                    <a:pt x="565" y="283"/>
                  </a:lnTo>
                  <a:lnTo>
                    <a:pt x="566" y="267"/>
                  </a:lnTo>
                  <a:lnTo>
                    <a:pt x="562" y="251"/>
                  </a:lnTo>
                  <a:lnTo>
                    <a:pt x="550" y="275"/>
                  </a:lnTo>
                  <a:lnTo>
                    <a:pt x="550" y="283"/>
                  </a:lnTo>
                  <a:lnTo>
                    <a:pt x="545" y="306"/>
                  </a:lnTo>
                  <a:lnTo>
                    <a:pt x="537" y="304"/>
                  </a:lnTo>
                  <a:lnTo>
                    <a:pt x="533" y="322"/>
                  </a:lnTo>
                  <a:lnTo>
                    <a:pt x="519" y="344"/>
                  </a:lnTo>
                  <a:lnTo>
                    <a:pt x="503" y="357"/>
                  </a:lnTo>
                  <a:lnTo>
                    <a:pt x="506" y="347"/>
                  </a:lnTo>
                  <a:lnTo>
                    <a:pt x="498" y="336"/>
                  </a:lnTo>
                  <a:lnTo>
                    <a:pt x="503" y="325"/>
                  </a:lnTo>
                  <a:lnTo>
                    <a:pt x="517" y="328"/>
                  </a:lnTo>
                  <a:lnTo>
                    <a:pt x="519" y="323"/>
                  </a:lnTo>
                  <a:lnTo>
                    <a:pt x="511" y="312"/>
                  </a:lnTo>
                  <a:lnTo>
                    <a:pt x="506" y="312"/>
                  </a:lnTo>
                  <a:lnTo>
                    <a:pt x="512" y="289"/>
                  </a:lnTo>
                  <a:lnTo>
                    <a:pt x="518" y="274"/>
                  </a:lnTo>
                  <a:lnTo>
                    <a:pt x="528" y="230"/>
                  </a:lnTo>
                  <a:lnTo>
                    <a:pt x="534" y="212"/>
                  </a:lnTo>
                  <a:lnTo>
                    <a:pt x="518" y="196"/>
                  </a:lnTo>
                  <a:lnTo>
                    <a:pt x="510" y="176"/>
                  </a:lnTo>
                  <a:lnTo>
                    <a:pt x="508" y="167"/>
                  </a:lnTo>
                  <a:lnTo>
                    <a:pt x="518" y="159"/>
                  </a:lnTo>
                  <a:lnTo>
                    <a:pt x="519" y="148"/>
                  </a:lnTo>
                  <a:lnTo>
                    <a:pt x="512" y="134"/>
                  </a:lnTo>
                  <a:lnTo>
                    <a:pt x="496" y="122"/>
                  </a:lnTo>
                  <a:lnTo>
                    <a:pt x="475" y="115"/>
                  </a:lnTo>
                  <a:lnTo>
                    <a:pt x="489" y="99"/>
                  </a:lnTo>
                  <a:lnTo>
                    <a:pt x="484" y="47"/>
                  </a:lnTo>
                  <a:lnTo>
                    <a:pt x="475" y="33"/>
                  </a:lnTo>
                  <a:lnTo>
                    <a:pt x="470" y="22"/>
                  </a:lnTo>
                  <a:lnTo>
                    <a:pt x="417" y="26"/>
                  </a:lnTo>
                  <a:lnTo>
                    <a:pt x="401" y="25"/>
                  </a:lnTo>
                  <a:lnTo>
                    <a:pt x="390" y="33"/>
                  </a:lnTo>
                  <a:lnTo>
                    <a:pt x="378" y="37"/>
                  </a:lnTo>
                  <a:lnTo>
                    <a:pt x="358" y="49"/>
                  </a:lnTo>
                  <a:lnTo>
                    <a:pt x="339" y="68"/>
                  </a:lnTo>
                  <a:lnTo>
                    <a:pt x="355" y="84"/>
                  </a:lnTo>
                  <a:lnTo>
                    <a:pt x="351" y="103"/>
                  </a:lnTo>
                  <a:lnTo>
                    <a:pt x="347" y="92"/>
                  </a:lnTo>
                  <a:lnTo>
                    <a:pt x="340" y="80"/>
                  </a:lnTo>
                  <a:lnTo>
                    <a:pt x="325" y="73"/>
                  </a:lnTo>
                  <a:lnTo>
                    <a:pt x="307" y="81"/>
                  </a:lnTo>
                  <a:lnTo>
                    <a:pt x="304" y="94"/>
                  </a:lnTo>
                  <a:lnTo>
                    <a:pt x="313" y="118"/>
                  </a:lnTo>
                  <a:lnTo>
                    <a:pt x="303" y="112"/>
                  </a:lnTo>
                  <a:lnTo>
                    <a:pt x="291" y="94"/>
                  </a:lnTo>
                  <a:lnTo>
                    <a:pt x="277" y="97"/>
                  </a:lnTo>
                  <a:lnTo>
                    <a:pt x="272" y="115"/>
                  </a:lnTo>
                  <a:lnTo>
                    <a:pt x="285" y="131"/>
                  </a:lnTo>
                  <a:lnTo>
                    <a:pt x="344" y="153"/>
                  </a:lnTo>
                  <a:lnTo>
                    <a:pt x="341" y="160"/>
                  </a:lnTo>
                  <a:lnTo>
                    <a:pt x="324" y="156"/>
                  </a:lnTo>
                  <a:lnTo>
                    <a:pt x="266" y="138"/>
                  </a:lnTo>
                  <a:lnTo>
                    <a:pt x="264" y="148"/>
                  </a:lnTo>
                  <a:lnTo>
                    <a:pt x="258" y="144"/>
                  </a:lnTo>
                  <a:lnTo>
                    <a:pt x="250" y="148"/>
                  </a:lnTo>
                  <a:lnTo>
                    <a:pt x="261" y="156"/>
                  </a:lnTo>
                  <a:lnTo>
                    <a:pt x="276" y="160"/>
                  </a:lnTo>
                  <a:lnTo>
                    <a:pt x="293" y="177"/>
                  </a:lnTo>
                  <a:lnTo>
                    <a:pt x="312" y="186"/>
                  </a:lnTo>
                  <a:lnTo>
                    <a:pt x="331" y="204"/>
                  </a:lnTo>
                  <a:lnTo>
                    <a:pt x="319" y="207"/>
                  </a:lnTo>
                  <a:lnTo>
                    <a:pt x="280" y="176"/>
                  </a:lnTo>
                  <a:lnTo>
                    <a:pt x="255" y="170"/>
                  </a:lnTo>
                  <a:lnTo>
                    <a:pt x="243" y="171"/>
                  </a:lnTo>
                  <a:lnTo>
                    <a:pt x="238" y="181"/>
                  </a:lnTo>
                  <a:lnTo>
                    <a:pt x="239" y="210"/>
                  </a:lnTo>
                  <a:lnTo>
                    <a:pt x="248" y="237"/>
                  </a:lnTo>
                  <a:lnTo>
                    <a:pt x="243" y="246"/>
                  </a:lnTo>
                  <a:lnTo>
                    <a:pt x="250" y="263"/>
                  </a:lnTo>
                  <a:lnTo>
                    <a:pt x="269" y="274"/>
                  </a:lnTo>
                  <a:lnTo>
                    <a:pt x="279" y="274"/>
                  </a:lnTo>
                  <a:lnTo>
                    <a:pt x="285" y="268"/>
                  </a:lnTo>
                  <a:lnTo>
                    <a:pt x="288" y="273"/>
                  </a:lnTo>
                  <a:lnTo>
                    <a:pt x="282" y="291"/>
                  </a:lnTo>
                  <a:lnTo>
                    <a:pt x="272" y="302"/>
                  </a:lnTo>
                  <a:lnTo>
                    <a:pt x="254" y="299"/>
                  </a:lnTo>
                  <a:lnTo>
                    <a:pt x="249" y="314"/>
                  </a:lnTo>
                  <a:lnTo>
                    <a:pt x="248" y="325"/>
                  </a:lnTo>
                  <a:lnTo>
                    <a:pt x="226" y="343"/>
                  </a:lnTo>
                  <a:lnTo>
                    <a:pt x="229" y="354"/>
                  </a:lnTo>
                  <a:lnTo>
                    <a:pt x="245" y="364"/>
                  </a:lnTo>
                  <a:lnTo>
                    <a:pt x="245" y="381"/>
                  </a:lnTo>
                  <a:lnTo>
                    <a:pt x="259" y="398"/>
                  </a:lnTo>
                  <a:lnTo>
                    <a:pt x="280" y="406"/>
                  </a:lnTo>
                  <a:lnTo>
                    <a:pt x="295" y="406"/>
                  </a:lnTo>
                  <a:lnTo>
                    <a:pt x="298" y="419"/>
                  </a:lnTo>
                  <a:lnTo>
                    <a:pt x="295" y="441"/>
                  </a:lnTo>
                  <a:lnTo>
                    <a:pt x="295" y="447"/>
                  </a:lnTo>
                  <a:lnTo>
                    <a:pt x="290" y="455"/>
                  </a:lnTo>
                  <a:lnTo>
                    <a:pt x="291" y="471"/>
                  </a:lnTo>
                  <a:lnTo>
                    <a:pt x="290" y="485"/>
                  </a:lnTo>
                  <a:lnTo>
                    <a:pt x="288" y="504"/>
                  </a:lnTo>
                  <a:lnTo>
                    <a:pt x="281" y="525"/>
                  </a:lnTo>
                  <a:lnTo>
                    <a:pt x="275" y="519"/>
                  </a:lnTo>
                  <a:lnTo>
                    <a:pt x="277" y="500"/>
                  </a:lnTo>
                  <a:lnTo>
                    <a:pt x="281" y="490"/>
                  </a:lnTo>
                  <a:lnTo>
                    <a:pt x="277" y="485"/>
                  </a:lnTo>
                  <a:lnTo>
                    <a:pt x="271" y="489"/>
                  </a:lnTo>
                  <a:lnTo>
                    <a:pt x="254" y="487"/>
                  </a:lnTo>
                  <a:lnTo>
                    <a:pt x="242" y="490"/>
                  </a:lnTo>
                  <a:lnTo>
                    <a:pt x="227" y="498"/>
                  </a:lnTo>
                  <a:lnTo>
                    <a:pt x="207" y="515"/>
                  </a:lnTo>
                  <a:lnTo>
                    <a:pt x="190" y="513"/>
                  </a:lnTo>
                  <a:lnTo>
                    <a:pt x="215" y="495"/>
                  </a:lnTo>
                  <a:lnTo>
                    <a:pt x="227" y="481"/>
                  </a:lnTo>
                  <a:lnTo>
                    <a:pt x="252" y="476"/>
                  </a:lnTo>
                  <a:lnTo>
                    <a:pt x="256" y="470"/>
                  </a:lnTo>
                  <a:lnTo>
                    <a:pt x="268" y="465"/>
                  </a:lnTo>
                  <a:lnTo>
                    <a:pt x="281" y="467"/>
                  </a:lnTo>
                  <a:lnTo>
                    <a:pt x="281" y="460"/>
                  </a:lnTo>
                  <a:lnTo>
                    <a:pt x="277" y="446"/>
                  </a:lnTo>
                  <a:lnTo>
                    <a:pt x="274" y="438"/>
                  </a:lnTo>
                  <a:lnTo>
                    <a:pt x="255" y="433"/>
                  </a:lnTo>
                  <a:lnTo>
                    <a:pt x="205" y="361"/>
                  </a:lnTo>
                  <a:lnTo>
                    <a:pt x="196" y="334"/>
                  </a:lnTo>
                  <a:lnTo>
                    <a:pt x="198" y="306"/>
                  </a:lnTo>
                  <a:lnTo>
                    <a:pt x="206" y="274"/>
                  </a:lnTo>
                  <a:lnTo>
                    <a:pt x="198" y="252"/>
                  </a:lnTo>
                  <a:lnTo>
                    <a:pt x="185" y="229"/>
                  </a:lnTo>
                  <a:lnTo>
                    <a:pt x="186" y="198"/>
                  </a:lnTo>
                  <a:lnTo>
                    <a:pt x="207" y="155"/>
                  </a:lnTo>
                  <a:lnTo>
                    <a:pt x="211" y="124"/>
                  </a:lnTo>
                  <a:lnTo>
                    <a:pt x="222" y="102"/>
                  </a:lnTo>
                  <a:lnTo>
                    <a:pt x="236" y="88"/>
                  </a:lnTo>
                  <a:lnTo>
                    <a:pt x="247" y="67"/>
                  </a:lnTo>
                  <a:lnTo>
                    <a:pt x="275" y="38"/>
                  </a:lnTo>
                  <a:lnTo>
                    <a:pt x="285" y="25"/>
                  </a:lnTo>
                  <a:lnTo>
                    <a:pt x="285" y="21"/>
                  </a:lnTo>
                  <a:lnTo>
                    <a:pt x="279" y="16"/>
                  </a:lnTo>
                  <a:lnTo>
                    <a:pt x="270" y="8"/>
                  </a:lnTo>
                  <a:lnTo>
                    <a:pt x="206" y="0"/>
                  </a:lnTo>
                  <a:lnTo>
                    <a:pt x="190" y="3"/>
                  </a:lnTo>
                  <a:lnTo>
                    <a:pt x="146" y="20"/>
                  </a:lnTo>
                  <a:lnTo>
                    <a:pt x="114" y="42"/>
                  </a:lnTo>
                  <a:lnTo>
                    <a:pt x="81" y="76"/>
                  </a:lnTo>
                  <a:lnTo>
                    <a:pt x="75" y="101"/>
                  </a:lnTo>
                  <a:lnTo>
                    <a:pt x="61" y="118"/>
                  </a:lnTo>
                  <a:lnTo>
                    <a:pt x="55" y="123"/>
                  </a:lnTo>
                  <a:lnTo>
                    <a:pt x="49" y="134"/>
                  </a:lnTo>
                  <a:lnTo>
                    <a:pt x="44" y="149"/>
                  </a:lnTo>
                  <a:lnTo>
                    <a:pt x="51" y="164"/>
                  </a:lnTo>
                  <a:lnTo>
                    <a:pt x="39" y="172"/>
                  </a:lnTo>
                  <a:lnTo>
                    <a:pt x="38" y="199"/>
                  </a:lnTo>
                  <a:lnTo>
                    <a:pt x="48" y="204"/>
                  </a:lnTo>
                  <a:lnTo>
                    <a:pt x="29" y="204"/>
                  </a:lnTo>
                  <a:lnTo>
                    <a:pt x="24" y="230"/>
                  </a:lnTo>
                  <a:lnTo>
                    <a:pt x="16" y="236"/>
                  </a:lnTo>
                  <a:lnTo>
                    <a:pt x="14" y="261"/>
                  </a:lnTo>
                  <a:lnTo>
                    <a:pt x="7" y="274"/>
                  </a:lnTo>
                  <a:lnTo>
                    <a:pt x="12" y="310"/>
                  </a:lnTo>
                  <a:lnTo>
                    <a:pt x="27" y="310"/>
                  </a:lnTo>
                  <a:lnTo>
                    <a:pt x="17" y="316"/>
                  </a:lnTo>
                  <a:lnTo>
                    <a:pt x="7" y="330"/>
                  </a:lnTo>
                  <a:lnTo>
                    <a:pt x="0" y="347"/>
                  </a:lnTo>
                  <a:lnTo>
                    <a:pt x="7" y="369"/>
                  </a:lnTo>
                  <a:lnTo>
                    <a:pt x="13" y="381"/>
                  </a:lnTo>
                  <a:lnTo>
                    <a:pt x="3" y="401"/>
                  </a:lnTo>
                  <a:lnTo>
                    <a:pt x="3" y="441"/>
                  </a:lnTo>
                  <a:lnTo>
                    <a:pt x="8" y="454"/>
                  </a:lnTo>
                  <a:lnTo>
                    <a:pt x="12" y="460"/>
                  </a:lnTo>
                  <a:lnTo>
                    <a:pt x="62" y="471"/>
                  </a:lnTo>
                  <a:lnTo>
                    <a:pt x="115" y="476"/>
                  </a:lnTo>
                  <a:lnTo>
                    <a:pt x="126" y="490"/>
                  </a:lnTo>
                  <a:lnTo>
                    <a:pt x="145" y="506"/>
                  </a:lnTo>
                  <a:lnTo>
                    <a:pt x="162" y="516"/>
                  </a:lnTo>
                  <a:lnTo>
                    <a:pt x="131" y="528"/>
                  </a:lnTo>
                  <a:lnTo>
                    <a:pt x="107" y="530"/>
                  </a:lnTo>
                  <a:lnTo>
                    <a:pt x="73" y="510"/>
                  </a:lnTo>
                  <a:lnTo>
                    <a:pt x="53" y="509"/>
                  </a:lnTo>
                  <a:lnTo>
                    <a:pt x="37" y="504"/>
                  </a:lnTo>
                  <a:lnTo>
                    <a:pt x="45" y="515"/>
                  </a:lnTo>
                  <a:lnTo>
                    <a:pt x="38" y="532"/>
                  </a:lnTo>
                  <a:lnTo>
                    <a:pt x="48" y="548"/>
                  </a:lnTo>
                  <a:lnTo>
                    <a:pt x="61" y="575"/>
                  </a:lnTo>
                  <a:lnTo>
                    <a:pt x="83" y="602"/>
                  </a:lnTo>
                  <a:lnTo>
                    <a:pt x="118" y="624"/>
                  </a:lnTo>
                  <a:lnTo>
                    <a:pt x="105" y="627"/>
                  </a:lnTo>
                  <a:lnTo>
                    <a:pt x="124" y="634"/>
                  </a:lnTo>
                  <a:lnTo>
                    <a:pt x="126" y="628"/>
                  </a:lnTo>
                  <a:lnTo>
                    <a:pt x="141" y="627"/>
                  </a:lnTo>
                  <a:lnTo>
                    <a:pt x="167" y="632"/>
                  </a:lnTo>
                  <a:lnTo>
                    <a:pt x="186" y="627"/>
                  </a:lnTo>
                  <a:lnTo>
                    <a:pt x="194" y="606"/>
                  </a:lnTo>
                  <a:lnTo>
                    <a:pt x="196" y="635"/>
                  </a:lnTo>
                  <a:lnTo>
                    <a:pt x="209" y="656"/>
                  </a:lnTo>
                  <a:lnTo>
                    <a:pt x="226" y="673"/>
                  </a:lnTo>
                  <a:lnTo>
                    <a:pt x="253" y="682"/>
                  </a:lnTo>
                  <a:lnTo>
                    <a:pt x="265" y="682"/>
                  </a:lnTo>
                  <a:lnTo>
                    <a:pt x="250" y="672"/>
                  </a:lnTo>
                  <a:lnTo>
                    <a:pt x="265" y="670"/>
                  </a:lnTo>
                  <a:lnTo>
                    <a:pt x="292" y="680"/>
                  </a:lnTo>
                  <a:lnTo>
                    <a:pt x="344" y="688"/>
                  </a:lnTo>
                  <a:lnTo>
                    <a:pt x="358" y="696"/>
                  </a:lnTo>
                  <a:lnTo>
                    <a:pt x="360" y="689"/>
                  </a:lnTo>
                  <a:lnTo>
                    <a:pt x="384" y="678"/>
                  </a:lnTo>
                  <a:lnTo>
                    <a:pt x="419" y="702"/>
                  </a:lnTo>
                  <a:lnTo>
                    <a:pt x="435" y="703"/>
                  </a:lnTo>
                  <a:lnTo>
                    <a:pt x="437" y="708"/>
                  </a:lnTo>
                  <a:lnTo>
                    <a:pt x="442" y="700"/>
                  </a:lnTo>
                  <a:lnTo>
                    <a:pt x="441" y="702"/>
                  </a:lnTo>
                  <a:lnTo>
                    <a:pt x="448" y="709"/>
                  </a:lnTo>
                  <a:lnTo>
                    <a:pt x="455" y="693"/>
                  </a:lnTo>
                  <a:lnTo>
                    <a:pt x="469" y="687"/>
                  </a:lnTo>
                  <a:lnTo>
                    <a:pt x="483" y="696"/>
                  </a:lnTo>
                  <a:lnTo>
                    <a:pt x="496" y="718"/>
                  </a:lnTo>
                  <a:lnTo>
                    <a:pt x="506" y="718"/>
                  </a:lnTo>
                  <a:lnTo>
                    <a:pt x="501" y="704"/>
                  </a:lnTo>
                  <a:lnTo>
                    <a:pt x="481" y="680"/>
                  </a:lnTo>
                  <a:lnTo>
                    <a:pt x="462" y="672"/>
                  </a:lnTo>
                  <a:lnTo>
                    <a:pt x="464" y="659"/>
                  </a:lnTo>
                  <a:lnTo>
                    <a:pt x="517" y="676"/>
                  </a:lnTo>
                  <a:lnTo>
                    <a:pt x="530" y="682"/>
                  </a:lnTo>
                  <a:lnTo>
                    <a:pt x="543" y="676"/>
                  </a:lnTo>
                  <a:lnTo>
                    <a:pt x="549" y="682"/>
                  </a:lnTo>
                  <a:lnTo>
                    <a:pt x="556" y="682"/>
                  </a:lnTo>
                  <a:lnTo>
                    <a:pt x="569" y="707"/>
                  </a:lnTo>
                  <a:lnTo>
                    <a:pt x="596" y="698"/>
                  </a:lnTo>
                  <a:lnTo>
                    <a:pt x="618" y="696"/>
                  </a:lnTo>
                  <a:lnTo>
                    <a:pt x="625" y="684"/>
                  </a:lnTo>
                  <a:lnTo>
                    <a:pt x="620" y="659"/>
                  </a:lnTo>
                  <a:lnTo>
                    <a:pt x="605" y="624"/>
                  </a:lnTo>
                  <a:lnTo>
                    <a:pt x="591" y="626"/>
                  </a:lnTo>
                  <a:lnTo>
                    <a:pt x="581" y="618"/>
                  </a:lnTo>
                  <a:lnTo>
                    <a:pt x="593" y="607"/>
                  </a:lnTo>
                  <a:lnTo>
                    <a:pt x="620" y="614"/>
                  </a:lnTo>
                  <a:lnTo>
                    <a:pt x="653" y="649"/>
                  </a:lnTo>
                  <a:lnTo>
                    <a:pt x="658" y="638"/>
                  </a:lnTo>
                  <a:lnTo>
                    <a:pt x="670" y="646"/>
                  </a:lnTo>
                  <a:lnTo>
                    <a:pt x="684" y="643"/>
                  </a:lnTo>
                  <a:lnTo>
                    <a:pt x="685" y="707"/>
                  </a:lnTo>
                  <a:lnTo>
                    <a:pt x="694" y="716"/>
                  </a:lnTo>
                  <a:lnTo>
                    <a:pt x="701" y="700"/>
                  </a:lnTo>
                  <a:lnTo>
                    <a:pt x="711" y="708"/>
                  </a:lnTo>
                  <a:lnTo>
                    <a:pt x="723" y="707"/>
                  </a:lnTo>
                  <a:lnTo>
                    <a:pt x="728" y="714"/>
                  </a:lnTo>
                  <a:lnTo>
                    <a:pt x="727" y="726"/>
                  </a:lnTo>
                  <a:lnTo>
                    <a:pt x="715" y="736"/>
                  </a:lnTo>
                  <a:lnTo>
                    <a:pt x="727" y="737"/>
                  </a:lnTo>
                  <a:lnTo>
                    <a:pt x="738" y="745"/>
                  </a:lnTo>
                  <a:lnTo>
                    <a:pt x="750" y="759"/>
                  </a:lnTo>
                  <a:lnTo>
                    <a:pt x="787" y="793"/>
                  </a:lnTo>
                  <a:lnTo>
                    <a:pt x="792" y="816"/>
                  </a:lnTo>
                  <a:lnTo>
                    <a:pt x="772" y="833"/>
                  </a:lnTo>
                  <a:lnTo>
                    <a:pt x="752" y="828"/>
                  </a:lnTo>
                  <a:lnTo>
                    <a:pt x="737" y="828"/>
                  </a:lnTo>
                  <a:lnTo>
                    <a:pt x="743" y="854"/>
                  </a:lnTo>
                  <a:lnTo>
                    <a:pt x="740" y="887"/>
                  </a:lnTo>
                  <a:lnTo>
                    <a:pt x="761" y="880"/>
                  </a:lnTo>
                  <a:lnTo>
                    <a:pt x="791" y="859"/>
                  </a:lnTo>
                  <a:lnTo>
                    <a:pt x="798" y="843"/>
                  </a:lnTo>
                  <a:lnTo>
                    <a:pt x="812" y="849"/>
                  </a:lnTo>
                  <a:lnTo>
                    <a:pt x="829" y="834"/>
                  </a:lnTo>
                  <a:lnTo>
                    <a:pt x="849" y="829"/>
                  </a:lnTo>
                  <a:lnTo>
                    <a:pt x="868" y="833"/>
                  </a:lnTo>
                  <a:lnTo>
                    <a:pt x="836" y="843"/>
                  </a:lnTo>
                  <a:lnTo>
                    <a:pt x="842" y="848"/>
                  </a:lnTo>
                  <a:lnTo>
                    <a:pt x="835" y="863"/>
                  </a:lnTo>
                  <a:lnTo>
                    <a:pt x="858" y="892"/>
                  </a:lnTo>
                  <a:lnTo>
                    <a:pt x="872" y="906"/>
                  </a:lnTo>
                  <a:lnTo>
                    <a:pt x="878" y="901"/>
                  </a:lnTo>
                  <a:lnTo>
                    <a:pt x="871" y="887"/>
                  </a:lnTo>
                  <a:lnTo>
                    <a:pt x="872" y="877"/>
                  </a:lnTo>
                  <a:lnTo>
                    <a:pt x="892" y="883"/>
                  </a:lnTo>
                  <a:lnTo>
                    <a:pt x="890" y="920"/>
                  </a:lnTo>
                  <a:lnTo>
                    <a:pt x="895" y="936"/>
                  </a:lnTo>
                  <a:lnTo>
                    <a:pt x="912" y="949"/>
                  </a:lnTo>
                  <a:lnTo>
                    <a:pt x="925" y="941"/>
                  </a:lnTo>
                  <a:lnTo>
                    <a:pt x="939" y="963"/>
                  </a:lnTo>
                  <a:lnTo>
                    <a:pt x="942" y="988"/>
                  </a:lnTo>
                  <a:lnTo>
                    <a:pt x="948" y="1004"/>
                  </a:lnTo>
                  <a:lnTo>
                    <a:pt x="955" y="1014"/>
                  </a:lnTo>
                  <a:lnTo>
                    <a:pt x="958" y="1037"/>
                  </a:lnTo>
                  <a:lnTo>
                    <a:pt x="965" y="1049"/>
                  </a:lnTo>
                  <a:lnTo>
                    <a:pt x="967" y="1069"/>
                  </a:lnTo>
                  <a:lnTo>
                    <a:pt x="970" y="1085"/>
                  </a:lnTo>
                  <a:lnTo>
                    <a:pt x="976" y="1089"/>
                  </a:lnTo>
                  <a:lnTo>
                    <a:pt x="971" y="1103"/>
                  </a:lnTo>
                  <a:lnTo>
                    <a:pt x="964" y="1114"/>
                  </a:lnTo>
                  <a:lnTo>
                    <a:pt x="951" y="1121"/>
                  </a:lnTo>
                  <a:lnTo>
                    <a:pt x="942" y="1130"/>
                  </a:lnTo>
                  <a:lnTo>
                    <a:pt x="941" y="1166"/>
                  </a:lnTo>
                  <a:lnTo>
                    <a:pt x="937" y="1170"/>
                  </a:lnTo>
                  <a:lnTo>
                    <a:pt x="924" y="1173"/>
                  </a:lnTo>
                  <a:lnTo>
                    <a:pt x="911" y="1191"/>
                  </a:lnTo>
                  <a:lnTo>
                    <a:pt x="895" y="1204"/>
                  </a:lnTo>
                  <a:lnTo>
                    <a:pt x="882" y="1224"/>
                  </a:lnTo>
                  <a:lnTo>
                    <a:pt x="861" y="1242"/>
                  </a:lnTo>
                  <a:lnTo>
                    <a:pt x="863" y="1254"/>
                  </a:lnTo>
                  <a:lnTo>
                    <a:pt x="877" y="1275"/>
                  </a:lnTo>
                  <a:lnTo>
                    <a:pt x="894" y="1292"/>
                  </a:lnTo>
                  <a:lnTo>
                    <a:pt x="898" y="1310"/>
                  </a:lnTo>
                  <a:lnTo>
                    <a:pt x="908" y="1313"/>
                  </a:lnTo>
                  <a:lnTo>
                    <a:pt x="908" y="1338"/>
                  </a:lnTo>
                  <a:lnTo>
                    <a:pt x="889" y="1328"/>
                  </a:lnTo>
                  <a:lnTo>
                    <a:pt x="888" y="1333"/>
                  </a:lnTo>
                  <a:lnTo>
                    <a:pt x="874" y="1327"/>
                  </a:lnTo>
                  <a:lnTo>
                    <a:pt x="871" y="1334"/>
                  </a:lnTo>
                  <a:lnTo>
                    <a:pt x="862" y="1337"/>
                  </a:lnTo>
                  <a:lnTo>
                    <a:pt x="846" y="1347"/>
                  </a:lnTo>
                  <a:lnTo>
                    <a:pt x="822" y="1347"/>
                  </a:lnTo>
                  <a:lnTo>
                    <a:pt x="820" y="1360"/>
                  </a:lnTo>
                  <a:lnTo>
                    <a:pt x="811" y="1364"/>
                  </a:lnTo>
                  <a:lnTo>
                    <a:pt x="793" y="1354"/>
                  </a:lnTo>
                  <a:lnTo>
                    <a:pt x="765" y="1358"/>
                  </a:lnTo>
                  <a:lnTo>
                    <a:pt x="743" y="1348"/>
                  </a:lnTo>
                  <a:lnTo>
                    <a:pt x="731" y="1348"/>
                  </a:lnTo>
                  <a:lnTo>
                    <a:pt x="718" y="1344"/>
                  </a:lnTo>
                  <a:lnTo>
                    <a:pt x="711" y="1338"/>
                  </a:lnTo>
                  <a:lnTo>
                    <a:pt x="700" y="1339"/>
                  </a:lnTo>
                  <a:lnTo>
                    <a:pt x="707" y="1350"/>
                  </a:lnTo>
                  <a:lnTo>
                    <a:pt x="697" y="1350"/>
                  </a:lnTo>
                  <a:lnTo>
                    <a:pt x="700" y="1374"/>
                  </a:lnTo>
                  <a:lnTo>
                    <a:pt x="688" y="1378"/>
                  </a:lnTo>
                  <a:lnTo>
                    <a:pt x="668" y="1393"/>
                  </a:lnTo>
                  <a:lnTo>
                    <a:pt x="661" y="1408"/>
                  </a:lnTo>
                  <a:lnTo>
                    <a:pt x="658" y="1425"/>
                  </a:lnTo>
                  <a:lnTo>
                    <a:pt x="659" y="1441"/>
                  </a:lnTo>
                  <a:lnTo>
                    <a:pt x="668" y="1462"/>
                  </a:lnTo>
                  <a:lnTo>
                    <a:pt x="680" y="1473"/>
                  </a:lnTo>
                  <a:lnTo>
                    <a:pt x="690" y="1473"/>
                  </a:lnTo>
                  <a:lnTo>
                    <a:pt x="702" y="1488"/>
                  </a:lnTo>
                  <a:lnTo>
                    <a:pt x="710" y="1485"/>
                  </a:lnTo>
                  <a:lnTo>
                    <a:pt x="731" y="1491"/>
                  </a:lnTo>
                  <a:lnTo>
                    <a:pt x="737" y="1496"/>
                  </a:lnTo>
                  <a:lnTo>
                    <a:pt x="739" y="1493"/>
                  </a:lnTo>
                  <a:lnTo>
                    <a:pt x="761" y="1487"/>
                  </a:lnTo>
                  <a:lnTo>
                    <a:pt x="759" y="1478"/>
                  </a:lnTo>
                  <a:lnTo>
                    <a:pt x="776" y="1477"/>
                  </a:lnTo>
                  <a:lnTo>
                    <a:pt x="783" y="1473"/>
                  </a:lnTo>
                  <a:lnTo>
                    <a:pt x="785" y="1463"/>
                  </a:lnTo>
                  <a:lnTo>
                    <a:pt x="780" y="1452"/>
                  </a:lnTo>
                  <a:lnTo>
                    <a:pt x="792" y="1447"/>
                  </a:lnTo>
                  <a:lnTo>
                    <a:pt x="807" y="1447"/>
                  </a:lnTo>
                  <a:lnTo>
                    <a:pt x="812" y="1457"/>
                  </a:lnTo>
                  <a:lnTo>
                    <a:pt x="814" y="1467"/>
                  </a:lnTo>
                  <a:lnTo>
                    <a:pt x="840" y="1468"/>
                  </a:lnTo>
                  <a:lnTo>
                    <a:pt x="849" y="1472"/>
                  </a:lnTo>
                  <a:lnTo>
                    <a:pt x="847" y="1461"/>
                  </a:lnTo>
                  <a:lnTo>
                    <a:pt x="855" y="1453"/>
                  </a:lnTo>
                  <a:lnTo>
                    <a:pt x="857" y="1460"/>
                  </a:lnTo>
                  <a:lnTo>
                    <a:pt x="847" y="1441"/>
                  </a:lnTo>
                  <a:lnTo>
                    <a:pt x="835" y="1436"/>
                  </a:lnTo>
                  <a:lnTo>
                    <a:pt x="834" y="1423"/>
                  </a:lnTo>
                  <a:lnTo>
                    <a:pt x="846" y="1419"/>
                  </a:lnTo>
                  <a:lnTo>
                    <a:pt x="851" y="1413"/>
                  </a:lnTo>
                  <a:lnTo>
                    <a:pt x="851" y="1425"/>
                  </a:lnTo>
                  <a:lnTo>
                    <a:pt x="852" y="1435"/>
                  </a:lnTo>
                  <a:lnTo>
                    <a:pt x="860" y="1426"/>
                  </a:lnTo>
                  <a:lnTo>
                    <a:pt x="862" y="1435"/>
                  </a:lnTo>
                  <a:lnTo>
                    <a:pt x="871" y="1444"/>
                  </a:lnTo>
                  <a:lnTo>
                    <a:pt x="876" y="1439"/>
                  </a:lnTo>
                  <a:lnTo>
                    <a:pt x="885" y="1435"/>
                  </a:lnTo>
                  <a:lnTo>
                    <a:pt x="889" y="1436"/>
                  </a:lnTo>
                  <a:lnTo>
                    <a:pt x="898" y="1450"/>
                  </a:lnTo>
                  <a:lnTo>
                    <a:pt x="906" y="1444"/>
                  </a:lnTo>
                  <a:lnTo>
                    <a:pt x="914" y="1446"/>
                  </a:lnTo>
                  <a:lnTo>
                    <a:pt x="919" y="1456"/>
                  </a:lnTo>
                  <a:lnTo>
                    <a:pt x="916" y="1462"/>
                  </a:lnTo>
                  <a:lnTo>
                    <a:pt x="917" y="1473"/>
                  </a:lnTo>
                  <a:lnTo>
                    <a:pt x="921" y="1485"/>
                  </a:lnTo>
                  <a:lnTo>
                    <a:pt x="927" y="1482"/>
                  </a:lnTo>
                  <a:lnTo>
                    <a:pt x="938" y="1498"/>
                  </a:lnTo>
                  <a:lnTo>
                    <a:pt x="941" y="1507"/>
                  </a:lnTo>
                  <a:lnTo>
                    <a:pt x="939" y="1515"/>
                  </a:lnTo>
                  <a:lnTo>
                    <a:pt x="942" y="1518"/>
                  </a:lnTo>
                  <a:lnTo>
                    <a:pt x="943" y="1528"/>
                  </a:lnTo>
                  <a:lnTo>
                    <a:pt x="951" y="1526"/>
                  </a:lnTo>
                  <a:lnTo>
                    <a:pt x="955" y="1528"/>
                  </a:lnTo>
                  <a:lnTo>
                    <a:pt x="963" y="1544"/>
                  </a:lnTo>
                  <a:lnTo>
                    <a:pt x="968" y="1547"/>
                  </a:lnTo>
                  <a:lnTo>
                    <a:pt x="975" y="1541"/>
                  </a:lnTo>
                  <a:lnTo>
                    <a:pt x="980" y="1543"/>
                  </a:lnTo>
                  <a:lnTo>
                    <a:pt x="980" y="1550"/>
                  </a:lnTo>
                  <a:lnTo>
                    <a:pt x="986" y="1560"/>
                  </a:lnTo>
                  <a:lnTo>
                    <a:pt x="994" y="1563"/>
                  </a:lnTo>
                  <a:lnTo>
                    <a:pt x="995" y="1554"/>
                  </a:lnTo>
                  <a:lnTo>
                    <a:pt x="1001" y="1542"/>
                  </a:lnTo>
                  <a:lnTo>
                    <a:pt x="1012" y="1559"/>
                  </a:lnTo>
                  <a:lnTo>
                    <a:pt x="1018" y="1563"/>
                  </a:lnTo>
                  <a:lnTo>
                    <a:pt x="1022" y="1571"/>
                  </a:lnTo>
                  <a:lnTo>
                    <a:pt x="1033" y="1571"/>
                  </a:lnTo>
                  <a:lnTo>
                    <a:pt x="1019" y="1587"/>
                  </a:lnTo>
                  <a:lnTo>
                    <a:pt x="1003" y="1593"/>
                  </a:lnTo>
                  <a:lnTo>
                    <a:pt x="992" y="1579"/>
                  </a:lnTo>
                  <a:lnTo>
                    <a:pt x="998" y="1595"/>
                  </a:lnTo>
                  <a:lnTo>
                    <a:pt x="1014" y="1628"/>
                  </a:lnTo>
                  <a:lnTo>
                    <a:pt x="1024" y="1630"/>
                  </a:lnTo>
                  <a:lnTo>
                    <a:pt x="1035" y="1643"/>
                  </a:lnTo>
                  <a:lnTo>
                    <a:pt x="1037" y="164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6" name="Freeform 121">
              <a:extLst>
                <a:ext uri="{FF2B5EF4-FFF2-40B4-BE49-F238E27FC236}">
                  <a16:creationId xmlns:a16="http://schemas.microsoft.com/office/drawing/2014/main" xmlns="" id="{204A7215-49CE-499F-ACDE-4B6AFB096629}"/>
                </a:ext>
              </a:extLst>
            </p:cNvPr>
            <p:cNvSpPr>
              <a:spLocks noChangeAspect="1"/>
            </p:cNvSpPr>
            <p:nvPr/>
          </p:nvSpPr>
          <p:spPr bwMode="gray">
            <a:xfrm>
              <a:off x="984302" y="1769434"/>
              <a:ext cx="2455332" cy="1691762"/>
            </a:xfrm>
            <a:custGeom>
              <a:avLst/>
              <a:gdLst/>
              <a:ahLst/>
              <a:cxnLst>
                <a:cxn ang="0">
                  <a:pos x="4121" y="2577"/>
                </a:cxn>
                <a:cxn ang="0">
                  <a:pos x="3985" y="2718"/>
                </a:cxn>
                <a:cxn ang="0">
                  <a:pos x="4193" y="2896"/>
                </a:cxn>
                <a:cxn ang="0">
                  <a:pos x="4252" y="3041"/>
                </a:cxn>
                <a:cxn ang="0">
                  <a:pos x="4261" y="2980"/>
                </a:cxn>
                <a:cxn ang="0">
                  <a:pos x="3928" y="2815"/>
                </a:cxn>
                <a:cxn ang="0">
                  <a:pos x="3510" y="3092"/>
                </a:cxn>
                <a:cxn ang="0">
                  <a:pos x="3186" y="3206"/>
                </a:cxn>
                <a:cxn ang="0">
                  <a:pos x="3305" y="3028"/>
                </a:cxn>
                <a:cxn ang="0">
                  <a:pos x="3138" y="2904"/>
                </a:cxn>
                <a:cxn ang="0">
                  <a:pos x="2884" y="2730"/>
                </a:cxn>
                <a:cxn ang="0">
                  <a:pos x="2558" y="2711"/>
                </a:cxn>
                <a:cxn ang="0">
                  <a:pos x="999" y="2670"/>
                </a:cxn>
                <a:cxn ang="0">
                  <a:pos x="900" y="2578"/>
                </a:cxn>
                <a:cxn ang="0">
                  <a:pos x="745" y="2484"/>
                </a:cxn>
                <a:cxn ang="0">
                  <a:pos x="658" y="2308"/>
                </a:cxn>
                <a:cxn ang="0">
                  <a:pos x="605" y="2062"/>
                </a:cxn>
                <a:cxn ang="0">
                  <a:pos x="257" y="1689"/>
                </a:cxn>
                <a:cxn ang="0">
                  <a:pos x="0" y="1022"/>
                </a:cxn>
                <a:cxn ang="0">
                  <a:pos x="300" y="501"/>
                </a:cxn>
                <a:cxn ang="0">
                  <a:pos x="554" y="316"/>
                </a:cxn>
                <a:cxn ang="0">
                  <a:pos x="516" y="434"/>
                </a:cxn>
                <a:cxn ang="0">
                  <a:pos x="780" y="376"/>
                </a:cxn>
                <a:cxn ang="0">
                  <a:pos x="908" y="308"/>
                </a:cxn>
                <a:cxn ang="0">
                  <a:pos x="1229" y="461"/>
                </a:cxn>
                <a:cxn ang="0">
                  <a:pos x="1409" y="630"/>
                </a:cxn>
                <a:cxn ang="0">
                  <a:pos x="1713" y="655"/>
                </a:cxn>
                <a:cxn ang="0">
                  <a:pos x="1850" y="758"/>
                </a:cxn>
                <a:cxn ang="0">
                  <a:pos x="1884" y="566"/>
                </a:cxn>
                <a:cxn ang="0">
                  <a:pos x="1897" y="496"/>
                </a:cxn>
                <a:cxn ang="0">
                  <a:pos x="2137" y="669"/>
                </a:cxn>
                <a:cxn ang="0">
                  <a:pos x="2360" y="650"/>
                </a:cxn>
                <a:cxn ang="0">
                  <a:pos x="2467" y="619"/>
                </a:cxn>
                <a:cxn ang="0">
                  <a:pos x="2592" y="506"/>
                </a:cxn>
                <a:cxn ang="0">
                  <a:pos x="2465" y="360"/>
                </a:cxn>
                <a:cxn ang="0">
                  <a:pos x="2513" y="2"/>
                </a:cxn>
                <a:cxn ang="0">
                  <a:pos x="2671" y="301"/>
                </a:cxn>
                <a:cxn ang="0">
                  <a:pos x="2773" y="515"/>
                </a:cxn>
                <a:cxn ang="0">
                  <a:pos x="2955" y="732"/>
                </a:cxn>
                <a:cxn ang="0">
                  <a:pos x="3048" y="400"/>
                </a:cxn>
                <a:cxn ang="0">
                  <a:pos x="3223" y="566"/>
                </a:cxn>
                <a:cxn ang="0">
                  <a:pos x="3139" y="886"/>
                </a:cxn>
                <a:cxn ang="0">
                  <a:pos x="2869" y="956"/>
                </a:cxn>
                <a:cxn ang="0">
                  <a:pos x="2806" y="1170"/>
                </a:cxn>
                <a:cxn ang="0">
                  <a:pos x="2662" y="1202"/>
                </a:cxn>
                <a:cxn ang="0">
                  <a:pos x="2634" y="1400"/>
                </a:cxn>
                <a:cxn ang="0">
                  <a:pos x="2596" y="1772"/>
                </a:cxn>
                <a:cxn ang="0">
                  <a:pos x="2978" y="2076"/>
                </a:cxn>
                <a:cxn ang="0">
                  <a:pos x="3253" y="2406"/>
                </a:cxn>
                <a:cxn ang="0">
                  <a:pos x="3435" y="2410"/>
                </a:cxn>
                <a:cxn ang="0">
                  <a:pos x="3543" y="2007"/>
                </a:cxn>
                <a:cxn ang="0">
                  <a:pos x="3489" y="1658"/>
                </a:cxn>
                <a:cxn ang="0">
                  <a:pos x="3454" y="1379"/>
                </a:cxn>
                <a:cxn ang="0">
                  <a:pos x="3782" y="1465"/>
                </a:cxn>
                <a:cxn ang="0">
                  <a:pos x="3908" y="1642"/>
                </a:cxn>
                <a:cxn ang="0">
                  <a:pos x="3931" y="1765"/>
                </a:cxn>
                <a:cxn ang="0">
                  <a:pos x="4124" y="1745"/>
                </a:cxn>
                <a:cxn ang="0">
                  <a:pos x="4254" y="1721"/>
                </a:cxn>
                <a:cxn ang="0">
                  <a:pos x="4305" y="1837"/>
                </a:cxn>
                <a:cxn ang="0">
                  <a:pos x="4379" y="2060"/>
                </a:cxn>
                <a:cxn ang="0">
                  <a:pos x="4580" y="2206"/>
                </a:cxn>
                <a:cxn ang="0">
                  <a:pos x="4538" y="2229"/>
                </a:cxn>
                <a:cxn ang="0">
                  <a:pos x="4668" y="2398"/>
                </a:cxn>
              </a:cxnLst>
              <a:rect l="0" t="0" r="r" b="b"/>
              <a:pathLst>
                <a:path w="4686" h="3236">
                  <a:moveTo>
                    <a:pt x="4668" y="2398"/>
                  </a:moveTo>
                  <a:lnTo>
                    <a:pt x="4678" y="2405"/>
                  </a:lnTo>
                  <a:lnTo>
                    <a:pt x="4684" y="2412"/>
                  </a:lnTo>
                  <a:lnTo>
                    <a:pt x="4675" y="2423"/>
                  </a:lnTo>
                  <a:lnTo>
                    <a:pt x="4664" y="2437"/>
                  </a:lnTo>
                  <a:lnTo>
                    <a:pt x="4646" y="2449"/>
                  </a:lnTo>
                  <a:lnTo>
                    <a:pt x="4630" y="2469"/>
                  </a:lnTo>
                  <a:lnTo>
                    <a:pt x="4619" y="2470"/>
                  </a:lnTo>
                  <a:lnTo>
                    <a:pt x="4616" y="2475"/>
                  </a:lnTo>
                  <a:lnTo>
                    <a:pt x="4601" y="2475"/>
                  </a:lnTo>
                  <a:lnTo>
                    <a:pt x="4578" y="2474"/>
                  </a:lnTo>
                  <a:lnTo>
                    <a:pt x="4564" y="2481"/>
                  </a:lnTo>
                  <a:lnTo>
                    <a:pt x="4533" y="2487"/>
                  </a:lnTo>
                  <a:lnTo>
                    <a:pt x="4521" y="2496"/>
                  </a:lnTo>
                  <a:lnTo>
                    <a:pt x="4510" y="2512"/>
                  </a:lnTo>
                  <a:lnTo>
                    <a:pt x="4505" y="2511"/>
                  </a:lnTo>
                  <a:lnTo>
                    <a:pt x="4493" y="2531"/>
                  </a:lnTo>
                  <a:lnTo>
                    <a:pt x="4476" y="2554"/>
                  </a:lnTo>
                  <a:lnTo>
                    <a:pt x="4465" y="2560"/>
                  </a:lnTo>
                  <a:lnTo>
                    <a:pt x="4453" y="2574"/>
                  </a:lnTo>
                  <a:lnTo>
                    <a:pt x="4444" y="2579"/>
                  </a:lnTo>
                  <a:lnTo>
                    <a:pt x="4438" y="2579"/>
                  </a:lnTo>
                  <a:lnTo>
                    <a:pt x="4433" y="2574"/>
                  </a:lnTo>
                  <a:lnTo>
                    <a:pt x="4438" y="2563"/>
                  </a:lnTo>
                  <a:lnTo>
                    <a:pt x="4431" y="2566"/>
                  </a:lnTo>
                  <a:lnTo>
                    <a:pt x="4425" y="2577"/>
                  </a:lnTo>
                  <a:lnTo>
                    <a:pt x="4385" y="2583"/>
                  </a:lnTo>
                  <a:lnTo>
                    <a:pt x="4359" y="2593"/>
                  </a:lnTo>
                  <a:lnTo>
                    <a:pt x="4353" y="2590"/>
                  </a:lnTo>
                  <a:lnTo>
                    <a:pt x="4352" y="2584"/>
                  </a:lnTo>
                  <a:lnTo>
                    <a:pt x="4343" y="2579"/>
                  </a:lnTo>
                  <a:lnTo>
                    <a:pt x="4325" y="2577"/>
                  </a:lnTo>
                  <a:lnTo>
                    <a:pt x="4280" y="2577"/>
                  </a:lnTo>
                  <a:lnTo>
                    <a:pt x="4264" y="2581"/>
                  </a:lnTo>
                  <a:lnTo>
                    <a:pt x="4232" y="2574"/>
                  </a:lnTo>
                  <a:lnTo>
                    <a:pt x="4225" y="2574"/>
                  </a:lnTo>
                  <a:lnTo>
                    <a:pt x="4200" y="2572"/>
                  </a:lnTo>
                  <a:lnTo>
                    <a:pt x="4173" y="2579"/>
                  </a:lnTo>
                  <a:lnTo>
                    <a:pt x="4164" y="2577"/>
                  </a:lnTo>
                  <a:lnTo>
                    <a:pt x="4151" y="2577"/>
                  </a:lnTo>
                  <a:lnTo>
                    <a:pt x="4134" y="2579"/>
                  </a:lnTo>
                  <a:lnTo>
                    <a:pt x="4121" y="2577"/>
                  </a:lnTo>
                  <a:lnTo>
                    <a:pt x="4113" y="2581"/>
                  </a:lnTo>
                  <a:lnTo>
                    <a:pt x="4100" y="2581"/>
                  </a:lnTo>
                  <a:lnTo>
                    <a:pt x="4095" y="2583"/>
                  </a:lnTo>
                  <a:lnTo>
                    <a:pt x="4094" y="2590"/>
                  </a:lnTo>
                  <a:lnTo>
                    <a:pt x="4084" y="2589"/>
                  </a:lnTo>
                  <a:lnTo>
                    <a:pt x="4080" y="2593"/>
                  </a:lnTo>
                  <a:lnTo>
                    <a:pt x="4074" y="2597"/>
                  </a:lnTo>
                  <a:lnTo>
                    <a:pt x="4068" y="2604"/>
                  </a:lnTo>
                  <a:lnTo>
                    <a:pt x="4058" y="2617"/>
                  </a:lnTo>
                  <a:lnTo>
                    <a:pt x="4053" y="2635"/>
                  </a:lnTo>
                  <a:lnTo>
                    <a:pt x="4044" y="2654"/>
                  </a:lnTo>
                  <a:lnTo>
                    <a:pt x="4042" y="2657"/>
                  </a:lnTo>
                  <a:lnTo>
                    <a:pt x="4004" y="2659"/>
                  </a:lnTo>
                  <a:lnTo>
                    <a:pt x="3993" y="2670"/>
                  </a:lnTo>
                  <a:lnTo>
                    <a:pt x="3987" y="2670"/>
                  </a:lnTo>
                  <a:lnTo>
                    <a:pt x="3987" y="2675"/>
                  </a:lnTo>
                  <a:lnTo>
                    <a:pt x="3968" y="2694"/>
                  </a:lnTo>
                  <a:lnTo>
                    <a:pt x="3958" y="2699"/>
                  </a:lnTo>
                  <a:lnTo>
                    <a:pt x="3930" y="2743"/>
                  </a:lnTo>
                  <a:lnTo>
                    <a:pt x="3919" y="2751"/>
                  </a:lnTo>
                  <a:lnTo>
                    <a:pt x="3908" y="2753"/>
                  </a:lnTo>
                  <a:lnTo>
                    <a:pt x="3909" y="2769"/>
                  </a:lnTo>
                  <a:lnTo>
                    <a:pt x="3887" y="2810"/>
                  </a:lnTo>
                  <a:lnTo>
                    <a:pt x="3882" y="2810"/>
                  </a:lnTo>
                  <a:lnTo>
                    <a:pt x="3860" y="2832"/>
                  </a:lnTo>
                  <a:lnTo>
                    <a:pt x="3834" y="2858"/>
                  </a:lnTo>
                  <a:lnTo>
                    <a:pt x="3834" y="2861"/>
                  </a:lnTo>
                  <a:lnTo>
                    <a:pt x="3848" y="2858"/>
                  </a:lnTo>
                  <a:lnTo>
                    <a:pt x="3859" y="2851"/>
                  </a:lnTo>
                  <a:lnTo>
                    <a:pt x="3859" y="2847"/>
                  </a:lnTo>
                  <a:lnTo>
                    <a:pt x="3864" y="2845"/>
                  </a:lnTo>
                  <a:lnTo>
                    <a:pt x="3879" y="2827"/>
                  </a:lnTo>
                  <a:lnTo>
                    <a:pt x="3888" y="2814"/>
                  </a:lnTo>
                  <a:lnTo>
                    <a:pt x="3898" y="2805"/>
                  </a:lnTo>
                  <a:lnTo>
                    <a:pt x="3908" y="2794"/>
                  </a:lnTo>
                  <a:lnTo>
                    <a:pt x="3920" y="2770"/>
                  </a:lnTo>
                  <a:lnTo>
                    <a:pt x="3930" y="2761"/>
                  </a:lnTo>
                  <a:lnTo>
                    <a:pt x="3952" y="2739"/>
                  </a:lnTo>
                  <a:lnTo>
                    <a:pt x="3958" y="2735"/>
                  </a:lnTo>
                  <a:lnTo>
                    <a:pt x="3968" y="2733"/>
                  </a:lnTo>
                  <a:lnTo>
                    <a:pt x="3974" y="2726"/>
                  </a:lnTo>
                  <a:lnTo>
                    <a:pt x="3985" y="2718"/>
                  </a:lnTo>
                  <a:lnTo>
                    <a:pt x="3998" y="2713"/>
                  </a:lnTo>
                  <a:lnTo>
                    <a:pt x="4030" y="2694"/>
                  </a:lnTo>
                  <a:lnTo>
                    <a:pt x="4084" y="2670"/>
                  </a:lnTo>
                  <a:lnTo>
                    <a:pt x="4114" y="2663"/>
                  </a:lnTo>
                  <a:lnTo>
                    <a:pt x="4128" y="2664"/>
                  </a:lnTo>
                  <a:lnTo>
                    <a:pt x="4139" y="2662"/>
                  </a:lnTo>
                  <a:lnTo>
                    <a:pt x="4167" y="2664"/>
                  </a:lnTo>
                  <a:lnTo>
                    <a:pt x="4194" y="2676"/>
                  </a:lnTo>
                  <a:lnTo>
                    <a:pt x="4207" y="2685"/>
                  </a:lnTo>
                  <a:lnTo>
                    <a:pt x="4214" y="2701"/>
                  </a:lnTo>
                  <a:lnTo>
                    <a:pt x="4207" y="2697"/>
                  </a:lnTo>
                  <a:lnTo>
                    <a:pt x="4205" y="2700"/>
                  </a:lnTo>
                  <a:lnTo>
                    <a:pt x="4211" y="2707"/>
                  </a:lnTo>
                  <a:lnTo>
                    <a:pt x="4211" y="2723"/>
                  </a:lnTo>
                  <a:lnTo>
                    <a:pt x="4200" y="2733"/>
                  </a:lnTo>
                  <a:lnTo>
                    <a:pt x="4176" y="2753"/>
                  </a:lnTo>
                  <a:lnTo>
                    <a:pt x="4160" y="2761"/>
                  </a:lnTo>
                  <a:lnTo>
                    <a:pt x="4141" y="2760"/>
                  </a:lnTo>
                  <a:lnTo>
                    <a:pt x="4126" y="2753"/>
                  </a:lnTo>
                  <a:lnTo>
                    <a:pt x="4105" y="2756"/>
                  </a:lnTo>
                  <a:lnTo>
                    <a:pt x="4089" y="2762"/>
                  </a:lnTo>
                  <a:lnTo>
                    <a:pt x="4085" y="2765"/>
                  </a:lnTo>
                  <a:lnTo>
                    <a:pt x="4100" y="2765"/>
                  </a:lnTo>
                  <a:lnTo>
                    <a:pt x="4127" y="2773"/>
                  </a:lnTo>
                  <a:lnTo>
                    <a:pt x="4132" y="2787"/>
                  </a:lnTo>
                  <a:lnTo>
                    <a:pt x="4137" y="2791"/>
                  </a:lnTo>
                  <a:lnTo>
                    <a:pt x="4166" y="2776"/>
                  </a:lnTo>
                  <a:lnTo>
                    <a:pt x="4170" y="2777"/>
                  </a:lnTo>
                  <a:lnTo>
                    <a:pt x="4168" y="2782"/>
                  </a:lnTo>
                  <a:lnTo>
                    <a:pt x="4177" y="2783"/>
                  </a:lnTo>
                  <a:lnTo>
                    <a:pt x="4183" y="2788"/>
                  </a:lnTo>
                  <a:lnTo>
                    <a:pt x="4182" y="2798"/>
                  </a:lnTo>
                  <a:lnTo>
                    <a:pt x="4173" y="2823"/>
                  </a:lnTo>
                  <a:lnTo>
                    <a:pt x="4157" y="2839"/>
                  </a:lnTo>
                  <a:lnTo>
                    <a:pt x="4157" y="2841"/>
                  </a:lnTo>
                  <a:lnTo>
                    <a:pt x="4165" y="2840"/>
                  </a:lnTo>
                  <a:lnTo>
                    <a:pt x="4180" y="2842"/>
                  </a:lnTo>
                  <a:lnTo>
                    <a:pt x="4178" y="2862"/>
                  </a:lnTo>
                  <a:lnTo>
                    <a:pt x="4180" y="2870"/>
                  </a:lnTo>
                  <a:lnTo>
                    <a:pt x="4184" y="2879"/>
                  </a:lnTo>
                  <a:lnTo>
                    <a:pt x="4188" y="2889"/>
                  </a:lnTo>
                  <a:lnTo>
                    <a:pt x="4193" y="2896"/>
                  </a:lnTo>
                  <a:lnTo>
                    <a:pt x="4199" y="2902"/>
                  </a:lnTo>
                  <a:lnTo>
                    <a:pt x="4198" y="2906"/>
                  </a:lnTo>
                  <a:lnTo>
                    <a:pt x="4215" y="2907"/>
                  </a:lnTo>
                  <a:lnTo>
                    <a:pt x="4236" y="2917"/>
                  </a:lnTo>
                  <a:lnTo>
                    <a:pt x="4240" y="2921"/>
                  </a:lnTo>
                  <a:lnTo>
                    <a:pt x="4231" y="2926"/>
                  </a:lnTo>
                  <a:lnTo>
                    <a:pt x="4230" y="2932"/>
                  </a:lnTo>
                  <a:lnTo>
                    <a:pt x="4239" y="2936"/>
                  </a:lnTo>
                  <a:lnTo>
                    <a:pt x="4250" y="2937"/>
                  </a:lnTo>
                  <a:lnTo>
                    <a:pt x="4266" y="2943"/>
                  </a:lnTo>
                  <a:lnTo>
                    <a:pt x="4294" y="2947"/>
                  </a:lnTo>
                  <a:lnTo>
                    <a:pt x="4297" y="2953"/>
                  </a:lnTo>
                  <a:lnTo>
                    <a:pt x="4320" y="2950"/>
                  </a:lnTo>
                  <a:lnTo>
                    <a:pt x="4339" y="2937"/>
                  </a:lnTo>
                  <a:lnTo>
                    <a:pt x="4344" y="2947"/>
                  </a:lnTo>
                  <a:lnTo>
                    <a:pt x="4342" y="2955"/>
                  </a:lnTo>
                  <a:lnTo>
                    <a:pt x="4348" y="2954"/>
                  </a:lnTo>
                  <a:lnTo>
                    <a:pt x="4358" y="2955"/>
                  </a:lnTo>
                  <a:lnTo>
                    <a:pt x="4368" y="2954"/>
                  </a:lnTo>
                  <a:lnTo>
                    <a:pt x="4375" y="2963"/>
                  </a:lnTo>
                  <a:lnTo>
                    <a:pt x="4379" y="2968"/>
                  </a:lnTo>
                  <a:lnTo>
                    <a:pt x="4372" y="2971"/>
                  </a:lnTo>
                  <a:lnTo>
                    <a:pt x="4371" y="2977"/>
                  </a:lnTo>
                  <a:lnTo>
                    <a:pt x="4387" y="2979"/>
                  </a:lnTo>
                  <a:lnTo>
                    <a:pt x="4391" y="2981"/>
                  </a:lnTo>
                  <a:lnTo>
                    <a:pt x="4385" y="2986"/>
                  </a:lnTo>
                  <a:lnTo>
                    <a:pt x="4375" y="2985"/>
                  </a:lnTo>
                  <a:lnTo>
                    <a:pt x="4366" y="2991"/>
                  </a:lnTo>
                  <a:lnTo>
                    <a:pt x="4359" y="2988"/>
                  </a:lnTo>
                  <a:lnTo>
                    <a:pt x="4345" y="2997"/>
                  </a:lnTo>
                  <a:lnTo>
                    <a:pt x="4325" y="3006"/>
                  </a:lnTo>
                  <a:lnTo>
                    <a:pt x="4316" y="3012"/>
                  </a:lnTo>
                  <a:lnTo>
                    <a:pt x="4311" y="3013"/>
                  </a:lnTo>
                  <a:lnTo>
                    <a:pt x="4309" y="3018"/>
                  </a:lnTo>
                  <a:lnTo>
                    <a:pt x="4300" y="3017"/>
                  </a:lnTo>
                  <a:lnTo>
                    <a:pt x="4289" y="3025"/>
                  </a:lnTo>
                  <a:lnTo>
                    <a:pt x="4279" y="3026"/>
                  </a:lnTo>
                  <a:lnTo>
                    <a:pt x="4277" y="3024"/>
                  </a:lnTo>
                  <a:lnTo>
                    <a:pt x="4269" y="3028"/>
                  </a:lnTo>
                  <a:lnTo>
                    <a:pt x="4262" y="3033"/>
                  </a:lnTo>
                  <a:lnTo>
                    <a:pt x="4250" y="3028"/>
                  </a:lnTo>
                  <a:lnTo>
                    <a:pt x="4252" y="3041"/>
                  </a:lnTo>
                  <a:lnTo>
                    <a:pt x="4251" y="3046"/>
                  </a:lnTo>
                  <a:lnTo>
                    <a:pt x="4239" y="3046"/>
                  </a:lnTo>
                  <a:lnTo>
                    <a:pt x="4232" y="3038"/>
                  </a:lnTo>
                  <a:lnTo>
                    <a:pt x="4232" y="3033"/>
                  </a:lnTo>
                  <a:lnTo>
                    <a:pt x="4224" y="3046"/>
                  </a:lnTo>
                  <a:lnTo>
                    <a:pt x="4220" y="3038"/>
                  </a:lnTo>
                  <a:lnTo>
                    <a:pt x="4215" y="3047"/>
                  </a:lnTo>
                  <a:lnTo>
                    <a:pt x="4213" y="3061"/>
                  </a:lnTo>
                  <a:lnTo>
                    <a:pt x="4203" y="3068"/>
                  </a:lnTo>
                  <a:lnTo>
                    <a:pt x="4189" y="3085"/>
                  </a:lnTo>
                  <a:lnTo>
                    <a:pt x="4187" y="3090"/>
                  </a:lnTo>
                  <a:lnTo>
                    <a:pt x="4176" y="3095"/>
                  </a:lnTo>
                  <a:lnTo>
                    <a:pt x="4170" y="3108"/>
                  </a:lnTo>
                  <a:lnTo>
                    <a:pt x="4162" y="3104"/>
                  </a:lnTo>
                  <a:lnTo>
                    <a:pt x="4156" y="3106"/>
                  </a:lnTo>
                  <a:lnTo>
                    <a:pt x="4155" y="3117"/>
                  </a:lnTo>
                  <a:lnTo>
                    <a:pt x="4149" y="3121"/>
                  </a:lnTo>
                  <a:lnTo>
                    <a:pt x="4145" y="3121"/>
                  </a:lnTo>
                  <a:lnTo>
                    <a:pt x="4134" y="3119"/>
                  </a:lnTo>
                  <a:lnTo>
                    <a:pt x="4129" y="3105"/>
                  </a:lnTo>
                  <a:lnTo>
                    <a:pt x="4124" y="3098"/>
                  </a:lnTo>
                  <a:lnTo>
                    <a:pt x="4116" y="3098"/>
                  </a:lnTo>
                  <a:lnTo>
                    <a:pt x="4111" y="3083"/>
                  </a:lnTo>
                  <a:lnTo>
                    <a:pt x="4110" y="3068"/>
                  </a:lnTo>
                  <a:lnTo>
                    <a:pt x="4112" y="3056"/>
                  </a:lnTo>
                  <a:lnTo>
                    <a:pt x="4124" y="3038"/>
                  </a:lnTo>
                  <a:lnTo>
                    <a:pt x="4119" y="3044"/>
                  </a:lnTo>
                  <a:lnTo>
                    <a:pt x="4108" y="3050"/>
                  </a:lnTo>
                  <a:lnTo>
                    <a:pt x="4111" y="3042"/>
                  </a:lnTo>
                  <a:lnTo>
                    <a:pt x="4127" y="3030"/>
                  </a:lnTo>
                  <a:lnTo>
                    <a:pt x="4133" y="3031"/>
                  </a:lnTo>
                  <a:lnTo>
                    <a:pt x="4143" y="3026"/>
                  </a:lnTo>
                  <a:lnTo>
                    <a:pt x="4143" y="3020"/>
                  </a:lnTo>
                  <a:lnTo>
                    <a:pt x="4166" y="3004"/>
                  </a:lnTo>
                  <a:lnTo>
                    <a:pt x="4189" y="2990"/>
                  </a:lnTo>
                  <a:lnTo>
                    <a:pt x="4203" y="2982"/>
                  </a:lnTo>
                  <a:lnTo>
                    <a:pt x="4207" y="2987"/>
                  </a:lnTo>
                  <a:lnTo>
                    <a:pt x="4209" y="2995"/>
                  </a:lnTo>
                  <a:lnTo>
                    <a:pt x="4218" y="2999"/>
                  </a:lnTo>
                  <a:lnTo>
                    <a:pt x="4227" y="2988"/>
                  </a:lnTo>
                  <a:lnTo>
                    <a:pt x="4237" y="2983"/>
                  </a:lnTo>
                  <a:lnTo>
                    <a:pt x="4261" y="2980"/>
                  </a:lnTo>
                  <a:lnTo>
                    <a:pt x="4262" y="2975"/>
                  </a:lnTo>
                  <a:lnTo>
                    <a:pt x="4247" y="2974"/>
                  </a:lnTo>
                  <a:lnTo>
                    <a:pt x="4232" y="2977"/>
                  </a:lnTo>
                  <a:lnTo>
                    <a:pt x="4207" y="2972"/>
                  </a:lnTo>
                  <a:lnTo>
                    <a:pt x="4194" y="2979"/>
                  </a:lnTo>
                  <a:lnTo>
                    <a:pt x="4183" y="2980"/>
                  </a:lnTo>
                  <a:lnTo>
                    <a:pt x="4182" y="2968"/>
                  </a:lnTo>
                  <a:lnTo>
                    <a:pt x="4196" y="2958"/>
                  </a:lnTo>
                  <a:lnTo>
                    <a:pt x="4207" y="2943"/>
                  </a:lnTo>
                  <a:lnTo>
                    <a:pt x="4199" y="2943"/>
                  </a:lnTo>
                  <a:lnTo>
                    <a:pt x="4197" y="2936"/>
                  </a:lnTo>
                  <a:lnTo>
                    <a:pt x="4187" y="2953"/>
                  </a:lnTo>
                  <a:lnTo>
                    <a:pt x="4176" y="2955"/>
                  </a:lnTo>
                  <a:lnTo>
                    <a:pt x="4144" y="2980"/>
                  </a:lnTo>
                  <a:lnTo>
                    <a:pt x="4134" y="2985"/>
                  </a:lnTo>
                  <a:lnTo>
                    <a:pt x="4124" y="2986"/>
                  </a:lnTo>
                  <a:lnTo>
                    <a:pt x="4116" y="2985"/>
                  </a:lnTo>
                  <a:lnTo>
                    <a:pt x="4110" y="2991"/>
                  </a:lnTo>
                  <a:lnTo>
                    <a:pt x="4101" y="2996"/>
                  </a:lnTo>
                  <a:lnTo>
                    <a:pt x="4079" y="2999"/>
                  </a:lnTo>
                  <a:lnTo>
                    <a:pt x="4074" y="2998"/>
                  </a:lnTo>
                  <a:lnTo>
                    <a:pt x="4068" y="2995"/>
                  </a:lnTo>
                  <a:lnTo>
                    <a:pt x="4058" y="2992"/>
                  </a:lnTo>
                  <a:lnTo>
                    <a:pt x="4057" y="2996"/>
                  </a:lnTo>
                  <a:lnTo>
                    <a:pt x="4052" y="2996"/>
                  </a:lnTo>
                  <a:lnTo>
                    <a:pt x="4043" y="2995"/>
                  </a:lnTo>
                  <a:lnTo>
                    <a:pt x="4035" y="2988"/>
                  </a:lnTo>
                  <a:lnTo>
                    <a:pt x="4032" y="2983"/>
                  </a:lnTo>
                  <a:lnTo>
                    <a:pt x="4031" y="2979"/>
                  </a:lnTo>
                  <a:lnTo>
                    <a:pt x="4031" y="2963"/>
                  </a:lnTo>
                  <a:lnTo>
                    <a:pt x="4016" y="2955"/>
                  </a:lnTo>
                  <a:lnTo>
                    <a:pt x="4016" y="2899"/>
                  </a:lnTo>
                  <a:lnTo>
                    <a:pt x="4016" y="2848"/>
                  </a:lnTo>
                  <a:lnTo>
                    <a:pt x="3990" y="2823"/>
                  </a:lnTo>
                  <a:lnTo>
                    <a:pt x="3983" y="2823"/>
                  </a:lnTo>
                  <a:lnTo>
                    <a:pt x="3976" y="2834"/>
                  </a:lnTo>
                  <a:lnTo>
                    <a:pt x="3958" y="2837"/>
                  </a:lnTo>
                  <a:lnTo>
                    <a:pt x="3946" y="2832"/>
                  </a:lnTo>
                  <a:lnTo>
                    <a:pt x="3944" y="2829"/>
                  </a:lnTo>
                  <a:lnTo>
                    <a:pt x="3941" y="2823"/>
                  </a:lnTo>
                  <a:lnTo>
                    <a:pt x="3934" y="2816"/>
                  </a:lnTo>
                  <a:lnTo>
                    <a:pt x="3928" y="2815"/>
                  </a:lnTo>
                  <a:lnTo>
                    <a:pt x="3922" y="2819"/>
                  </a:lnTo>
                  <a:lnTo>
                    <a:pt x="3895" y="2864"/>
                  </a:lnTo>
                  <a:lnTo>
                    <a:pt x="3891" y="2888"/>
                  </a:lnTo>
                  <a:lnTo>
                    <a:pt x="3885" y="2900"/>
                  </a:lnTo>
                  <a:lnTo>
                    <a:pt x="3884" y="2906"/>
                  </a:lnTo>
                  <a:lnTo>
                    <a:pt x="3879" y="2915"/>
                  </a:lnTo>
                  <a:lnTo>
                    <a:pt x="3876" y="2922"/>
                  </a:lnTo>
                  <a:lnTo>
                    <a:pt x="3872" y="2958"/>
                  </a:lnTo>
                  <a:lnTo>
                    <a:pt x="3871" y="2960"/>
                  </a:lnTo>
                  <a:lnTo>
                    <a:pt x="3864" y="2965"/>
                  </a:lnTo>
                  <a:lnTo>
                    <a:pt x="3861" y="2970"/>
                  </a:lnTo>
                  <a:lnTo>
                    <a:pt x="3860" y="2975"/>
                  </a:lnTo>
                  <a:lnTo>
                    <a:pt x="3861" y="2981"/>
                  </a:lnTo>
                  <a:lnTo>
                    <a:pt x="3861" y="2983"/>
                  </a:lnTo>
                  <a:lnTo>
                    <a:pt x="3854" y="2980"/>
                  </a:lnTo>
                  <a:lnTo>
                    <a:pt x="3853" y="2981"/>
                  </a:lnTo>
                  <a:lnTo>
                    <a:pt x="3853" y="2987"/>
                  </a:lnTo>
                  <a:lnTo>
                    <a:pt x="3842" y="2983"/>
                  </a:lnTo>
                  <a:lnTo>
                    <a:pt x="3833" y="2986"/>
                  </a:lnTo>
                  <a:lnTo>
                    <a:pt x="3831" y="2988"/>
                  </a:lnTo>
                  <a:lnTo>
                    <a:pt x="3818" y="2990"/>
                  </a:lnTo>
                  <a:lnTo>
                    <a:pt x="3815" y="2993"/>
                  </a:lnTo>
                  <a:lnTo>
                    <a:pt x="3809" y="3009"/>
                  </a:lnTo>
                  <a:lnTo>
                    <a:pt x="3807" y="3009"/>
                  </a:lnTo>
                  <a:lnTo>
                    <a:pt x="3709" y="3009"/>
                  </a:lnTo>
                  <a:lnTo>
                    <a:pt x="3634" y="3009"/>
                  </a:lnTo>
                  <a:lnTo>
                    <a:pt x="3619" y="3009"/>
                  </a:lnTo>
                  <a:lnTo>
                    <a:pt x="3603" y="3024"/>
                  </a:lnTo>
                  <a:lnTo>
                    <a:pt x="3584" y="3035"/>
                  </a:lnTo>
                  <a:lnTo>
                    <a:pt x="3581" y="3040"/>
                  </a:lnTo>
                  <a:lnTo>
                    <a:pt x="3580" y="3041"/>
                  </a:lnTo>
                  <a:lnTo>
                    <a:pt x="3567" y="3056"/>
                  </a:lnTo>
                  <a:lnTo>
                    <a:pt x="3554" y="3058"/>
                  </a:lnTo>
                  <a:lnTo>
                    <a:pt x="3524" y="3072"/>
                  </a:lnTo>
                  <a:lnTo>
                    <a:pt x="3514" y="3078"/>
                  </a:lnTo>
                  <a:lnTo>
                    <a:pt x="3511" y="3071"/>
                  </a:lnTo>
                  <a:lnTo>
                    <a:pt x="3508" y="3071"/>
                  </a:lnTo>
                  <a:lnTo>
                    <a:pt x="3499" y="3072"/>
                  </a:lnTo>
                  <a:lnTo>
                    <a:pt x="3498" y="3076"/>
                  </a:lnTo>
                  <a:lnTo>
                    <a:pt x="3503" y="3076"/>
                  </a:lnTo>
                  <a:lnTo>
                    <a:pt x="3509" y="3087"/>
                  </a:lnTo>
                  <a:lnTo>
                    <a:pt x="3510" y="3092"/>
                  </a:lnTo>
                  <a:lnTo>
                    <a:pt x="3501" y="3093"/>
                  </a:lnTo>
                  <a:lnTo>
                    <a:pt x="3497" y="3089"/>
                  </a:lnTo>
                  <a:lnTo>
                    <a:pt x="3485" y="3088"/>
                  </a:lnTo>
                  <a:lnTo>
                    <a:pt x="3479" y="3085"/>
                  </a:lnTo>
                  <a:lnTo>
                    <a:pt x="3466" y="3084"/>
                  </a:lnTo>
                  <a:lnTo>
                    <a:pt x="3449" y="3085"/>
                  </a:lnTo>
                  <a:lnTo>
                    <a:pt x="3392" y="3103"/>
                  </a:lnTo>
                  <a:lnTo>
                    <a:pt x="3377" y="3114"/>
                  </a:lnTo>
                  <a:lnTo>
                    <a:pt x="3371" y="3119"/>
                  </a:lnTo>
                  <a:lnTo>
                    <a:pt x="3369" y="3125"/>
                  </a:lnTo>
                  <a:lnTo>
                    <a:pt x="3358" y="3138"/>
                  </a:lnTo>
                  <a:lnTo>
                    <a:pt x="3380" y="3146"/>
                  </a:lnTo>
                  <a:lnTo>
                    <a:pt x="3388" y="3143"/>
                  </a:lnTo>
                  <a:lnTo>
                    <a:pt x="3398" y="3142"/>
                  </a:lnTo>
                  <a:lnTo>
                    <a:pt x="3401" y="3152"/>
                  </a:lnTo>
                  <a:lnTo>
                    <a:pt x="3406" y="3159"/>
                  </a:lnTo>
                  <a:lnTo>
                    <a:pt x="3408" y="3171"/>
                  </a:lnTo>
                  <a:lnTo>
                    <a:pt x="3386" y="3168"/>
                  </a:lnTo>
                  <a:lnTo>
                    <a:pt x="3379" y="3168"/>
                  </a:lnTo>
                  <a:lnTo>
                    <a:pt x="3368" y="3169"/>
                  </a:lnTo>
                  <a:lnTo>
                    <a:pt x="3363" y="3169"/>
                  </a:lnTo>
                  <a:lnTo>
                    <a:pt x="3344" y="3173"/>
                  </a:lnTo>
                  <a:lnTo>
                    <a:pt x="3332" y="3178"/>
                  </a:lnTo>
                  <a:lnTo>
                    <a:pt x="3317" y="3191"/>
                  </a:lnTo>
                  <a:lnTo>
                    <a:pt x="3305" y="3187"/>
                  </a:lnTo>
                  <a:lnTo>
                    <a:pt x="3285" y="3184"/>
                  </a:lnTo>
                  <a:lnTo>
                    <a:pt x="3266" y="3190"/>
                  </a:lnTo>
                  <a:lnTo>
                    <a:pt x="3261" y="3194"/>
                  </a:lnTo>
                  <a:lnTo>
                    <a:pt x="3256" y="3196"/>
                  </a:lnTo>
                  <a:lnTo>
                    <a:pt x="3248" y="3211"/>
                  </a:lnTo>
                  <a:lnTo>
                    <a:pt x="3246" y="3209"/>
                  </a:lnTo>
                  <a:lnTo>
                    <a:pt x="3234" y="3214"/>
                  </a:lnTo>
                  <a:lnTo>
                    <a:pt x="3228" y="3219"/>
                  </a:lnTo>
                  <a:lnTo>
                    <a:pt x="3218" y="3227"/>
                  </a:lnTo>
                  <a:lnTo>
                    <a:pt x="3213" y="3232"/>
                  </a:lnTo>
                  <a:lnTo>
                    <a:pt x="3212" y="3236"/>
                  </a:lnTo>
                  <a:lnTo>
                    <a:pt x="3197" y="3233"/>
                  </a:lnTo>
                  <a:lnTo>
                    <a:pt x="3191" y="3235"/>
                  </a:lnTo>
                  <a:lnTo>
                    <a:pt x="3175" y="3234"/>
                  </a:lnTo>
                  <a:lnTo>
                    <a:pt x="3175" y="3223"/>
                  </a:lnTo>
                  <a:lnTo>
                    <a:pt x="3180" y="3211"/>
                  </a:lnTo>
                  <a:lnTo>
                    <a:pt x="3186" y="3206"/>
                  </a:lnTo>
                  <a:lnTo>
                    <a:pt x="3187" y="3209"/>
                  </a:lnTo>
                  <a:lnTo>
                    <a:pt x="3198" y="3212"/>
                  </a:lnTo>
                  <a:lnTo>
                    <a:pt x="3207" y="3211"/>
                  </a:lnTo>
                  <a:lnTo>
                    <a:pt x="3210" y="3208"/>
                  </a:lnTo>
                  <a:lnTo>
                    <a:pt x="3212" y="3205"/>
                  </a:lnTo>
                  <a:lnTo>
                    <a:pt x="3213" y="3201"/>
                  </a:lnTo>
                  <a:lnTo>
                    <a:pt x="3212" y="3197"/>
                  </a:lnTo>
                  <a:lnTo>
                    <a:pt x="3207" y="3195"/>
                  </a:lnTo>
                  <a:lnTo>
                    <a:pt x="3205" y="3187"/>
                  </a:lnTo>
                  <a:lnTo>
                    <a:pt x="3205" y="3187"/>
                  </a:lnTo>
                  <a:lnTo>
                    <a:pt x="3213" y="3160"/>
                  </a:lnTo>
                  <a:lnTo>
                    <a:pt x="3213" y="3153"/>
                  </a:lnTo>
                  <a:lnTo>
                    <a:pt x="3223" y="3153"/>
                  </a:lnTo>
                  <a:lnTo>
                    <a:pt x="3228" y="3148"/>
                  </a:lnTo>
                  <a:lnTo>
                    <a:pt x="3230" y="3143"/>
                  </a:lnTo>
                  <a:lnTo>
                    <a:pt x="3239" y="3142"/>
                  </a:lnTo>
                  <a:lnTo>
                    <a:pt x="3247" y="3132"/>
                  </a:lnTo>
                  <a:lnTo>
                    <a:pt x="3251" y="3116"/>
                  </a:lnTo>
                  <a:lnTo>
                    <a:pt x="3250" y="3100"/>
                  </a:lnTo>
                  <a:lnTo>
                    <a:pt x="3248" y="3084"/>
                  </a:lnTo>
                  <a:lnTo>
                    <a:pt x="3248" y="3072"/>
                  </a:lnTo>
                  <a:lnTo>
                    <a:pt x="3266" y="3044"/>
                  </a:lnTo>
                  <a:lnTo>
                    <a:pt x="3269" y="3035"/>
                  </a:lnTo>
                  <a:lnTo>
                    <a:pt x="3271" y="3028"/>
                  </a:lnTo>
                  <a:lnTo>
                    <a:pt x="3271" y="3020"/>
                  </a:lnTo>
                  <a:lnTo>
                    <a:pt x="3267" y="3008"/>
                  </a:lnTo>
                  <a:lnTo>
                    <a:pt x="3261" y="2995"/>
                  </a:lnTo>
                  <a:lnTo>
                    <a:pt x="3257" y="2993"/>
                  </a:lnTo>
                  <a:lnTo>
                    <a:pt x="3255" y="2987"/>
                  </a:lnTo>
                  <a:lnTo>
                    <a:pt x="3257" y="2986"/>
                  </a:lnTo>
                  <a:lnTo>
                    <a:pt x="3273" y="2988"/>
                  </a:lnTo>
                  <a:lnTo>
                    <a:pt x="3275" y="3002"/>
                  </a:lnTo>
                  <a:lnTo>
                    <a:pt x="3282" y="3014"/>
                  </a:lnTo>
                  <a:lnTo>
                    <a:pt x="3284" y="3015"/>
                  </a:lnTo>
                  <a:lnTo>
                    <a:pt x="3286" y="3012"/>
                  </a:lnTo>
                  <a:lnTo>
                    <a:pt x="3290" y="3009"/>
                  </a:lnTo>
                  <a:lnTo>
                    <a:pt x="3288" y="3023"/>
                  </a:lnTo>
                  <a:lnTo>
                    <a:pt x="3293" y="3023"/>
                  </a:lnTo>
                  <a:lnTo>
                    <a:pt x="3294" y="3031"/>
                  </a:lnTo>
                  <a:lnTo>
                    <a:pt x="3294" y="3038"/>
                  </a:lnTo>
                  <a:lnTo>
                    <a:pt x="3302" y="3029"/>
                  </a:lnTo>
                  <a:lnTo>
                    <a:pt x="3305" y="3028"/>
                  </a:lnTo>
                  <a:lnTo>
                    <a:pt x="3310" y="3036"/>
                  </a:lnTo>
                  <a:lnTo>
                    <a:pt x="3315" y="3039"/>
                  </a:lnTo>
                  <a:lnTo>
                    <a:pt x="3327" y="3044"/>
                  </a:lnTo>
                  <a:lnTo>
                    <a:pt x="3342" y="3044"/>
                  </a:lnTo>
                  <a:lnTo>
                    <a:pt x="3345" y="3038"/>
                  </a:lnTo>
                  <a:lnTo>
                    <a:pt x="3345" y="3033"/>
                  </a:lnTo>
                  <a:lnTo>
                    <a:pt x="3341" y="3023"/>
                  </a:lnTo>
                  <a:lnTo>
                    <a:pt x="3342" y="3018"/>
                  </a:lnTo>
                  <a:lnTo>
                    <a:pt x="3344" y="3017"/>
                  </a:lnTo>
                  <a:lnTo>
                    <a:pt x="3350" y="3023"/>
                  </a:lnTo>
                  <a:lnTo>
                    <a:pt x="3359" y="3023"/>
                  </a:lnTo>
                  <a:lnTo>
                    <a:pt x="3363" y="3020"/>
                  </a:lnTo>
                  <a:lnTo>
                    <a:pt x="3363" y="3019"/>
                  </a:lnTo>
                  <a:lnTo>
                    <a:pt x="3361" y="3015"/>
                  </a:lnTo>
                  <a:lnTo>
                    <a:pt x="3360" y="3013"/>
                  </a:lnTo>
                  <a:lnTo>
                    <a:pt x="3350" y="3009"/>
                  </a:lnTo>
                  <a:lnTo>
                    <a:pt x="3343" y="2997"/>
                  </a:lnTo>
                  <a:lnTo>
                    <a:pt x="3345" y="2995"/>
                  </a:lnTo>
                  <a:lnTo>
                    <a:pt x="3343" y="2986"/>
                  </a:lnTo>
                  <a:lnTo>
                    <a:pt x="3343" y="2979"/>
                  </a:lnTo>
                  <a:lnTo>
                    <a:pt x="3337" y="2979"/>
                  </a:lnTo>
                  <a:lnTo>
                    <a:pt x="3331" y="2975"/>
                  </a:lnTo>
                  <a:lnTo>
                    <a:pt x="3326" y="2968"/>
                  </a:lnTo>
                  <a:lnTo>
                    <a:pt x="3316" y="2960"/>
                  </a:lnTo>
                  <a:lnTo>
                    <a:pt x="3311" y="2942"/>
                  </a:lnTo>
                  <a:lnTo>
                    <a:pt x="3301" y="2936"/>
                  </a:lnTo>
                  <a:lnTo>
                    <a:pt x="3291" y="2933"/>
                  </a:lnTo>
                  <a:lnTo>
                    <a:pt x="3272" y="2931"/>
                  </a:lnTo>
                  <a:lnTo>
                    <a:pt x="3259" y="2933"/>
                  </a:lnTo>
                  <a:lnTo>
                    <a:pt x="3258" y="2928"/>
                  </a:lnTo>
                  <a:lnTo>
                    <a:pt x="3258" y="2923"/>
                  </a:lnTo>
                  <a:lnTo>
                    <a:pt x="3246" y="2925"/>
                  </a:lnTo>
                  <a:lnTo>
                    <a:pt x="3231" y="2923"/>
                  </a:lnTo>
                  <a:lnTo>
                    <a:pt x="3214" y="2920"/>
                  </a:lnTo>
                  <a:lnTo>
                    <a:pt x="3209" y="2917"/>
                  </a:lnTo>
                  <a:lnTo>
                    <a:pt x="3205" y="2918"/>
                  </a:lnTo>
                  <a:lnTo>
                    <a:pt x="3198" y="2917"/>
                  </a:lnTo>
                  <a:lnTo>
                    <a:pt x="3193" y="2912"/>
                  </a:lnTo>
                  <a:lnTo>
                    <a:pt x="3181" y="2915"/>
                  </a:lnTo>
                  <a:lnTo>
                    <a:pt x="3177" y="2917"/>
                  </a:lnTo>
                  <a:lnTo>
                    <a:pt x="3171" y="2916"/>
                  </a:lnTo>
                  <a:lnTo>
                    <a:pt x="3138" y="2904"/>
                  </a:lnTo>
                  <a:lnTo>
                    <a:pt x="3126" y="2905"/>
                  </a:lnTo>
                  <a:lnTo>
                    <a:pt x="3119" y="2906"/>
                  </a:lnTo>
                  <a:lnTo>
                    <a:pt x="3119" y="2899"/>
                  </a:lnTo>
                  <a:lnTo>
                    <a:pt x="3111" y="2884"/>
                  </a:lnTo>
                  <a:lnTo>
                    <a:pt x="3108" y="2882"/>
                  </a:lnTo>
                  <a:lnTo>
                    <a:pt x="3107" y="2883"/>
                  </a:lnTo>
                  <a:lnTo>
                    <a:pt x="3106" y="2886"/>
                  </a:lnTo>
                  <a:lnTo>
                    <a:pt x="3106" y="2891"/>
                  </a:lnTo>
                  <a:lnTo>
                    <a:pt x="3099" y="2891"/>
                  </a:lnTo>
                  <a:lnTo>
                    <a:pt x="3101" y="2890"/>
                  </a:lnTo>
                  <a:lnTo>
                    <a:pt x="3101" y="2889"/>
                  </a:lnTo>
                  <a:lnTo>
                    <a:pt x="3099" y="2888"/>
                  </a:lnTo>
                  <a:lnTo>
                    <a:pt x="3096" y="2880"/>
                  </a:lnTo>
                  <a:lnTo>
                    <a:pt x="3100" y="2873"/>
                  </a:lnTo>
                  <a:lnTo>
                    <a:pt x="3097" y="2873"/>
                  </a:lnTo>
                  <a:lnTo>
                    <a:pt x="3096" y="2868"/>
                  </a:lnTo>
                  <a:lnTo>
                    <a:pt x="3102" y="2861"/>
                  </a:lnTo>
                  <a:lnTo>
                    <a:pt x="3089" y="2853"/>
                  </a:lnTo>
                  <a:lnTo>
                    <a:pt x="3085" y="2840"/>
                  </a:lnTo>
                  <a:lnTo>
                    <a:pt x="3090" y="2824"/>
                  </a:lnTo>
                  <a:lnTo>
                    <a:pt x="3075" y="2805"/>
                  </a:lnTo>
                  <a:lnTo>
                    <a:pt x="3072" y="2798"/>
                  </a:lnTo>
                  <a:lnTo>
                    <a:pt x="3074" y="2781"/>
                  </a:lnTo>
                  <a:lnTo>
                    <a:pt x="3076" y="2770"/>
                  </a:lnTo>
                  <a:lnTo>
                    <a:pt x="3053" y="2773"/>
                  </a:lnTo>
                  <a:lnTo>
                    <a:pt x="3031" y="2775"/>
                  </a:lnTo>
                  <a:lnTo>
                    <a:pt x="3020" y="2766"/>
                  </a:lnTo>
                  <a:lnTo>
                    <a:pt x="3005" y="2733"/>
                  </a:lnTo>
                  <a:lnTo>
                    <a:pt x="2999" y="2717"/>
                  </a:lnTo>
                  <a:lnTo>
                    <a:pt x="2994" y="2710"/>
                  </a:lnTo>
                  <a:lnTo>
                    <a:pt x="2986" y="2710"/>
                  </a:lnTo>
                  <a:lnTo>
                    <a:pt x="2972" y="2705"/>
                  </a:lnTo>
                  <a:lnTo>
                    <a:pt x="2957" y="2705"/>
                  </a:lnTo>
                  <a:lnTo>
                    <a:pt x="2957" y="2744"/>
                  </a:lnTo>
                  <a:lnTo>
                    <a:pt x="2938" y="2699"/>
                  </a:lnTo>
                  <a:lnTo>
                    <a:pt x="2903" y="2686"/>
                  </a:lnTo>
                  <a:lnTo>
                    <a:pt x="2898" y="2690"/>
                  </a:lnTo>
                  <a:lnTo>
                    <a:pt x="2897" y="2692"/>
                  </a:lnTo>
                  <a:lnTo>
                    <a:pt x="2898" y="2712"/>
                  </a:lnTo>
                  <a:lnTo>
                    <a:pt x="2897" y="2716"/>
                  </a:lnTo>
                  <a:lnTo>
                    <a:pt x="2888" y="2722"/>
                  </a:lnTo>
                  <a:lnTo>
                    <a:pt x="2884" y="2730"/>
                  </a:lnTo>
                  <a:lnTo>
                    <a:pt x="2880" y="2733"/>
                  </a:lnTo>
                  <a:lnTo>
                    <a:pt x="2877" y="2726"/>
                  </a:lnTo>
                  <a:lnTo>
                    <a:pt x="2882" y="2716"/>
                  </a:lnTo>
                  <a:lnTo>
                    <a:pt x="2885" y="2707"/>
                  </a:lnTo>
                  <a:lnTo>
                    <a:pt x="2884" y="2702"/>
                  </a:lnTo>
                  <a:lnTo>
                    <a:pt x="2879" y="2711"/>
                  </a:lnTo>
                  <a:lnTo>
                    <a:pt x="2869" y="2734"/>
                  </a:lnTo>
                  <a:lnTo>
                    <a:pt x="2866" y="2738"/>
                  </a:lnTo>
                  <a:lnTo>
                    <a:pt x="2860" y="2740"/>
                  </a:lnTo>
                  <a:lnTo>
                    <a:pt x="2858" y="2732"/>
                  </a:lnTo>
                  <a:lnTo>
                    <a:pt x="2859" y="2721"/>
                  </a:lnTo>
                  <a:lnTo>
                    <a:pt x="2845" y="2738"/>
                  </a:lnTo>
                  <a:lnTo>
                    <a:pt x="2839" y="2753"/>
                  </a:lnTo>
                  <a:lnTo>
                    <a:pt x="2834" y="2756"/>
                  </a:lnTo>
                  <a:lnTo>
                    <a:pt x="2833" y="2761"/>
                  </a:lnTo>
                  <a:lnTo>
                    <a:pt x="2812" y="2771"/>
                  </a:lnTo>
                  <a:lnTo>
                    <a:pt x="2807" y="2771"/>
                  </a:lnTo>
                  <a:lnTo>
                    <a:pt x="2793" y="2764"/>
                  </a:lnTo>
                  <a:lnTo>
                    <a:pt x="2767" y="2764"/>
                  </a:lnTo>
                  <a:lnTo>
                    <a:pt x="2750" y="2756"/>
                  </a:lnTo>
                  <a:lnTo>
                    <a:pt x="2741" y="2757"/>
                  </a:lnTo>
                  <a:lnTo>
                    <a:pt x="2728" y="2764"/>
                  </a:lnTo>
                  <a:lnTo>
                    <a:pt x="2721" y="2765"/>
                  </a:lnTo>
                  <a:lnTo>
                    <a:pt x="2709" y="2759"/>
                  </a:lnTo>
                  <a:lnTo>
                    <a:pt x="2702" y="2749"/>
                  </a:lnTo>
                  <a:lnTo>
                    <a:pt x="2689" y="2745"/>
                  </a:lnTo>
                  <a:lnTo>
                    <a:pt x="2682" y="2739"/>
                  </a:lnTo>
                  <a:lnTo>
                    <a:pt x="2673" y="2737"/>
                  </a:lnTo>
                  <a:lnTo>
                    <a:pt x="2669" y="2734"/>
                  </a:lnTo>
                  <a:lnTo>
                    <a:pt x="2662" y="2727"/>
                  </a:lnTo>
                  <a:lnTo>
                    <a:pt x="2654" y="2721"/>
                  </a:lnTo>
                  <a:lnTo>
                    <a:pt x="2644" y="2717"/>
                  </a:lnTo>
                  <a:lnTo>
                    <a:pt x="2618" y="2716"/>
                  </a:lnTo>
                  <a:lnTo>
                    <a:pt x="2610" y="2721"/>
                  </a:lnTo>
                  <a:lnTo>
                    <a:pt x="2599" y="2721"/>
                  </a:lnTo>
                  <a:lnTo>
                    <a:pt x="2592" y="2719"/>
                  </a:lnTo>
                  <a:lnTo>
                    <a:pt x="2592" y="2717"/>
                  </a:lnTo>
                  <a:lnTo>
                    <a:pt x="2590" y="2716"/>
                  </a:lnTo>
                  <a:lnTo>
                    <a:pt x="2576" y="2712"/>
                  </a:lnTo>
                  <a:lnTo>
                    <a:pt x="2572" y="2708"/>
                  </a:lnTo>
                  <a:lnTo>
                    <a:pt x="2562" y="2711"/>
                  </a:lnTo>
                  <a:lnTo>
                    <a:pt x="2558" y="2711"/>
                  </a:lnTo>
                  <a:lnTo>
                    <a:pt x="2557" y="2708"/>
                  </a:lnTo>
                  <a:lnTo>
                    <a:pt x="2548" y="2710"/>
                  </a:lnTo>
                  <a:lnTo>
                    <a:pt x="2540" y="2687"/>
                  </a:lnTo>
                  <a:lnTo>
                    <a:pt x="2537" y="2686"/>
                  </a:lnTo>
                  <a:lnTo>
                    <a:pt x="2526" y="2654"/>
                  </a:lnTo>
                  <a:lnTo>
                    <a:pt x="2519" y="2653"/>
                  </a:lnTo>
                  <a:lnTo>
                    <a:pt x="2514" y="2653"/>
                  </a:lnTo>
                  <a:lnTo>
                    <a:pt x="2514" y="2689"/>
                  </a:lnTo>
                  <a:lnTo>
                    <a:pt x="2455" y="2689"/>
                  </a:lnTo>
                  <a:lnTo>
                    <a:pt x="2400" y="2689"/>
                  </a:lnTo>
                  <a:lnTo>
                    <a:pt x="2388" y="2689"/>
                  </a:lnTo>
                  <a:lnTo>
                    <a:pt x="2342" y="2689"/>
                  </a:lnTo>
                  <a:lnTo>
                    <a:pt x="2294" y="2689"/>
                  </a:lnTo>
                  <a:lnTo>
                    <a:pt x="2241" y="2689"/>
                  </a:lnTo>
                  <a:lnTo>
                    <a:pt x="2191" y="2689"/>
                  </a:lnTo>
                  <a:lnTo>
                    <a:pt x="2174" y="2689"/>
                  </a:lnTo>
                  <a:lnTo>
                    <a:pt x="2027" y="2689"/>
                  </a:lnTo>
                  <a:lnTo>
                    <a:pt x="1983" y="2689"/>
                  </a:lnTo>
                  <a:lnTo>
                    <a:pt x="1929" y="2689"/>
                  </a:lnTo>
                  <a:lnTo>
                    <a:pt x="1880" y="2689"/>
                  </a:lnTo>
                  <a:lnTo>
                    <a:pt x="1833" y="2689"/>
                  </a:lnTo>
                  <a:lnTo>
                    <a:pt x="1785" y="2689"/>
                  </a:lnTo>
                  <a:lnTo>
                    <a:pt x="1731" y="2689"/>
                  </a:lnTo>
                  <a:lnTo>
                    <a:pt x="1699" y="2689"/>
                  </a:lnTo>
                  <a:lnTo>
                    <a:pt x="1650" y="2687"/>
                  </a:lnTo>
                  <a:lnTo>
                    <a:pt x="1596" y="2687"/>
                  </a:lnTo>
                  <a:lnTo>
                    <a:pt x="1546" y="2687"/>
                  </a:lnTo>
                  <a:lnTo>
                    <a:pt x="1477" y="2687"/>
                  </a:lnTo>
                  <a:lnTo>
                    <a:pt x="1368" y="2687"/>
                  </a:lnTo>
                  <a:lnTo>
                    <a:pt x="1315" y="2687"/>
                  </a:lnTo>
                  <a:lnTo>
                    <a:pt x="1262" y="2687"/>
                  </a:lnTo>
                  <a:lnTo>
                    <a:pt x="1217" y="2687"/>
                  </a:lnTo>
                  <a:lnTo>
                    <a:pt x="1167" y="2687"/>
                  </a:lnTo>
                  <a:lnTo>
                    <a:pt x="1115" y="2687"/>
                  </a:lnTo>
                  <a:lnTo>
                    <a:pt x="1064" y="2687"/>
                  </a:lnTo>
                  <a:lnTo>
                    <a:pt x="1002" y="2687"/>
                  </a:lnTo>
                  <a:lnTo>
                    <a:pt x="1000" y="2683"/>
                  </a:lnTo>
                  <a:lnTo>
                    <a:pt x="994" y="2679"/>
                  </a:lnTo>
                  <a:lnTo>
                    <a:pt x="989" y="2680"/>
                  </a:lnTo>
                  <a:lnTo>
                    <a:pt x="988" y="2678"/>
                  </a:lnTo>
                  <a:lnTo>
                    <a:pt x="989" y="2674"/>
                  </a:lnTo>
                  <a:lnTo>
                    <a:pt x="999" y="2670"/>
                  </a:lnTo>
                  <a:lnTo>
                    <a:pt x="1011" y="2671"/>
                  </a:lnTo>
                  <a:lnTo>
                    <a:pt x="1010" y="2665"/>
                  </a:lnTo>
                  <a:lnTo>
                    <a:pt x="1008" y="2665"/>
                  </a:lnTo>
                  <a:lnTo>
                    <a:pt x="1006" y="2663"/>
                  </a:lnTo>
                  <a:lnTo>
                    <a:pt x="1004" y="2662"/>
                  </a:lnTo>
                  <a:lnTo>
                    <a:pt x="992" y="2665"/>
                  </a:lnTo>
                  <a:lnTo>
                    <a:pt x="981" y="2664"/>
                  </a:lnTo>
                  <a:lnTo>
                    <a:pt x="979" y="2660"/>
                  </a:lnTo>
                  <a:lnTo>
                    <a:pt x="979" y="2659"/>
                  </a:lnTo>
                  <a:lnTo>
                    <a:pt x="977" y="2656"/>
                  </a:lnTo>
                  <a:lnTo>
                    <a:pt x="977" y="2652"/>
                  </a:lnTo>
                  <a:lnTo>
                    <a:pt x="979" y="2651"/>
                  </a:lnTo>
                  <a:lnTo>
                    <a:pt x="981" y="2626"/>
                  </a:lnTo>
                  <a:lnTo>
                    <a:pt x="976" y="2625"/>
                  </a:lnTo>
                  <a:lnTo>
                    <a:pt x="975" y="2630"/>
                  </a:lnTo>
                  <a:lnTo>
                    <a:pt x="966" y="2638"/>
                  </a:lnTo>
                  <a:lnTo>
                    <a:pt x="960" y="2649"/>
                  </a:lnTo>
                  <a:lnTo>
                    <a:pt x="955" y="2648"/>
                  </a:lnTo>
                  <a:lnTo>
                    <a:pt x="952" y="2641"/>
                  </a:lnTo>
                  <a:lnTo>
                    <a:pt x="952" y="2637"/>
                  </a:lnTo>
                  <a:lnTo>
                    <a:pt x="955" y="2626"/>
                  </a:lnTo>
                  <a:lnTo>
                    <a:pt x="949" y="2626"/>
                  </a:lnTo>
                  <a:lnTo>
                    <a:pt x="949" y="2621"/>
                  </a:lnTo>
                  <a:lnTo>
                    <a:pt x="946" y="2621"/>
                  </a:lnTo>
                  <a:lnTo>
                    <a:pt x="944" y="2616"/>
                  </a:lnTo>
                  <a:lnTo>
                    <a:pt x="944" y="2611"/>
                  </a:lnTo>
                  <a:lnTo>
                    <a:pt x="939" y="2606"/>
                  </a:lnTo>
                  <a:lnTo>
                    <a:pt x="936" y="2598"/>
                  </a:lnTo>
                  <a:lnTo>
                    <a:pt x="935" y="2600"/>
                  </a:lnTo>
                  <a:lnTo>
                    <a:pt x="938" y="2609"/>
                  </a:lnTo>
                  <a:lnTo>
                    <a:pt x="936" y="2614"/>
                  </a:lnTo>
                  <a:lnTo>
                    <a:pt x="930" y="2605"/>
                  </a:lnTo>
                  <a:lnTo>
                    <a:pt x="927" y="2615"/>
                  </a:lnTo>
                  <a:lnTo>
                    <a:pt x="923" y="2617"/>
                  </a:lnTo>
                  <a:lnTo>
                    <a:pt x="911" y="2617"/>
                  </a:lnTo>
                  <a:lnTo>
                    <a:pt x="902" y="2610"/>
                  </a:lnTo>
                  <a:lnTo>
                    <a:pt x="898" y="2605"/>
                  </a:lnTo>
                  <a:lnTo>
                    <a:pt x="892" y="2599"/>
                  </a:lnTo>
                  <a:lnTo>
                    <a:pt x="891" y="2594"/>
                  </a:lnTo>
                  <a:lnTo>
                    <a:pt x="898" y="2588"/>
                  </a:lnTo>
                  <a:lnTo>
                    <a:pt x="900" y="2584"/>
                  </a:lnTo>
                  <a:lnTo>
                    <a:pt x="900" y="2578"/>
                  </a:lnTo>
                  <a:lnTo>
                    <a:pt x="897" y="2573"/>
                  </a:lnTo>
                  <a:lnTo>
                    <a:pt x="900" y="2565"/>
                  </a:lnTo>
                  <a:lnTo>
                    <a:pt x="896" y="2563"/>
                  </a:lnTo>
                  <a:lnTo>
                    <a:pt x="890" y="2568"/>
                  </a:lnTo>
                  <a:lnTo>
                    <a:pt x="884" y="2570"/>
                  </a:lnTo>
                  <a:lnTo>
                    <a:pt x="880" y="2565"/>
                  </a:lnTo>
                  <a:lnTo>
                    <a:pt x="878" y="2555"/>
                  </a:lnTo>
                  <a:lnTo>
                    <a:pt x="875" y="2555"/>
                  </a:lnTo>
                  <a:lnTo>
                    <a:pt x="864" y="2561"/>
                  </a:lnTo>
                  <a:lnTo>
                    <a:pt x="853" y="2557"/>
                  </a:lnTo>
                  <a:lnTo>
                    <a:pt x="849" y="2560"/>
                  </a:lnTo>
                  <a:lnTo>
                    <a:pt x="842" y="2554"/>
                  </a:lnTo>
                  <a:lnTo>
                    <a:pt x="841" y="2558"/>
                  </a:lnTo>
                  <a:lnTo>
                    <a:pt x="837" y="2561"/>
                  </a:lnTo>
                  <a:lnTo>
                    <a:pt x="833" y="2557"/>
                  </a:lnTo>
                  <a:lnTo>
                    <a:pt x="803" y="2556"/>
                  </a:lnTo>
                  <a:lnTo>
                    <a:pt x="800" y="2552"/>
                  </a:lnTo>
                  <a:lnTo>
                    <a:pt x="826" y="2545"/>
                  </a:lnTo>
                  <a:lnTo>
                    <a:pt x="828" y="2541"/>
                  </a:lnTo>
                  <a:lnTo>
                    <a:pt x="816" y="2541"/>
                  </a:lnTo>
                  <a:lnTo>
                    <a:pt x="819" y="2531"/>
                  </a:lnTo>
                  <a:lnTo>
                    <a:pt x="809" y="2528"/>
                  </a:lnTo>
                  <a:lnTo>
                    <a:pt x="803" y="2527"/>
                  </a:lnTo>
                  <a:lnTo>
                    <a:pt x="803" y="2525"/>
                  </a:lnTo>
                  <a:lnTo>
                    <a:pt x="810" y="2525"/>
                  </a:lnTo>
                  <a:lnTo>
                    <a:pt x="815" y="2523"/>
                  </a:lnTo>
                  <a:lnTo>
                    <a:pt x="810" y="2517"/>
                  </a:lnTo>
                  <a:lnTo>
                    <a:pt x="794" y="2514"/>
                  </a:lnTo>
                  <a:lnTo>
                    <a:pt x="787" y="2522"/>
                  </a:lnTo>
                  <a:lnTo>
                    <a:pt x="783" y="2518"/>
                  </a:lnTo>
                  <a:lnTo>
                    <a:pt x="766" y="2517"/>
                  </a:lnTo>
                  <a:lnTo>
                    <a:pt x="764" y="2520"/>
                  </a:lnTo>
                  <a:lnTo>
                    <a:pt x="767" y="2524"/>
                  </a:lnTo>
                  <a:lnTo>
                    <a:pt x="762" y="2525"/>
                  </a:lnTo>
                  <a:lnTo>
                    <a:pt x="740" y="2514"/>
                  </a:lnTo>
                  <a:lnTo>
                    <a:pt x="731" y="2504"/>
                  </a:lnTo>
                  <a:lnTo>
                    <a:pt x="729" y="2498"/>
                  </a:lnTo>
                  <a:lnTo>
                    <a:pt x="729" y="2492"/>
                  </a:lnTo>
                  <a:lnTo>
                    <a:pt x="735" y="2490"/>
                  </a:lnTo>
                  <a:lnTo>
                    <a:pt x="741" y="2490"/>
                  </a:lnTo>
                  <a:lnTo>
                    <a:pt x="747" y="2487"/>
                  </a:lnTo>
                  <a:lnTo>
                    <a:pt x="745" y="2484"/>
                  </a:lnTo>
                  <a:lnTo>
                    <a:pt x="740" y="2481"/>
                  </a:lnTo>
                  <a:lnTo>
                    <a:pt x="729" y="2484"/>
                  </a:lnTo>
                  <a:lnTo>
                    <a:pt x="730" y="2479"/>
                  </a:lnTo>
                  <a:lnTo>
                    <a:pt x="741" y="2474"/>
                  </a:lnTo>
                  <a:lnTo>
                    <a:pt x="752" y="2475"/>
                  </a:lnTo>
                  <a:lnTo>
                    <a:pt x="756" y="2472"/>
                  </a:lnTo>
                  <a:lnTo>
                    <a:pt x="745" y="2469"/>
                  </a:lnTo>
                  <a:lnTo>
                    <a:pt x="742" y="2465"/>
                  </a:lnTo>
                  <a:lnTo>
                    <a:pt x="750" y="2457"/>
                  </a:lnTo>
                  <a:lnTo>
                    <a:pt x="742" y="2448"/>
                  </a:lnTo>
                  <a:lnTo>
                    <a:pt x="734" y="2461"/>
                  </a:lnTo>
                  <a:lnTo>
                    <a:pt x="728" y="2463"/>
                  </a:lnTo>
                  <a:lnTo>
                    <a:pt x="725" y="2461"/>
                  </a:lnTo>
                  <a:lnTo>
                    <a:pt x="723" y="2454"/>
                  </a:lnTo>
                  <a:lnTo>
                    <a:pt x="723" y="2443"/>
                  </a:lnTo>
                  <a:lnTo>
                    <a:pt x="725" y="2430"/>
                  </a:lnTo>
                  <a:lnTo>
                    <a:pt x="723" y="2428"/>
                  </a:lnTo>
                  <a:lnTo>
                    <a:pt x="722" y="2425"/>
                  </a:lnTo>
                  <a:lnTo>
                    <a:pt x="722" y="2420"/>
                  </a:lnTo>
                  <a:lnTo>
                    <a:pt x="724" y="2409"/>
                  </a:lnTo>
                  <a:lnTo>
                    <a:pt x="723" y="2402"/>
                  </a:lnTo>
                  <a:lnTo>
                    <a:pt x="719" y="2400"/>
                  </a:lnTo>
                  <a:lnTo>
                    <a:pt x="719" y="2393"/>
                  </a:lnTo>
                  <a:lnTo>
                    <a:pt x="718" y="2388"/>
                  </a:lnTo>
                  <a:lnTo>
                    <a:pt x="707" y="2394"/>
                  </a:lnTo>
                  <a:lnTo>
                    <a:pt x="698" y="2395"/>
                  </a:lnTo>
                  <a:lnTo>
                    <a:pt x="699" y="2390"/>
                  </a:lnTo>
                  <a:lnTo>
                    <a:pt x="702" y="2388"/>
                  </a:lnTo>
                  <a:lnTo>
                    <a:pt x="702" y="2383"/>
                  </a:lnTo>
                  <a:lnTo>
                    <a:pt x="699" y="2378"/>
                  </a:lnTo>
                  <a:lnTo>
                    <a:pt x="693" y="2378"/>
                  </a:lnTo>
                  <a:lnTo>
                    <a:pt x="683" y="2382"/>
                  </a:lnTo>
                  <a:lnTo>
                    <a:pt x="674" y="2380"/>
                  </a:lnTo>
                  <a:lnTo>
                    <a:pt x="671" y="2377"/>
                  </a:lnTo>
                  <a:lnTo>
                    <a:pt x="669" y="2363"/>
                  </a:lnTo>
                  <a:lnTo>
                    <a:pt x="663" y="2361"/>
                  </a:lnTo>
                  <a:lnTo>
                    <a:pt x="656" y="2350"/>
                  </a:lnTo>
                  <a:lnTo>
                    <a:pt x="655" y="2345"/>
                  </a:lnTo>
                  <a:lnTo>
                    <a:pt x="651" y="2337"/>
                  </a:lnTo>
                  <a:lnTo>
                    <a:pt x="654" y="2326"/>
                  </a:lnTo>
                  <a:lnTo>
                    <a:pt x="658" y="2321"/>
                  </a:lnTo>
                  <a:lnTo>
                    <a:pt x="658" y="2308"/>
                  </a:lnTo>
                  <a:lnTo>
                    <a:pt x="658" y="2298"/>
                  </a:lnTo>
                  <a:lnTo>
                    <a:pt x="656" y="2296"/>
                  </a:lnTo>
                  <a:lnTo>
                    <a:pt x="653" y="2292"/>
                  </a:lnTo>
                  <a:lnTo>
                    <a:pt x="647" y="2297"/>
                  </a:lnTo>
                  <a:lnTo>
                    <a:pt x="645" y="2299"/>
                  </a:lnTo>
                  <a:lnTo>
                    <a:pt x="643" y="2298"/>
                  </a:lnTo>
                  <a:lnTo>
                    <a:pt x="642" y="2296"/>
                  </a:lnTo>
                  <a:lnTo>
                    <a:pt x="640" y="2296"/>
                  </a:lnTo>
                  <a:lnTo>
                    <a:pt x="624" y="2278"/>
                  </a:lnTo>
                  <a:lnTo>
                    <a:pt x="621" y="2270"/>
                  </a:lnTo>
                  <a:lnTo>
                    <a:pt x="616" y="2264"/>
                  </a:lnTo>
                  <a:lnTo>
                    <a:pt x="600" y="2250"/>
                  </a:lnTo>
                  <a:lnTo>
                    <a:pt x="599" y="2246"/>
                  </a:lnTo>
                  <a:lnTo>
                    <a:pt x="600" y="2238"/>
                  </a:lnTo>
                  <a:lnTo>
                    <a:pt x="605" y="2233"/>
                  </a:lnTo>
                  <a:lnTo>
                    <a:pt x="610" y="2231"/>
                  </a:lnTo>
                  <a:lnTo>
                    <a:pt x="608" y="2226"/>
                  </a:lnTo>
                  <a:lnTo>
                    <a:pt x="595" y="2227"/>
                  </a:lnTo>
                  <a:lnTo>
                    <a:pt x="590" y="2224"/>
                  </a:lnTo>
                  <a:lnTo>
                    <a:pt x="583" y="2211"/>
                  </a:lnTo>
                  <a:lnTo>
                    <a:pt x="580" y="2208"/>
                  </a:lnTo>
                  <a:lnTo>
                    <a:pt x="580" y="2195"/>
                  </a:lnTo>
                  <a:lnTo>
                    <a:pt x="584" y="2189"/>
                  </a:lnTo>
                  <a:lnTo>
                    <a:pt x="586" y="2181"/>
                  </a:lnTo>
                  <a:lnTo>
                    <a:pt x="591" y="2179"/>
                  </a:lnTo>
                  <a:lnTo>
                    <a:pt x="599" y="2185"/>
                  </a:lnTo>
                  <a:lnTo>
                    <a:pt x="600" y="2181"/>
                  </a:lnTo>
                  <a:lnTo>
                    <a:pt x="596" y="2175"/>
                  </a:lnTo>
                  <a:lnTo>
                    <a:pt x="596" y="2170"/>
                  </a:lnTo>
                  <a:lnTo>
                    <a:pt x="599" y="2161"/>
                  </a:lnTo>
                  <a:lnTo>
                    <a:pt x="604" y="2157"/>
                  </a:lnTo>
                  <a:lnTo>
                    <a:pt x="604" y="2153"/>
                  </a:lnTo>
                  <a:lnTo>
                    <a:pt x="601" y="2147"/>
                  </a:lnTo>
                  <a:lnTo>
                    <a:pt x="599" y="2147"/>
                  </a:lnTo>
                  <a:lnTo>
                    <a:pt x="600" y="2140"/>
                  </a:lnTo>
                  <a:lnTo>
                    <a:pt x="602" y="2136"/>
                  </a:lnTo>
                  <a:lnTo>
                    <a:pt x="605" y="2130"/>
                  </a:lnTo>
                  <a:lnTo>
                    <a:pt x="605" y="2125"/>
                  </a:lnTo>
                  <a:lnTo>
                    <a:pt x="600" y="2109"/>
                  </a:lnTo>
                  <a:lnTo>
                    <a:pt x="600" y="2082"/>
                  </a:lnTo>
                  <a:lnTo>
                    <a:pt x="602" y="2067"/>
                  </a:lnTo>
                  <a:lnTo>
                    <a:pt x="605" y="2062"/>
                  </a:lnTo>
                  <a:lnTo>
                    <a:pt x="605" y="2060"/>
                  </a:lnTo>
                  <a:lnTo>
                    <a:pt x="601" y="2054"/>
                  </a:lnTo>
                  <a:lnTo>
                    <a:pt x="599" y="2050"/>
                  </a:lnTo>
                  <a:lnTo>
                    <a:pt x="580" y="2045"/>
                  </a:lnTo>
                  <a:lnTo>
                    <a:pt x="575" y="2039"/>
                  </a:lnTo>
                  <a:lnTo>
                    <a:pt x="550" y="2018"/>
                  </a:lnTo>
                  <a:lnTo>
                    <a:pt x="514" y="2008"/>
                  </a:lnTo>
                  <a:lnTo>
                    <a:pt x="502" y="2001"/>
                  </a:lnTo>
                  <a:lnTo>
                    <a:pt x="497" y="1995"/>
                  </a:lnTo>
                  <a:lnTo>
                    <a:pt x="492" y="1986"/>
                  </a:lnTo>
                  <a:lnTo>
                    <a:pt x="487" y="1969"/>
                  </a:lnTo>
                  <a:lnTo>
                    <a:pt x="487" y="1965"/>
                  </a:lnTo>
                  <a:lnTo>
                    <a:pt x="483" y="1958"/>
                  </a:lnTo>
                  <a:lnTo>
                    <a:pt x="473" y="1949"/>
                  </a:lnTo>
                  <a:lnTo>
                    <a:pt x="472" y="1944"/>
                  </a:lnTo>
                  <a:lnTo>
                    <a:pt x="475" y="1939"/>
                  </a:lnTo>
                  <a:lnTo>
                    <a:pt x="475" y="1936"/>
                  </a:lnTo>
                  <a:lnTo>
                    <a:pt x="471" y="1928"/>
                  </a:lnTo>
                  <a:lnTo>
                    <a:pt x="457" y="1911"/>
                  </a:lnTo>
                  <a:lnTo>
                    <a:pt x="452" y="1893"/>
                  </a:lnTo>
                  <a:lnTo>
                    <a:pt x="449" y="1893"/>
                  </a:lnTo>
                  <a:lnTo>
                    <a:pt x="448" y="1890"/>
                  </a:lnTo>
                  <a:lnTo>
                    <a:pt x="441" y="1872"/>
                  </a:lnTo>
                  <a:lnTo>
                    <a:pt x="413" y="1826"/>
                  </a:lnTo>
                  <a:lnTo>
                    <a:pt x="402" y="1807"/>
                  </a:lnTo>
                  <a:lnTo>
                    <a:pt x="395" y="1786"/>
                  </a:lnTo>
                  <a:lnTo>
                    <a:pt x="384" y="1775"/>
                  </a:lnTo>
                  <a:lnTo>
                    <a:pt x="363" y="1766"/>
                  </a:lnTo>
                  <a:lnTo>
                    <a:pt x="359" y="1759"/>
                  </a:lnTo>
                  <a:lnTo>
                    <a:pt x="359" y="1756"/>
                  </a:lnTo>
                  <a:lnTo>
                    <a:pt x="355" y="1740"/>
                  </a:lnTo>
                  <a:lnTo>
                    <a:pt x="343" y="1729"/>
                  </a:lnTo>
                  <a:lnTo>
                    <a:pt x="341" y="1721"/>
                  </a:lnTo>
                  <a:lnTo>
                    <a:pt x="332" y="1707"/>
                  </a:lnTo>
                  <a:lnTo>
                    <a:pt x="328" y="1695"/>
                  </a:lnTo>
                  <a:lnTo>
                    <a:pt x="323" y="1695"/>
                  </a:lnTo>
                  <a:lnTo>
                    <a:pt x="320" y="1691"/>
                  </a:lnTo>
                  <a:lnTo>
                    <a:pt x="311" y="1673"/>
                  </a:lnTo>
                  <a:lnTo>
                    <a:pt x="305" y="1667"/>
                  </a:lnTo>
                  <a:lnTo>
                    <a:pt x="300" y="1666"/>
                  </a:lnTo>
                  <a:lnTo>
                    <a:pt x="278" y="1683"/>
                  </a:lnTo>
                  <a:lnTo>
                    <a:pt x="257" y="1689"/>
                  </a:lnTo>
                  <a:lnTo>
                    <a:pt x="252" y="1695"/>
                  </a:lnTo>
                  <a:lnTo>
                    <a:pt x="251" y="1707"/>
                  </a:lnTo>
                  <a:lnTo>
                    <a:pt x="249" y="1710"/>
                  </a:lnTo>
                  <a:lnTo>
                    <a:pt x="242" y="1713"/>
                  </a:lnTo>
                  <a:lnTo>
                    <a:pt x="240" y="1717"/>
                  </a:lnTo>
                  <a:lnTo>
                    <a:pt x="240" y="1726"/>
                  </a:lnTo>
                  <a:lnTo>
                    <a:pt x="236" y="1734"/>
                  </a:lnTo>
                  <a:lnTo>
                    <a:pt x="220" y="1739"/>
                  </a:lnTo>
                  <a:lnTo>
                    <a:pt x="204" y="1753"/>
                  </a:lnTo>
                  <a:lnTo>
                    <a:pt x="191" y="1758"/>
                  </a:lnTo>
                  <a:lnTo>
                    <a:pt x="188" y="1756"/>
                  </a:lnTo>
                  <a:lnTo>
                    <a:pt x="188" y="1753"/>
                  </a:lnTo>
                  <a:lnTo>
                    <a:pt x="185" y="1747"/>
                  </a:lnTo>
                  <a:lnTo>
                    <a:pt x="175" y="1723"/>
                  </a:lnTo>
                  <a:lnTo>
                    <a:pt x="159" y="1710"/>
                  </a:lnTo>
                  <a:lnTo>
                    <a:pt x="176" y="1695"/>
                  </a:lnTo>
                  <a:lnTo>
                    <a:pt x="174" y="1691"/>
                  </a:lnTo>
                  <a:lnTo>
                    <a:pt x="158" y="1681"/>
                  </a:lnTo>
                  <a:lnTo>
                    <a:pt x="169" y="1693"/>
                  </a:lnTo>
                  <a:lnTo>
                    <a:pt x="166" y="1697"/>
                  </a:lnTo>
                  <a:lnTo>
                    <a:pt x="155" y="1695"/>
                  </a:lnTo>
                  <a:lnTo>
                    <a:pt x="152" y="1702"/>
                  </a:lnTo>
                  <a:lnTo>
                    <a:pt x="149" y="1699"/>
                  </a:lnTo>
                  <a:lnTo>
                    <a:pt x="122" y="1664"/>
                  </a:lnTo>
                  <a:lnTo>
                    <a:pt x="117" y="1653"/>
                  </a:lnTo>
                  <a:lnTo>
                    <a:pt x="104" y="1642"/>
                  </a:lnTo>
                  <a:lnTo>
                    <a:pt x="97" y="1636"/>
                  </a:lnTo>
                  <a:lnTo>
                    <a:pt x="101" y="1636"/>
                  </a:lnTo>
                  <a:lnTo>
                    <a:pt x="101" y="1630"/>
                  </a:lnTo>
                  <a:lnTo>
                    <a:pt x="101" y="1608"/>
                  </a:lnTo>
                  <a:lnTo>
                    <a:pt x="68" y="1609"/>
                  </a:lnTo>
                  <a:lnTo>
                    <a:pt x="56" y="1624"/>
                  </a:lnTo>
                  <a:lnTo>
                    <a:pt x="50" y="1621"/>
                  </a:lnTo>
                  <a:lnTo>
                    <a:pt x="35" y="1610"/>
                  </a:lnTo>
                  <a:lnTo>
                    <a:pt x="20" y="1621"/>
                  </a:lnTo>
                  <a:lnTo>
                    <a:pt x="0" y="1609"/>
                  </a:lnTo>
                  <a:lnTo>
                    <a:pt x="0" y="1573"/>
                  </a:lnTo>
                  <a:lnTo>
                    <a:pt x="0" y="1463"/>
                  </a:lnTo>
                  <a:lnTo>
                    <a:pt x="0" y="1356"/>
                  </a:lnTo>
                  <a:lnTo>
                    <a:pt x="0" y="1255"/>
                  </a:lnTo>
                  <a:lnTo>
                    <a:pt x="0" y="1146"/>
                  </a:lnTo>
                  <a:lnTo>
                    <a:pt x="0" y="1022"/>
                  </a:lnTo>
                  <a:lnTo>
                    <a:pt x="0" y="900"/>
                  </a:lnTo>
                  <a:lnTo>
                    <a:pt x="0" y="785"/>
                  </a:lnTo>
                  <a:lnTo>
                    <a:pt x="0" y="660"/>
                  </a:lnTo>
                  <a:lnTo>
                    <a:pt x="0" y="516"/>
                  </a:lnTo>
                  <a:lnTo>
                    <a:pt x="0" y="373"/>
                  </a:lnTo>
                  <a:lnTo>
                    <a:pt x="2" y="376"/>
                  </a:lnTo>
                  <a:lnTo>
                    <a:pt x="11" y="381"/>
                  </a:lnTo>
                  <a:lnTo>
                    <a:pt x="21" y="384"/>
                  </a:lnTo>
                  <a:lnTo>
                    <a:pt x="62" y="383"/>
                  </a:lnTo>
                  <a:lnTo>
                    <a:pt x="70" y="386"/>
                  </a:lnTo>
                  <a:lnTo>
                    <a:pt x="74" y="393"/>
                  </a:lnTo>
                  <a:lnTo>
                    <a:pt x="91" y="394"/>
                  </a:lnTo>
                  <a:lnTo>
                    <a:pt x="110" y="413"/>
                  </a:lnTo>
                  <a:lnTo>
                    <a:pt x="132" y="447"/>
                  </a:lnTo>
                  <a:lnTo>
                    <a:pt x="139" y="447"/>
                  </a:lnTo>
                  <a:lnTo>
                    <a:pt x="143" y="451"/>
                  </a:lnTo>
                  <a:lnTo>
                    <a:pt x="145" y="445"/>
                  </a:lnTo>
                  <a:lnTo>
                    <a:pt x="149" y="454"/>
                  </a:lnTo>
                  <a:lnTo>
                    <a:pt x="159" y="465"/>
                  </a:lnTo>
                  <a:lnTo>
                    <a:pt x="170" y="475"/>
                  </a:lnTo>
                  <a:lnTo>
                    <a:pt x="179" y="480"/>
                  </a:lnTo>
                  <a:lnTo>
                    <a:pt x="191" y="492"/>
                  </a:lnTo>
                  <a:lnTo>
                    <a:pt x="198" y="491"/>
                  </a:lnTo>
                  <a:lnTo>
                    <a:pt x="214" y="495"/>
                  </a:lnTo>
                  <a:lnTo>
                    <a:pt x="228" y="502"/>
                  </a:lnTo>
                  <a:lnTo>
                    <a:pt x="235" y="504"/>
                  </a:lnTo>
                  <a:lnTo>
                    <a:pt x="241" y="501"/>
                  </a:lnTo>
                  <a:lnTo>
                    <a:pt x="246" y="505"/>
                  </a:lnTo>
                  <a:lnTo>
                    <a:pt x="246" y="500"/>
                  </a:lnTo>
                  <a:lnTo>
                    <a:pt x="244" y="492"/>
                  </a:lnTo>
                  <a:lnTo>
                    <a:pt x="255" y="497"/>
                  </a:lnTo>
                  <a:lnTo>
                    <a:pt x="265" y="501"/>
                  </a:lnTo>
                  <a:lnTo>
                    <a:pt x="269" y="506"/>
                  </a:lnTo>
                  <a:lnTo>
                    <a:pt x="277" y="507"/>
                  </a:lnTo>
                  <a:lnTo>
                    <a:pt x="288" y="516"/>
                  </a:lnTo>
                  <a:lnTo>
                    <a:pt x="309" y="537"/>
                  </a:lnTo>
                  <a:lnTo>
                    <a:pt x="316" y="535"/>
                  </a:lnTo>
                  <a:lnTo>
                    <a:pt x="321" y="537"/>
                  </a:lnTo>
                  <a:lnTo>
                    <a:pt x="319" y="529"/>
                  </a:lnTo>
                  <a:lnTo>
                    <a:pt x="308" y="517"/>
                  </a:lnTo>
                  <a:lnTo>
                    <a:pt x="304" y="506"/>
                  </a:lnTo>
                  <a:lnTo>
                    <a:pt x="300" y="501"/>
                  </a:lnTo>
                  <a:lnTo>
                    <a:pt x="306" y="499"/>
                  </a:lnTo>
                  <a:lnTo>
                    <a:pt x="322" y="505"/>
                  </a:lnTo>
                  <a:lnTo>
                    <a:pt x="331" y="502"/>
                  </a:lnTo>
                  <a:lnTo>
                    <a:pt x="341" y="505"/>
                  </a:lnTo>
                  <a:lnTo>
                    <a:pt x="347" y="510"/>
                  </a:lnTo>
                  <a:lnTo>
                    <a:pt x="349" y="524"/>
                  </a:lnTo>
                  <a:lnTo>
                    <a:pt x="354" y="532"/>
                  </a:lnTo>
                  <a:lnTo>
                    <a:pt x="370" y="545"/>
                  </a:lnTo>
                  <a:lnTo>
                    <a:pt x="373" y="553"/>
                  </a:lnTo>
                  <a:lnTo>
                    <a:pt x="376" y="542"/>
                  </a:lnTo>
                  <a:lnTo>
                    <a:pt x="375" y="527"/>
                  </a:lnTo>
                  <a:lnTo>
                    <a:pt x="370" y="522"/>
                  </a:lnTo>
                  <a:lnTo>
                    <a:pt x="353" y="490"/>
                  </a:lnTo>
                  <a:lnTo>
                    <a:pt x="349" y="480"/>
                  </a:lnTo>
                  <a:lnTo>
                    <a:pt x="349" y="475"/>
                  </a:lnTo>
                  <a:lnTo>
                    <a:pt x="360" y="468"/>
                  </a:lnTo>
                  <a:lnTo>
                    <a:pt x="369" y="456"/>
                  </a:lnTo>
                  <a:lnTo>
                    <a:pt x="385" y="445"/>
                  </a:lnTo>
                  <a:lnTo>
                    <a:pt x="391" y="435"/>
                  </a:lnTo>
                  <a:lnTo>
                    <a:pt x="396" y="435"/>
                  </a:lnTo>
                  <a:lnTo>
                    <a:pt x="400" y="429"/>
                  </a:lnTo>
                  <a:lnTo>
                    <a:pt x="423" y="425"/>
                  </a:lnTo>
                  <a:lnTo>
                    <a:pt x="430" y="420"/>
                  </a:lnTo>
                  <a:lnTo>
                    <a:pt x="439" y="411"/>
                  </a:lnTo>
                  <a:lnTo>
                    <a:pt x="440" y="391"/>
                  </a:lnTo>
                  <a:lnTo>
                    <a:pt x="448" y="384"/>
                  </a:lnTo>
                  <a:lnTo>
                    <a:pt x="450" y="387"/>
                  </a:lnTo>
                  <a:lnTo>
                    <a:pt x="455" y="387"/>
                  </a:lnTo>
                  <a:lnTo>
                    <a:pt x="457" y="378"/>
                  </a:lnTo>
                  <a:lnTo>
                    <a:pt x="464" y="371"/>
                  </a:lnTo>
                  <a:lnTo>
                    <a:pt x="468" y="371"/>
                  </a:lnTo>
                  <a:lnTo>
                    <a:pt x="470" y="376"/>
                  </a:lnTo>
                  <a:lnTo>
                    <a:pt x="484" y="376"/>
                  </a:lnTo>
                  <a:lnTo>
                    <a:pt x="491" y="370"/>
                  </a:lnTo>
                  <a:lnTo>
                    <a:pt x="492" y="365"/>
                  </a:lnTo>
                  <a:lnTo>
                    <a:pt x="500" y="362"/>
                  </a:lnTo>
                  <a:lnTo>
                    <a:pt x="521" y="348"/>
                  </a:lnTo>
                  <a:lnTo>
                    <a:pt x="524" y="336"/>
                  </a:lnTo>
                  <a:lnTo>
                    <a:pt x="542" y="344"/>
                  </a:lnTo>
                  <a:lnTo>
                    <a:pt x="550" y="334"/>
                  </a:lnTo>
                  <a:lnTo>
                    <a:pt x="551" y="324"/>
                  </a:lnTo>
                  <a:lnTo>
                    <a:pt x="554" y="316"/>
                  </a:lnTo>
                  <a:lnTo>
                    <a:pt x="568" y="309"/>
                  </a:lnTo>
                  <a:lnTo>
                    <a:pt x="574" y="303"/>
                  </a:lnTo>
                  <a:lnTo>
                    <a:pt x="585" y="312"/>
                  </a:lnTo>
                  <a:lnTo>
                    <a:pt x="593" y="312"/>
                  </a:lnTo>
                  <a:lnTo>
                    <a:pt x="597" y="317"/>
                  </a:lnTo>
                  <a:lnTo>
                    <a:pt x="606" y="313"/>
                  </a:lnTo>
                  <a:lnTo>
                    <a:pt x="612" y="302"/>
                  </a:lnTo>
                  <a:lnTo>
                    <a:pt x="613" y="295"/>
                  </a:lnTo>
                  <a:lnTo>
                    <a:pt x="621" y="290"/>
                  </a:lnTo>
                  <a:lnTo>
                    <a:pt x="623" y="297"/>
                  </a:lnTo>
                  <a:lnTo>
                    <a:pt x="629" y="305"/>
                  </a:lnTo>
                  <a:lnTo>
                    <a:pt x="633" y="318"/>
                  </a:lnTo>
                  <a:lnTo>
                    <a:pt x="629" y="321"/>
                  </a:lnTo>
                  <a:lnTo>
                    <a:pt x="622" y="332"/>
                  </a:lnTo>
                  <a:lnTo>
                    <a:pt x="583" y="360"/>
                  </a:lnTo>
                  <a:lnTo>
                    <a:pt x="574" y="372"/>
                  </a:lnTo>
                  <a:lnTo>
                    <a:pt x="564" y="378"/>
                  </a:lnTo>
                  <a:lnTo>
                    <a:pt x="548" y="398"/>
                  </a:lnTo>
                  <a:lnTo>
                    <a:pt x="534" y="392"/>
                  </a:lnTo>
                  <a:lnTo>
                    <a:pt x="499" y="404"/>
                  </a:lnTo>
                  <a:lnTo>
                    <a:pt x="488" y="414"/>
                  </a:lnTo>
                  <a:lnTo>
                    <a:pt x="484" y="424"/>
                  </a:lnTo>
                  <a:lnTo>
                    <a:pt x="492" y="421"/>
                  </a:lnTo>
                  <a:lnTo>
                    <a:pt x="476" y="435"/>
                  </a:lnTo>
                  <a:lnTo>
                    <a:pt x="473" y="443"/>
                  </a:lnTo>
                  <a:lnTo>
                    <a:pt x="468" y="441"/>
                  </a:lnTo>
                  <a:lnTo>
                    <a:pt x="464" y="451"/>
                  </a:lnTo>
                  <a:lnTo>
                    <a:pt x="460" y="461"/>
                  </a:lnTo>
                  <a:lnTo>
                    <a:pt x="459" y="452"/>
                  </a:lnTo>
                  <a:lnTo>
                    <a:pt x="454" y="449"/>
                  </a:lnTo>
                  <a:lnTo>
                    <a:pt x="441" y="469"/>
                  </a:lnTo>
                  <a:lnTo>
                    <a:pt x="441" y="478"/>
                  </a:lnTo>
                  <a:lnTo>
                    <a:pt x="449" y="477"/>
                  </a:lnTo>
                  <a:lnTo>
                    <a:pt x="459" y="467"/>
                  </a:lnTo>
                  <a:lnTo>
                    <a:pt x="483" y="458"/>
                  </a:lnTo>
                  <a:lnTo>
                    <a:pt x="504" y="435"/>
                  </a:lnTo>
                  <a:lnTo>
                    <a:pt x="505" y="431"/>
                  </a:lnTo>
                  <a:lnTo>
                    <a:pt x="502" y="426"/>
                  </a:lnTo>
                  <a:lnTo>
                    <a:pt x="504" y="424"/>
                  </a:lnTo>
                  <a:lnTo>
                    <a:pt x="513" y="418"/>
                  </a:lnTo>
                  <a:lnTo>
                    <a:pt x="518" y="420"/>
                  </a:lnTo>
                  <a:lnTo>
                    <a:pt x="516" y="434"/>
                  </a:lnTo>
                  <a:lnTo>
                    <a:pt x="524" y="421"/>
                  </a:lnTo>
                  <a:lnTo>
                    <a:pt x="526" y="432"/>
                  </a:lnTo>
                  <a:lnTo>
                    <a:pt x="535" y="415"/>
                  </a:lnTo>
                  <a:lnTo>
                    <a:pt x="543" y="411"/>
                  </a:lnTo>
                  <a:lnTo>
                    <a:pt x="550" y="418"/>
                  </a:lnTo>
                  <a:lnTo>
                    <a:pt x="548" y="432"/>
                  </a:lnTo>
                  <a:lnTo>
                    <a:pt x="546" y="454"/>
                  </a:lnTo>
                  <a:lnTo>
                    <a:pt x="564" y="418"/>
                  </a:lnTo>
                  <a:lnTo>
                    <a:pt x="581" y="389"/>
                  </a:lnTo>
                  <a:lnTo>
                    <a:pt x="583" y="378"/>
                  </a:lnTo>
                  <a:lnTo>
                    <a:pt x="596" y="376"/>
                  </a:lnTo>
                  <a:lnTo>
                    <a:pt x="607" y="371"/>
                  </a:lnTo>
                  <a:lnTo>
                    <a:pt x="617" y="360"/>
                  </a:lnTo>
                  <a:lnTo>
                    <a:pt x="645" y="351"/>
                  </a:lnTo>
                  <a:lnTo>
                    <a:pt x="663" y="334"/>
                  </a:lnTo>
                  <a:lnTo>
                    <a:pt x="660" y="354"/>
                  </a:lnTo>
                  <a:lnTo>
                    <a:pt x="656" y="352"/>
                  </a:lnTo>
                  <a:lnTo>
                    <a:pt x="650" y="366"/>
                  </a:lnTo>
                  <a:lnTo>
                    <a:pt x="649" y="376"/>
                  </a:lnTo>
                  <a:lnTo>
                    <a:pt x="672" y="361"/>
                  </a:lnTo>
                  <a:lnTo>
                    <a:pt x="681" y="348"/>
                  </a:lnTo>
                  <a:lnTo>
                    <a:pt x="692" y="336"/>
                  </a:lnTo>
                  <a:lnTo>
                    <a:pt x="697" y="324"/>
                  </a:lnTo>
                  <a:lnTo>
                    <a:pt x="693" y="316"/>
                  </a:lnTo>
                  <a:lnTo>
                    <a:pt x="698" y="309"/>
                  </a:lnTo>
                  <a:lnTo>
                    <a:pt x="725" y="298"/>
                  </a:lnTo>
                  <a:lnTo>
                    <a:pt x="731" y="292"/>
                  </a:lnTo>
                  <a:lnTo>
                    <a:pt x="715" y="287"/>
                  </a:lnTo>
                  <a:lnTo>
                    <a:pt x="709" y="281"/>
                  </a:lnTo>
                  <a:lnTo>
                    <a:pt x="710" y="276"/>
                  </a:lnTo>
                  <a:lnTo>
                    <a:pt x="712" y="266"/>
                  </a:lnTo>
                  <a:lnTo>
                    <a:pt x="709" y="262"/>
                  </a:lnTo>
                  <a:lnTo>
                    <a:pt x="699" y="265"/>
                  </a:lnTo>
                  <a:lnTo>
                    <a:pt x="701" y="255"/>
                  </a:lnTo>
                  <a:lnTo>
                    <a:pt x="706" y="247"/>
                  </a:lnTo>
                  <a:lnTo>
                    <a:pt x="709" y="242"/>
                  </a:lnTo>
                  <a:lnTo>
                    <a:pt x="722" y="247"/>
                  </a:lnTo>
                  <a:lnTo>
                    <a:pt x="751" y="281"/>
                  </a:lnTo>
                  <a:lnTo>
                    <a:pt x="757" y="295"/>
                  </a:lnTo>
                  <a:lnTo>
                    <a:pt x="761" y="323"/>
                  </a:lnTo>
                  <a:lnTo>
                    <a:pt x="768" y="335"/>
                  </a:lnTo>
                  <a:lnTo>
                    <a:pt x="780" y="376"/>
                  </a:lnTo>
                  <a:lnTo>
                    <a:pt x="787" y="389"/>
                  </a:lnTo>
                  <a:lnTo>
                    <a:pt x="796" y="394"/>
                  </a:lnTo>
                  <a:lnTo>
                    <a:pt x="803" y="410"/>
                  </a:lnTo>
                  <a:lnTo>
                    <a:pt x="805" y="409"/>
                  </a:lnTo>
                  <a:lnTo>
                    <a:pt x="821" y="425"/>
                  </a:lnTo>
                  <a:lnTo>
                    <a:pt x="831" y="429"/>
                  </a:lnTo>
                  <a:lnTo>
                    <a:pt x="853" y="430"/>
                  </a:lnTo>
                  <a:lnTo>
                    <a:pt x="853" y="426"/>
                  </a:lnTo>
                  <a:lnTo>
                    <a:pt x="855" y="424"/>
                  </a:lnTo>
                  <a:lnTo>
                    <a:pt x="866" y="424"/>
                  </a:lnTo>
                  <a:lnTo>
                    <a:pt x="866" y="418"/>
                  </a:lnTo>
                  <a:lnTo>
                    <a:pt x="858" y="414"/>
                  </a:lnTo>
                  <a:lnTo>
                    <a:pt x="841" y="420"/>
                  </a:lnTo>
                  <a:lnTo>
                    <a:pt x="844" y="409"/>
                  </a:lnTo>
                  <a:lnTo>
                    <a:pt x="859" y="408"/>
                  </a:lnTo>
                  <a:lnTo>
                    <a:pt x="868" y="403"/>
                  </a:lnTo>
                  <a:lnTo>
                    <a:pt x="863" y="403"/>
                  </a:lnTo>
                  <a:lnTo>
                    <a:pt x="852" y="387"/>
                  </a:lnTo>
                  <a:lnTo>
                    <a:pt x="858" y="381"/>
                  </a:lnTo>
                  <a:lnTo>
                    <a:pt x="871" y="376"/>
                  </a:lnTo>
                  <a:lnTo>
                    <a:pt x="871" y="368"/>
                  </a:lnTo>
                  <a:lnTo>
                    <a:pt x="863" y="366"/>
                  </a:lnTo>
                  <a:lnTo>
                    <a:pt x="863" y="354"/>
                  </a:lnTo>
                  <a:lnTo>
                    <a:pt x="866" y="362"/>
                  </a:lnTo>
                  <a:lnTo>
                    <a:pt x="884" y="341"/>
                  </a:lnTo>
                  <a:lnTo>
                    <a:pt x="887" y="330"/>
                  </a:lnTo>
                  <a:lnTo>
                    <a:pt x="884" y="328"/>
                  </a:lnTo>
                  <a:lnTo>
                    <a:pt x="876" y="333"/>
                  </a:lnTo>
                  <a:lnTo>
                    <a:pt x="873" y="341"/>
                  </a:lnTo>
                  <a:lnTo>
                    <a:pt x="869" y="338"/>
                  </a:lnTo>
                  <a:lnTo>
                    <a:pt x="868" y="328"/>
                  </a:lnTo>
                  <a:lnTo>
                    <a:pt x="871" y="321"/>
                  </a:lnTo>
                  <a:lnTo>
                    <a:pt x="878" y="324"/>
                  </a:lnTo>
                  <a:lnTo>
                    <a:pt x="887" y="322"/>
                  </a:lnTo>
                  <a:lnTo>
                    <a:pt x="892" y="324"/>
                  </a:lnTo>
                  <a:lnTo>
                    <a:pt x="895" y="335"/>
                  </a:lnTo>
                  <a:lnTo>
                    <a:pt x="900" y="325"/>
                  </a:lnTo>
                  <a:lnTo>
                    <a:pt x="907" y="324"/>
                  </a:lnTo>
                  <a:lnTo>
                    <a:pt x="906" y="318"/>
                  </a:lnTo>
                  <a:lnTo>
                    <a:pt x="898" y="316"/>
                  </a:lnTo>
                  <a:lnTo>
                    <a:pt x="893" y="311"/>
                  </a:lnTo>
                  <a:lnTo>
                    <a:pt x="908" y="308"/>
                  </a:lnTo>
                  <a:lnTo>
                    <a:pt x="908" y="313"/>
                  </a:lnTo>
                  <a:lnTo>
                    <a:pt x="912" y="321"/>
                  </a:lnTo>
                  <a:lnTo>
                    <a:pt x="909" y="335"/>
                  </a:lnTo>
                  <a:lnTo>
                    <a:pt x="908" y="359"/>
                  </a:lnTo>
                  <a:lnTo>
                    <a:pt x="906" y="366"/>
                  </a:lnTo>
                  <a:lnTo>
                    <a:pt x="907" y="373"/>
                  </a:lnTo>
                  <a:lnTo>
                    <a:pt x="912" y="378"/>
                  </a:lnTo>
                  <a:lnTo>
                    <a:pt x="919" y="372"/>
                  </a:lnTo>
                  <a:lnTo>
                    <a:pt x="930" y="376"/>
                  </a:lnTo>
                  <a:lnTo>
                    <a:pt x="912" y="409"/>
                  </a:lnTo>
                  <a:lnTo>
                    <a:pt x="907" y="424"/>
                  </a:lnTo>
                  <a:lnTo>
                    <a:pt x="906" y="413"/>
                  </a:lnTo>
                  <a:lnTo>
                    <a:pt x="903" y="424"/>
                  </a:lnTo>
                  <a:lnTo>
                    <a:pt x="903" y="430"/>
                  </a:lnTo>
                  <a:lnTo>
                    <a:pt x="925" y="432"/>
                  </a:lnTo>
                  <a:lnTo>
                    <a:pt x="933" y="425"/>
                  </a:lnTo>
                  <a:lnTo>
                    <a:pt x="938" y="429"/>
                  </a:lnTo>
                  <a:lnTo>
                    <a:pt x="954" y="430"/>
                  </a:lnTo>
                  <a:lnTo>
                    <a:pt x="962" y="424"/>
                  </a:lnTo>
                  <a:lnTo>
                    <a:pt x="965" y="414"/>
                  </a:lnTo>
                  <a:lnTo>
                    <a:pt x="975" y="405"/>
                  </a:lnTo>
                  <a:lnTo>
                    <a:pt x="976" y="394"/>
                  </a:lnTo>
                  <a:lnTo>
                    <a:pt x="981" y="378"/>
                  </a:lnTo>
                  <a:lnTo>
                    <a:pt x="982" y="360"/>
                  </a:lnTo>
                  <a:lnTo>
                    <a:pt x="991" y="360"/>
                  </a:lnTo>
                  <a:lnTo>
                    <a:pt x="1005" y="354"/>
                  </a:lnTo>
                  <a:lnTo>
                    <a:pt x="1016" y="360"/>
                  </a:lnTo>
                  <a:lnTo>
                    <a:pt x="1025" y="359"/>
                  </a:lnTo>
                  <a:lnTo>
                    <a:pt x="1032" y="360"/>
                  </a:lnTo>
                  <a:lnTo>
                    <a:pt x="1032" y="362"/>
                  </a:lnTo>
                  <a:lnTo>
                    <a:pt x="1054" y="360"/>
                  </a:lnTo>
                  <a:lnTo>
                    <a:pt x="1077" y="367"/>
                  </a:lnTo>
                  <a:lnTo>
                    <a:pt x="1107" y="392"/>
                  </a:lnTo>
                  <a:lnTo>
                    <a:pt x="1127" y="418"/>
                  </a:lnTo>
                  <a:lnTo>
                    <a:pt x="1145" y="429"/>
                  </a:lnTo>
                  <a:lnTo>
                    <a:pt x="1166" y="431"/>
                  </a:lnTo>
                  <a:lnTo>
                    <a:pt x="1175" y="438"/>
                  </a:lnTo>
                  <a:lnTo>
                    <a:pt x="1187" y="438"/>
                  </a:lnTo>
                  <a:lnTo>
                    <a:pt x="1207" y="447"/>
                  </a:lnTo>
                  <a:lnTo>
                    <a:pt x="1214" y="446"/>
                  </a:lnTo>
                  <a:lnTo>
                    <a:pt x="1224" y="449"/>
                  </a:lnTo>
                  <a:lnTo>
                    <a:pt x="1229" y="461"/>
                  </a:lnTo>
                  <a:lnTo>
                    <a:pt x="1244" y="470"/>
                  </a:lnTo>
                  <a:lnTo>
                    <a:pt x="1256" y="475"/>
                  </a:lnTo>
                  <a:lnTo>
                    <a:pt x="1282" y="491"/>
                  </a:lnTo>
                  <a:lnTo>
                    <a:pt x="1300" y="492"/>
                  </a:lnTo>
                  <a:lnTo>
                    <a:pt x="1307" y="497"/>
                  </a:lnTo>
                  <a:lnTo>
                    <a:pt x="1319" y="500"/>
                  </a:lnTo>
                  <a:lnTo>
                    <a:pt x="1317" y="496"/>
                  </a:lnTo>
                  <a:lnTo>
                    <a:pt x="1348" y="501"/>
                  </a:lnTo>
                  <a:lnTo>
                    <a:pt x="1360" y="500"/>
                  </a:lnTo>
                  <a:lnTo>
                    <a:pt x="1371" y="513"/>
                  </a:lnTo>
                  <a:lnTo>
                    <a:pt x="1374" y="504"/>
                  </a:lnTo>
                  <a:lnTo>
                    <a:pt x="1357" y="488"/>
                  </a:lnTo>
                  <a:lnTo>
                    <a:pt x="1369" y="485"/>
                  </a:lnTo>
                  <a:lnTo>
                    <a:pt x="1375" y="490"/>
                  </a:lnTo>
                  <a:lnTo>
                    <a:pt x="1386" y="491"/>
                  </a:lnTo>
                  <a:lnTo>
                    <a:pt x="1386" y="485"/>
                  </a:lnTo>
                  <a:lnTo>
                    <a:pt x="1413" y="491"/>
                  </a:lnTo>
                  <a:lnTo>
                    <a:pt x="1407" y="496"/>
                  </a:lnTo>
                  <a:lnTo>
                    <a:pt x="1423" y="505"/>
                  </a:lnTo>
                  <a:lnTo>
                    <a:pt x="1424" y="513"/>
                  </a:lnTo>
                  <a:lnTo>
                    <a:pt x="1434" y="508"/>
                  </a:lnTo>
                  <a:lnTo>
                    <a:pt x="1434" y="517"/>
                  </a:lnTo>
                  <a:lnTo>
                    <a:pt x="1451" y="528"/>
                  </a:lnTo>
                  <a:lnTo>
                    <a:pt x="1463" y="547"/>
                  </a:lnTo>
                  <a:lnTo>
                    <a:pt x="1470" y="553"/>
                  </a:lnTo>
                  <a:lnTo>
                    <a:pt x="1470" y="575"/>
                  </a:lnTo>
                  <a:lnTo>
                    <a:pt x="1478" y="564"/>
                  </a:lnTo>
                  <a:lnTo>
                    <a:pt x="1478" y="576"/>
                  </a:lnTo>
                  <a:lnTo>
                    <a:pt x="1475" y="585"/>
                  </a:lnTo>
                  <a:lnTo>
                    <a:pt x="1479" y="591"/>
                  </a:lnTo>
                  <a:lnTo>
                    <a:pt x="1470" y="590"/>
                  </a:lnTo>
                  <a:lnTo>
                    <a:pt x="1467" y="597"/>
                  </a:lnTo>
                  <a:lnTo>
                    <a:pt x="1461" y="599"/>
                  </a:lnTo>
                  <a:lnTo>
                    <a:pt x="1456" y="590"/>
                  </a:lnTo>
                  <a:lnTo>
                    <a:pt x="1443" y="594"/>
                  </a:lnTo>
                  <a:lnTo>
                    <a:pt x="1424" y="591"/>
                  </a:lnTo>
                  <a:lnTo>
                    <a:pt x="1436" y="597"/>
                  </a:lnTo>
                  <a:lnTo>
                    <a:pt x="1429" y="607"/>
                  </a:lnTo>
                  <a:lnTo>
                    <a:pt x="1409" y="603"/>
                  </a:lnTo>
                  <a:lnTo>
                    <a:pt x="1413" y="609"/>
                  </a:lnTo>
                  <a:lnTo>
                    <a:pt x="1409" y="615"/>
                  </a:lnTo>
                  <a:lnTo>
                    <a:pt x="1409" y="630"/>
                  </a:lnTo>
                  <a:lnTo>
                    <a:pt x="1393" y="639"/>
                  </a:lnTo>
                  <a:lnTo>
                    <a:pt x="1400" y="645"/>
                  </a:lnTo>
                  <a:lnTo>
                    <a:pt x="1405" y="646"/>
                  </a:lnTo>
                  <a:lnTo>
                    <a:pt x="1412" y="644"/>
                  </a:lnTo>
                  <a:lnTo>
                    <a:pt x="1406" y="650"/>
                  </a:lnTo>
                  <a:lnTo>
                    <a:pt x="1420" y="655"/>
                  </a:lnTo>
                  <a:lnTo>
                    <a:pt x="1441" y="667"/>
                  </a:lnTo>
                  <a:lnTo>
                    <a:pt x="1445" y="658"/>
                  </a:lnTo>
                  <a:lnTo>
                    <a:pt x="1454" y="662"/>
                  </a:lnTo>
                  <a:lnTo>
                    <a:pt x="1459" y="668"/>
                  </a:lnTo>
                  <a:lnTo>
                    <a:pt x="1470" y="667"/>
                  </a:lnTo>
                  <a:lnTo>
                    <a:pt x="1482" y="671"/>
                  </a:lnTo>
                  <a:lnTo>
                    <a:pt x="1503" y="669"/>
                  </a:lnTo>
                  <a:lnTo>
                    <a:pt x="1516" y="674"/>
                  </a:lnTo>
                  <a:lnTo>
                    <a:pt x="1535" y="669"/>
                  </a:lnTo>
                  <a:lnTo>
                    <a:pt x="1533" y="673"/>
                  </a:lnTo>
                  <a:lnTo>
                    <a:pt x="1546" y="675"/>
                  </a:lnTo>
                  <a:lnTo>
                    <a:pt x="1570" y="674"/>
                  </a:lnTo>
                  <a:lnTo>
                    <a:pt x="1573" y="667"/>
                  </a:lnTo>
                  <a:lnTo>
                    <a:pt x="1591" y="667"/>
                  </a:lnTo>
                  <a:lnTo>
                    <a:pt x="1588" y="674"/>
                  </a:lnTo>
                  <a:lnTo>
                    <a:pt x="1599" y="674"/>
                  </a:lnTo>
                  <a:lnTo>
                    <a:pt x="1592" y="669"/>
                  </a:lnTo>
                  <a:lnTo>
                    <a:pt x="1601" y="662"/>
                  </a:lnTo>
                  <a:lnTo>
                    <a:pt x="1604" y="669"/>
                  </a:lnTo>
                  <a:lnTo>
                    <a:pt x="1615" y="671"/>
                  </a:lnTo>
                  <a:lnTo>
                    <a:pt x="1616" y="667"/>
                  </a:lnTo>
                  <a:lnTo>
                    <a:pt x="1623" y="668"/>
                  </a:lnTo>
                  <a:lnTo>
                    <a:pt x="1628" y="651"/>
                  </a:lnTo>
                  <a:lnTo>
                    <a:pt x="1639" y="648"/>
                  </a:lnTo>
                  <a:lnTo>
                    <a:pt x="1637" y="667"/>
                  </a:lnTo>
                  <a:lnTo>
                    <a:pt x="1648" y="667"/>
                  </a:lnTo>
                  <a:lnTo>
                    <a:pt x="1655" y="662"/>
                  </a:lnTo>
                  <a:lnTo>
                    <a:pt x="1667" y="644"/>
                  </a:lnTo>
                  <a:lnTo>
                    <a:pt x="1678" y="636"/>
                  </a:lnTo>
                  <a:lnTo>
                    <a:pt x="1691" y="636"/>
                  </a:lnTo>
                  <a:lnTo>
                    <a:pt x="1696" y="626"/>
                  </a:lnTo>
                  <a:lnTo>
                    <a:pt x="1703" y="639"/>
                  </a:lnTo>
                  <a:lnTo>
                    <a:pt x="1701" y="646"/>
                  </a:lnTo>
                  <a:lnTo>
                    <a:pt x="1707" y="650"/>
                  </a:lnTo>
                  <a:lnTo>
                    <a:pt x="1709" y="645"/>
                  </a:lnTo>
                  <a:lnTo>
                    <a:pt x="1713" y="655"/>
                  </a:lnTo>
                  <a:lnTo>
                    <a:pt x="1715" y="658"/>
                  </a:lnTo>
                  <a:lnTo>
                    <a:pt x="1715" y="667"/>
                  </a:lnTo>
                  <a:lnTo>
                    <a:pt x="1713" y="667"/>
                  </a:lnTo>
                  <a:lnTo>
                    <a:pt x="1730" y="673"/>
                  </a:lnTo>
                  <a:lnTo>
                    <a:pt x="1729" y="667"/>
                  </a:lnTo>
                  <a:lnTo>
                    <a:pt x="1757" y="667"/>
                  </a:lnTo>
                  <a:lnTo>
                    <a:pt x="1755" y="675"/>
                  </a:lnTo>
                  <a:lnTo>
                    <a:pt x="1757" y="682"/>
                  </a:lnTo>
                  <a:lnTo>
                    <a:pt x="1755" y="687"/>
                  </a:lnTo>
                  <a:lnTo>
                    <a:pt x="1760" y="695"/>
                  </a:lnTo>
                  <a:lnTo>
                    <a:pt x="1757" y="707"/>
                  </a:lnTo>
                  <a:lnTo>
                    <a:pt x="1763" y="715"/>
                  </a:lnTo>
                  <a:lnTo>
                    <a:pt x="1763" y="709"/>
                  </a:lnTo>
                  <a:lnTo>
                    <a:pt x="1764" y="714"/>
                  </a:lnTo>
                  <a:lnTo>
                    <a:pt x="1769" y="701"/>
                  </a:lnTo>
                  <a:lnTo>
                    <a:pt x="1771" y="683"/>
                  </a:lnTo>
                  <a:lnTo>
                    <a:pt x="1776" y="685"/>
                  </a:lnTo>
                  <a:lnTo>
                    <a:pt x="1776" y="695"/>
                  </a:lnTo>
                  <a:lnTo>
                    <a:pt x="1779" y="695"/>
                  </a:lnTo>
                  <a:lnTo>
                    <a:pt x="1777" y="705"/>
                  </a:lnTo>
                  <a:lnTo>
                    <a:pt x="1777" y="715"/>
                  </a:lnTo>
                  <a:lnTo>
                    <a:pt x="1784" y="718"/>
                  </a:lnTo>
                  <a:lnTo>
                    <a:pt x="1789" y="711"/>
                  </a:lnTo>
                  <a:lnTo>
                    <a:pt x="1796" y="727"/>
                  </a:lnTo>
                  <a:lnTo>
                    <a:pt x="1806" y="727"/>
                  </a:lnTo>
                  <a:lnTo>
                    <a:pt x="1810" y="737"/>
                  </a:lnTo>
                  <a:lnTo>
                    <a:pt x="1817" y="755"/>
                  </a:lnTo>
                  <a:lnTo>
                    <a:pt x="1809" y="764"/>
                  </a:lnTo>
                  <a:lnTo>
                    <a:pt x="1801" y="761"/>
                  </a:lnTo>
                  <a:lnTo>
                    <a:pt x="1791" y="768"/>
                  </a:lnTo>
                  <a:lnTo>
                    <a:pt x="1788" y="764"/>
                  </a:lnTo>
                  <a:lnTo>
                    <a:pt x="1790" y="774"/>
                  </a:lnTo>
                  <a:lnTo>
                    <a:pt x="1801" y="790"/>
                  </a:lnTo>
                  <a:lnTo>
                    <a:pt x="1812" y="804"/>
                  </a:lnTo>
                  <a:lnTo>
                    <a:pt x="1820" y="808"/>
                  </a:lnTo>
                  <a:lnTo>
                    <a:pt x="1821" y="788"/>
                  </a:lnTo>
                  <a:lnTo>
                    <a:pt x="1826" y="787"/>
                  </a:lnTo>
                  <a:lnTo>
                    <a:pt x="1834" y="793"/>
                  </a:lnTo>
                  <a:lnTo>
                    <a:pt x="1843" y="782"/>
                  </a:lnTo>
                  <a:lnTo>
                    <a:pt x="1852" y="785"/>
                  </a:lnTo>
                  <a:lnTo>
                    <a:pt x="1841" y="765"/>
                  </a:lnTo>
                  <a:lnTo>
                    <a:pt x="1850" y="758"/>
                  </a:lnTo>
                  <a:lnTo>
                    <a:pt x="1849" y="755"/>
                  </a:lnTo>
                  <a:lnTo>
                    <a:pt x="1841" y="755"/>
                  </a:lnTo>
                  <a:lnTo>
                    <a:pt x="1834" y="743"/>
                  </a:lnTo>
                  <a:lnTo>
                    <a:pt x="1831" y="727"/>
                  </a:lnTo>
                  <a:lnTo>
                    <a:pt x="1822" y="716"/>
                  </a:lnTo>
                  <a:lnTo>
                    <a:pt x="1827" y="712"/>
                  </a:lnTo>
                  <a:lnTo>
                    <a:pt x="1827" y="695"/>
                  </a:lnTo>
                  <a:lnTo>
                    <a:pt x="1822" y="690"/>
                  </a:lnTo>
                  <a:lnTo>
                    <a:pt x="1822" y="683"/>
                  </a:lnTo>
                  <a:lnTo>
                    <a:pt x="1809" y="675"/>
                  </a:lnTo>
                  <a:lnTo>
                    <a:pt x="1804" y="667"/>
                  </a:lnTo>
                  <a:lnTo>
                    <a:pt x="1812" y="650"/>
                  </a:lnTo>
                  <a:lnTo>
                    <a:pt x="1818" y="651"/>
                  </a:lnTo>
                  <a:lnTo>
                    <a:pt x="1821" y="644"/>
                  </a:lnTo>
                  <a:lnTo>
                    <a:pt x="1827" y="640"/>
                  </a:lnTo>
                  <a:lnTo>
                    <a:pt x="1820" y="637"/>
                  </a:lnTo>
                  <a:lnTo>
                    <a:pt x="1826" y="623"/>
                  </a:lnTo>
                  <a:lnTo>
                    <a:pt x="1839" y="623"/>
                  </a:lnTo>
                  <a:lnTo>
                    <a:pt x="1852" y="614"/>
                  </a:lnTo>
                  <a:lnTo>
                    <a:pt x="1853" y="609"/>
                  </a:lnTo>
                  <a:lnTo>
                    <a:pt x="1853" y="615"/>
                  </a:lnTo>
                  <a:lnTo>
                    <a:pt x="1876" y="613"/>
                  </a:lnTo>
                  <a:lnTo>
                    <a:pt x="1875" y="601"/>
                  </a:lnTo>
                  <a:lnTo>
                    <a:pt x="1884" y="597"/>
                  </a:lnTo>
                  <a:lnTo>
                    <a:pt x="1895" y="599"/>
                  </a:lnTo>
                  <a:lnTo>
                    <a:pt x="1893" y="582"/>
                  </a:lnTo>
                  <a:lnTo>
                    <a:pt x="1897" y="578"/>
                  </a:lnTo>
                  <a:lnTo>
                    <a:pt x="1901" y="591"/>
                  </a:lnTo>
                  <a:lnTo>
                    <a:pt x="1907" y="575"/>
                  </a:lnTo>
                  <a:lnTo>
                    <a:pt x="1912" y="569"/>
                  </a:lnTo>
                  <a:lnTo>
                    <a:pt x="1909" y="559"/>
                  </a:lnTo>
                  <a:lnTo>
                    <a:pt x="1924" y="553"/>
                  </a:lnTo>
                  <a:lnTo>
                    <a:pt x="1918" y="550"/>
                  </a:lnTo>
                  <a:lnTo>
                    <a:pt x="1925" y="542"/>
                  </a:lnTo>
                  <a:lnTo>
                    <a:pt x="1925" y="533"/>
                  </a:lnTo>
                  <a:lnTo>
                    <a:pt x="1918" y="537"/>
                  </a:lnTo>
                  <a:lnTo>
                    <a:pt x="1916" y="533"/>
                  </a:lnTo>
                  <a:lnTo>
                    <a:pt x="1884" y="545"/>
                  </a:lnTo>
                  <a:lnTo>
                    <a:pt x="1891" y="555"/>
                  </a:lnTo>
                  <a:lnTo>
                    <a:pt x="1875" y="558"/>
                  </a:lnTo>
                  <a:lnTo>
                    <a:pt x="1882" y="575"/>
                  </a:lnTo>
                  <a:lnTo>
                    <a:pt x="1884" y="566"/>
                  </a:lnTo>
                  <a:lnTo>
                    <a:pt x="1884" y="585"/>
                  </a:lnTo>
                  <a:lnTo>
                    <a:pt x="1881" y="590"/>
                  </a:lnTo>
                  <a:lnTo>
                    <a:pt x="1877" y="583"/>
                  </a:lnTo>
                  <a:lnTo>
                    <a:pt x="1880" y="578"/>
                  </a:lnTo>
                  <a:lnTo>
                    <a:pt x="1875" y="581"/>
                  </a:lnTo>
                  <a:lnTo>
                    <a:pt x="1874" y="575"/>
                  </a:lnTo>
                  <a:lnTo>
                    <a:pt x="1863" y="575"/>
                  </a:lnTo>
                  <a:lnTo>
                    <a:pt x="1858" y="577"/>
                  </a:lnTo>
                  <a:lnTo>
                    <a:pt x="1852" y="588"/>
                  </a:lnTo>
                  <a:lnTo>
                    <a:pt x="1849" y="582"/>
                  </a:lnTo>
                  <a:lnTo>
                    <a:pt x="1834" y="581"/>
                  </a:lnTo>
                  <a:lnTo>
                    <a:pt x="1832" y="576"/>
                  </a:lnTo>
                  <a:lnTo>
                    <a:pt x="1818" y="581"/>
                  </a:lnTo>
                  <a:lnTo>
                    <a:pt x="1812" y="587"/>
                  </a:lnTo>
                  <a:lnTo>
                    <a:pt x="1815" y="594"/>
                  </a:lnTo>
                  <a:lnTo>
                    <a:pt x="1822" y="596"/>
                  </a:lnTo>
                  <a:lnTo>
                    <a:pt x="1822" y="601"/>
                  </a:lnTo>
                  <a:lnTo>
                    <a:pt x="1827" y="603"/>
                  </a:lnTo>
                  <a:lnTo>
                    <a:pt x="1817" y="605"/>
                  </a:lnTo>
                  <a:lnTo>
                    <a:pt x="1809" y="612"/>
                  </a:lnTo>
                  <a:lnTo>
                    <a:pt x="1804" y="609"/>
                  </a:lnTo>
                  <a:lnTo>
                    <a:pt x="1810" y="605"/>
                  </a:lnTo>
                  <a:lnTo>
                    <a:pt x="1791" y="608"/>
                  </a:lnTo>
                  <a:lnTo>
                    <a:pt x="1791" y="602"/>
                  </a:lnTo>
                  <a:lnTo>
                    <a:pt x="1783" y="605"/>
                  </a:lnTo>
                  <a:lnTo>
                    <a:pt x="1785" y="597"/>
                  </a:lnTo>
                  <a:lnTo>
                    <a:pt x="1777" y="597"/>
                  </a:lnTo>
                  <a:lnTo>
                    <a:pt x="1779" y="590"/>
                  </a:lnTo>
                  <a:lnTo>
                    <a:pt x="1766" y="594"/>
                  </a:lnTo>
                  <a:lnTo>
                    <a:pt x="1763" y="590"/>
                  </a:lnTo>
                  <a:lnTo>
                    <a:pt x="1764" y="578"/>
                  </a:lnTo>
                  <a:lnTo>
                    <a:pt x="1776" y="564"/>
                  </a:lnTo>
                  <a:lnTo>
                    <a:pt x="1776" y="558"/>
                  </a:lnTo>
                  <a:lnTo>
                    <a:pt x="1783" y="542"/>
                  </a:lnTo>
                  <a:lnTo>
                    <a:pt x="1790" y="537"/>
                  </a:lnTo>
                  <a:lnTo>
                    <a:pt x="1822" y="533"/>
                  </a:lnTo>
                  <a:lnTo>
                    <a:pt x="1846" y="521"/>
                  </a:lnTo>
                  <a:lnTo>
                    <a:pt x="1861" y="516"/>
                  </a:lnTo>
                  <a:lnTo>
                    <a:pt x="1868" y="506"/>
                  </a:lnTo>
                  <a:lnTo>
                    <a:pt x="1882" y="501"/>
                  </a:lnTo>
                  <a:lnTo>
                    <a:pt x="1884" y="492"/>
                  </a:lnTo>
                  <a:lnTo>
                    <a:pt x="1897" y="496"/>
                  </a:lnTo>
                  <a:lnTo>
                    <a:pt x="1907" y="486"/>
                  </a:lnTo>
                  <a:lnTo>
                    <a:pt x="1916" y="492"/>
                  </a:lnTo>
                  <a:lnTo>
                    <a:pt x="1919" y="497"/>
                  </a:lnTo>
                  <a:lnTo>
                    <a:pt x="1927" y="499"/>
                  </a:lnTo>
                  <a:lnTo>
                    <a:pt x="1929" y="513"/>
                  </a:lnTo>
                  <a:lnTo>
                    <a:pt x="1944" y="522"/>
                  </a:lnTo>
                  <a:lnTo>
                    <a:pt x="1936" y="528"/>
                  </a:lnTo>
                  <a:lnTo>
                    <a:pt x="1944" y="537"/>
                  </a:lnTo>
                  <a:lnTo>
                    <a:pt x="1945" y="547"/>
                  </a:lnTo>
                  <a:lnTo>
                    <a:pt x="1954" y="551"/>
                  </a:lnTo>
                  <a:lnTo>
                    <a:pt x="1954" y="558"/>
                  </a:lnTo>
                  <a:lnTo>
                    <a:pt x="1945" y="558"/>
                  </a:lnTo>
                  <a:lnTo>
                    <a:pt x="1939" y="560"/>
                  </a:lnTo>
                  <a:lnTo>
                    <a:pt x="1939" y="565"/>
                  </a:lnTo>
                  <a:lnTo>
                    <a:pt x="1945" y="564"/>
                  </a:lnTo>
                  <a:lnTo>
                    <a:pt x="1954" y="575"/>
                  </a:lnTo>
                  <a:lnTo>
                    <a:pt x="1960" y="577"/>
                  </a:lnTo>
                  <a:lnTo>
                    <a:pt x="1962" y="582"/>
                  </a:lnTo>
                  <a:lnTo>
                    <a:pt x="1971" y="593"/>
                  </a:lnTo>
                  <a:lnTo>
                    <a:pt x="1989" y="597"/>
                  </a:lnTo>
                  <a:lnTo>
                    <a:pt x="1988" y="599"/>
                  </a:lnTo>
                  <a:lnTo>
                    <a:pt x="1989" y="608"/>
                  </a:lnTo>
                  <a:lnTo>
                    <a:pt x="1989" y="618"/>
                  </a:lnTo>
                  <a:lnTo>
                    <a:pt x="1999" y="625"/>
                  </a:lnTo>
                  <a:lnTo>
                    <a:pt x="2006" y="624"/>
                  </a:lnTo>
                  <a:lnTo>
                    <a:pt x="2020" y="630"/>
                  </a:lnTo>
                  <a:lnTo>
                    <a:pt x="2030" y="624"/>
                  </a:lnTo>
                  <a:lnTo>
                    <a:pt x="2038" y="628"/>
                  </a:lnTo>
                  <a:lnTo>
                    <a:pt x="2038" y="619"/>
                  </a:lnTo>
                  <a:lnTo>
                    <a:pt x="2046" y="624"/>
                  </a:lnTo>
                  <a:lnTo>
                    <a:pt x="2051" y="615"/>
                  </a:lnTo>
                  <a:lnTo>
                    <a:pt x="2051" y="605"/>
                  </a:lnTo>
                  <a:lnTo>
                    <a:pt x="2068" y="613"/>
                  </a:lnTo>
                  <a:lnTo>
                    <a:pt x="2068" y="630"/>
                  </a:lnTo>
                  <a:lnTo>
                    <a:pt x="2083" y="645"/>
                  </a:lnTo>
                  <a:lnTo>
                    <a:pt x="2090" y="650"/>
                  </a:lnTo>
                  <a:lnTo>
                    <a:pt x="2099" y="667"/>
                  </a:lnTo>
                  <a:lnTo>
                    <a:pt x="2106" y="667"/>
                  </a:lnTo>
                  <a:lnTo>
                    <a:pt x="2121" y="678"/>
                  </a:lnTo>
                  <a:lnTo>
                    <a:pt x="2129" y="677"/>
                  </a:lnTo>
                  <a:lnTo>
                    <a:pt x="2129" y="668"/>
                  </a:lnTo>
                  <a:lnTo>
                    <a:pt x="2137" y="669"/>
                  </a:lnTo>
                  <a:lnTo>
                    <a:pt x="2139" y="667"/>
                  </a:lnTo>
                  <a:lnTo>
                    <a:pt x="2148" y="673"/>
                  </a:lnTo>
                  <a:lnTo>
                    <a:pt x="2150" y="669"/>
                  </a:lnTo>
                  <a:lnTo>
                    <a:pt x="2164" y="677"/>
                  </a:lnTo>
                  <a:lnTo>
                    <a:pt x="2182" y="667"/>
                  </a:lnTo>
                  <a:lnTo>
                    <a:pt x="2204" y="673"/>
                  </a:lnTo>
                  <a:lnTo>
                    <a:pt x="2221" y="667"/>
                  </a:lnTo>
                  <a:lnTo>
                    <a:pt x="2230" y="655"/>
                  </a:lnTo>
                  <a:lnTo>
                    <a:pt x="2267" y="660"/>
                  </a:lnTo>
                  <a:lnTo>
                    <a:pt x="2275" y="657"/>
                  </a:lnTo>
                  <a:lnTo>
                    <a:pt x="2290" y="671"/>
                  </a:lnTo>
                  <a:lnTo>
                    <a:pt x="2293" y="668"/>
                  </a:lnTo>
                  <a:lnTo>
                    <a:pt x="2300" y="667"/>
                  </a:lnTo>
                  <a:lnTo>
                    <a:pt x="2300" y="673"/>
                  </a:lnTo>
                  <a:lnTo>
                    <a:pt x="2322" y="667"/>
                  </a:lnTo>
                  <a:lnTo>
                    <a:pt x="2337" y="667"/>
                  </a:lnTo>
                  <a:lnTo>
                    <a:pt x="2328" y="655"/>
                  </a:lnTo>
                  <a:lnTo>
                    <a:pt x="2328" y="650"/>
                  </a:lnTo>
                  <a:lnTo>
                    <a:pt x="2321" y="640"/>
                  </a:lnTo>
                  <a:lnTo>
                    <a:pt x="2317" y="630"/>
                  </a:lnTo>
                  <a:lnTo>
                    <a:pt x="2322" y="623"/>
                  </a:lnTo>
                  <a:lnTo>
                    <a:pt x="2328" y="623"/>
                  </a:lnTo>
                  <a:lnTo>
                    <a:pt x="2331" y="625"/>
                  </a:lnTo>
                  <a:lnTo>
                    <a:pt x="2336" y="636"/>
                  </a:lnTo>
                  <a:lnTo>
                    <a:pt x="2342" y="641"/>
                  </a:lnTo>
                  <a:lnTo>
                    <a:pt x="2342" y="655"/>
                  </a:lnTo>
                  <a:lnTo>
                    <a:pt x="2349" y="667"/>
                  </a:lnTo>
                  <a:lnTo>
                    <a:pt x="2359" y="669"/>
                  </a:lnTo>
                  <a:lnTo>
                    <a:pt x="2364" y="678"/>
                  </a:lnTo>
                  <a:lnTo>
                    <a:pt x="2377" y="683"/>
                  </a:lnTo>
                  <a:lnTo>
                    <a:pt x="2384" y="689"/>
                  </a:lnTo>
                  <a:lnTo>
                    <a:pt x="2396" y="688"/>
                  </a:lnTo>
                  <a:lnTo>
                    <a:pt x="2404" y="677"/>
                  </a:lnTo>
                  <a:lnTo>
                    <a:pt x="2403" y="641"/>
                  </a:lnTo>
                  <a:lnTo>
                    <a:pt x="2398" y="641"/>
                  </a:lnTo>
                  <a:lnTo>
                    <a:pt x="2397" y="650"/>
                  </a:lnTo>
                  <a:lnTo>
                    <a:pt x="2390" y="650"/>
                  </a:lnTo>
                  <a:lnTo>
                    <a:pt x="2390" y="641"/>
                  </a:lnTo>
                  <a:lnTo>
                    <a:pt x="2385" y="636"/>
                  </a:lnTo>
                  <a:lnTo>
                    <a:pt x="2364" y="637"/>
                  </a:lnTo>
                  <a:lnTo>
                    <a:pt x="2359" y="646"/>
                  </a:lnTo>
                  <a:lnTo>
                    <a:pt x="2360" y="650"/>
                  </a:lnTo>
                  <a:lnTo>
                    <a:pt x="2361" y="658"/>
                  </a:lnTo>
                  <a:lnTo>
                    <a:pt x="2354" y="656"/>
                  </a:lnTo>
                  <a:lnTo>
                    <a:pt x="2348" y="636"/>
                  </a:lnTo>
                  <a:lnTo>
                    <a:pt x="2339" y="624"/>
                  </a:lnTo>
                  <a:lnTo>
                    <a:pt x="2334" y="614"/>
                  </a:lnTo>
                  <a:lnTo>
                    <a:pt x="2342" y="619"/>
                  </a:lnTo>
                  <a:lnTo>
                    <a:pt x="2342" y="605"/>
                  </a:lnTo>
                  <a:lnTo>
                    <a:pt x="2331" y="596"/>
                  </a:lnTo>
                  <a:lnTo>
                    <a:pt x="2331" y="590"/>
                  </a:lnTo>
                  <a:lnTo>
                    <a:pt x="2321" y="575"/>
                  </a:lnTo>
                  <a:lnTo>
                    <a:pt x="2328" y="575"/>
                  </a:lnTo>
                  <a:lnTo>
                    <a:pt x="2334" y="583"/>
                  </a:lnTo>
                  <a:lnTo>
                    <a:pt x="2339" y="578"/>
                  </a:lnTo>
                  <a:lnTo>
                    <a:pt x="2339" y="575"/>
                  </a:lnTo>
                  <a:lnTo>
                    <a:pt x="2349" y="575"/>
                  </a:lnTo>
                  <a:lnTo>
                    <a:pt x="2353" y="581"/>
                  </a:lnTo>
                  <a:lnTo>
                    <a:pt x="2374" y="577"/>
                  </a:lnTo>
                  <a:lnTo>
                    <a:pt x="2374" y="575"/>
                  </a:lnTo>
                  <a:lnTo>
                    <a:pt x="2358" y="554"/>
                  </a:lnTo>
                  <a:lnTo>
                    <a:pt x="2365" y="551"/>
                  </a:lnTo>
                  <a:lnTo>
                    <a:pt x="2377" y="554"/>
                  </a:lnTo>
                  <a:lnTo>
                    <a:pt x="2379" y="562"/>
                  </a:lnTo>
                  <a:lnTo>
                    <a:pt x="2390" y="575"/>
                  </a:lnTo>
                  <a:lnTo>
                    <a:pt x="2385" y="559"/>
                  </a:lnTo>
                  <a:lnTo>
                    <a:pt x="2398" y="560"/>
                  </a:lnTo>
                  <a:lnTo>
                    <a:pt x="2404" y="575"/>
                  </a:lnTo>
                  <a:lnTo>
                    <a:pt x="2420" y="582"/>
                  </a:lnTo>
                  <a:lnTo>
                    <a:pt x="2414" y="590"/>
                  </a:lnTo>
                  <a:lnTo>
                    <a:pt x="2422" y="594"/>
                  </a:lnTo>
                  <a:lnTo>
                    <a:pt x="2439" y="587"/>
                  </a:lnTo>
                  <a:lnTo>
                    <a:pt x="2439" y="594"/>
                  </a:lnTo>
                  <a:lnTo>
                    <a:pt x="2434" y="605"/>
                  </a:lnTo>
                  <a:lnTo>
                    <a:pt x="2433" y="615"/>
                  </a:lnTo>
                  <a:lnTo>
                    <a:pt x="2427" y="623"/>
                  </a:lnTo>
                  <a:lnTo>
                    <a:pt x="2431" y="628"/>
                  </a:lnTo>
                  <a:lnTo>
                    <a:pt x="2439" y="624"/>
                  </a:lnTo>
                  <a:lnTo>
                    <a:pt x="2443" y="631"/>
                  </a:lnTo>
                  <a:lnTo>
                    <a:pt x="2443" y="612"/>
                  </a:lnTo>
                  <a:lnTo>
                    <a:pt x="2466" y="596"/>
                  </a:lnTo>
                  <a:lnTo>
                    <a:pt x="2467" y="597"/>
                  </a:lnTo>
                  <a:lnTo>
                    <a:pt x="2466" y="607"/>
                  </a:lnTo>
                  <a:lnTo>
                    <a:pt x="2467" y="619"/>
                  </a:lnTo>
                  <a:lnTo>
                    <a:pt x="2466" y="636"/>
                  </a:lnTo>
                  <a:lnTo>
                    <a:pt x="2460" y="650"/>
                  </a:lnTo>
                  <a:lnTo>
                    <a:pt x="2459" y="668"/>
                  </a:lnTo>
                  <a:lnTo>
                    <a:pt x="2466" y="683"/>
                  </a:lnTo>
                  <a:lnTo>
                    <a:pt x="2446" y="695"/>
                  </a:lnTo>
                  <a:lnTo>
                    <a:pt x="2451" y="712"/>
                  </a:lnTo>
                  <a:lnTo>
                    <a:pt x="2466" y="711"/>
                  </a:lnTo>
                  <a:lnTo>
                    <a:pt x="2466" y="736"/>
                  </a:lnTo>
                  <a:lnTo>
                    <a:pt x="2482" y="720"/>
                  </a:lnTo>
                  <a:lnTo>
                    <a:pt x="2486" y="727"/>
                  </a:lnTo>
                  <a:lnTo>
                    <a:pt x="2495" y="718"/>
                  </a:lnTo>
                  <a:lnTo>
                    <a:pt x="2495" y="727"/>
                  </a:lnTo>
                  <a:lnTo>
                    <a:pt x="2489" y="733"/>
                  </a:lnTo>
                  <a:lnTo>
                    <a:pt x="2494" y="743"/>
                  </a:lnTo>
                  <a:lnTo>
                    <a:pt x="2504" y="744"/>
                  </a:lnTo>
                  <a:lnTo>
                    <a:pt x="2509" y="727"/>
                  </a:lnTo>
                  <a:lnTo>
                    <a:pt x="2504" y="711"/>
                  </a:lnTo>
                  <a:lnTo>
                    <a:pt x="2506" y="695"/>
                  </a:lnTo>
                  <a:lnTo>
                    <a:pt x="2502" y="682"/>
                  </a:lnTo>
                  <a:lnTo>
                    <a:pt x="2488" y="673"/>
                  </a:lnTo>
                  <a:lnTo>
                    <a:pt x="2488" y="667"/>
                  </a:lnTo>
                  <a:lnTo>
                    <a:pt x="2495" y="636"/>
                  </a:lnTo>
                  <a:lnTo>
                    <a:pt x="2492" y="631"/>
                  </a:lnTo>
                  <a:lnTo>
                    <a:pt x="2489" y="620"/>
                  </a:lnTo>
                  <a:lnTo>
                    <a:pt x="2495" y="620"/>
                  </a:lnTo>
                  <a:lnTo>
                    <a:pt x="2500" y="618"/>
                  </a:lnTo>
                  <a:lnTo>
                    <a:pt x="2504" y="620"/>
                  </a:lnTo>
                  <a:lnTo>
                    <a:pt x="2506" y="625"/>
                  </a:lnTo>
                  <a:lnTo>
                    <a:pt x="2510" y="623"/>
                  </a:lnTo>
                  <a:lnTo>
                    <a:pt x="2521" y="621"/>
                  </a:lnTo>
                  <a:lnTo>
                    <a:pt x="2533" y="628"/>
                  </a:lnTo>
                  <a:lnTo>
                    <a:pt x="2540" y="625"/>
                  </a:lnTo>
                  <a:lnTo>
                    <a:pt x="2545" y="613"/>
                  </a:lnTo>
                  <a:lnTo>
                    <a:pt x="2549" y="607"/>
                  </a:lnTo>
                  <a:lnTo>
                    <a:pt x="2563" y="599"/>
                  </a:lnTo>
                  <a:lnTo>
                    <a:pt x="2563" y="590"/>
                  </a:lnTo>
                  <a:lnTo>
                    <a:pt x="2569" y="574"/>
                  </a:lnTo>
                  <a:lnTo>
                    <a:pt x="2595" y="555"/>
                  </a:lnTo>
                  <a:lnTo>
                    <a:pt x="2602" y="544"/>
                  </a:lnTo>
                  <a:lnTo>
                    <a:pt x="2591" y="542"/>
                  </a:lnTo>
                  <a:lnTo>
                    <a:pt x="2594" y="520"/>
                  </a:lnTo>
                  <a:lnTo>
                    <a:pt x="2592" y="506"/>
                  </a:lnTo>
                  <a:lnTo>
                    <a:pt x="2589" y="491"/>
                  </a:lnTo>
                  <a:lnTo>
                    <a:pt x="2576" y="483"/>
                  </a:lnTo>
                  <a:lnTo>
                    <a:pt x="2575" y="491"/>
                  </a:lnTo>
                  <a:lnTo>
                    <a:pt x="2573" y="499"/>
                  </a:lnTo>
                  <a:lnTo>
                    <a:pt x="2572" y="508"/>
                  </a:lnTo>
                  <a:lnTo>
                    <a:pt x="2579" y="505"/>
                  </a:lnTo>
                  <a:lnTo>
                    <a:pt x="2583" y="497"/>
                  </a:lnTo>
                  <a:lnTo>
                    <a:pt x="2570" y="522"/>
                  </a:lnTo>
                  <a:lnTo>
                    <a:pt x="2551" y="528"/>
                  </a:lnTo>
                  <a:lnTo>
                    <a:pt x="2538" y="526"/>
                  </a:lnTo>
                  <a:lnTo>
                    <a:pt x="2542" y="516"/>
                  </a:lnTo>
                  <a:lnTo>
                    <a:pt x="2543" y="494"/>
                  </a:lnTo>
                  <a:lnTo>
                    <a:pt x="2547" y="491"/>
                  </a:lnTo>
                  <a:lnTo>
                    <a:pt x="2554" y="492"/>
                  </a:lnTo>
                  <a:lnTo>
                    <a:pt x="2563" y="472"/>
                  </a:lnTo>
                  <a:lnTo>
                    <a:pt x="2563" y="462"/>
                  </a:lnTo>
                  <a:lnTo>
                    <a:pt x="2557" y="465"/>
                  </a:lnTo>
                  <a:lnTo>
                    <a:pt x="2557" y="463"/>
                  </a:lnTo>
                  <a:lnTo>
                    <a:pt x="2558" y="449"/>
                  </a:lnTo>
                  <a:lnTo>
                    <a:pt x="2567" y="432"/>
                  </a:lnTo>
                  <a:lnTo>
                    <a:pt x="2586" y="425"/>
                  </a:lnTo>
                  <a:lnTo>
                    <a:pt x="2589" y="421"/>
                  </a:lnTo>
                  <a:lnTo>
                    <a:pt x="2581" y="436"/>
                  </a:lnTo>
                  <a:lnTo>
                    <a:pt x="2581" y="451"/>
                  </a:lnTo>
                  <a:lnTo>
                    <a:pt x="2585" y="458"/>
                  </a:lnTo>
                  <a:lnTo>
                    <a:pt x="2595" y="445"/>
                  </a:lnTo>
                  <a:lnTo>
                    <a:pt x="2599" y="427"/>
                  </a:lnTo>
                  <a:lnTo>
                    <a:pt x="2594" y="408"/>
                  </a:lnTo>
                  <a:lnTo>
                    <a:pt x="2583" y="408"/>
                  </a:lnTo>
                  <a:lnTo>
                    <a:pt x="2569" y="420"/>
                  </a:lnTo>
                  <a:lnTo>
                    <a:pt x="2556" y="418"/>
                  </a:lnTo>
                  <a:lnTo>
                    <a:pt x="2542" y="391"/>
                  </a:lnTo>
                  <a:lnTo>
                    <a:pt x="2536" y="386"/>
                  </a:lnTo>
                  <a:lnTo>
                    <a:pt x="2537" y="394"/>
                  </a:lnTo>
                  <a:lnTo>
                    <a:pt x="2532" y="399"/>
                  </a:lnTo>
                  <a:lnTo>
                    <a:pt x="2524" y="392"/>
                  </a:lnTo>
                  <a:lnTo>
                    <a:pt x="2524" y="387"/>
                  </a:lnTo>
                  <a:lnTo>
                    <a:pt x="2508" y="379"/>
                  </a:lnTo>
                  <a:lnTo>
                    <a:pt x="2505" y="372"/>
                  </a:lnTo>
                  <a:lnTo>
                    <a:pt x="2505" y="367"/>
                  </a:lnTo>
                  <a:lnTo>
                    <a:pt x="2479" y="370"/>
                  </a:lnTo>
                  <a:lnTo>
                    <a:pt x="2465" y="360"/>
                  </a:lnTo>
                  <a:lnTo>
                    <a:pt x="2461" y="352"/>
                  </a:lnTo>
                  <a:lnTo>
                    <a:pt x="2465" y="345"/>
                  </a:lnTo>
                  <a:lnTo>
                    <a:pt x="2447" y="336"/>
                  </a:lnTo>
                  <a:lnTo>
                    <a:pt x="2445" y="328"/>
                  </a:lnTo>
                  <a:lnTo>
                    <a:pt x="2436" y="318"/>
                  </a:lnTo>
                  <a:lnTo>
                    <a:pt x="2434" y="290"/>
                  </a:lnTo>
                  <a:lnTo>
                    <a:pt x="2434" y="275"/>
                  </a:lnTo>
                  <a:lnTo>
                    <a:pt x="2435" y="266"/>
                  </a:lnTo>
                  <a:lnTo>
                    <a:pt x="2441" y="262"/>
                  </a:lnTo>
                  <a:lnTo>
                    <a:pt x="2445" y="262"/>
                  </a:lnTo>
                  <a:lnTo>
                    <a:pt x="2456" y="236"/>
                  </a:lnTo>
                  <a:lnTo>
                    <a:pt x="2459" y="236"/>
                  </a:lnTo>
                  <a:lnTo>
                    <a:pt x="2461" y="242"/>
                  </a:lnTo>
                  <a:lnTo>
                    <a:pt x="2465" y="237"/>
                  </a:lnTo>
                  <a:lnTo>
                    <a:pt x="2466" y="222"/>
                  </a:lnTo>
                  <a:lnTo>
                    <a:pt x="2461" y="227"/>
                  </a:lnTo>
                  <a:lnTo>
                    <a:pt x="2452" y="204"/>
                  </a:lnTo>
                  <a:lnTo>
                    <a:pt x="2444" y="194"/>
                  </a:lnTo>
                  <a:lnTo>
                    <a:pt x="2444" y="184"/>
                  </a:lnTo>
                  <a:lnTo>
                    <a:pt x="2445" y="171"/>
                  </a:lnTo>
                  <a:lnTo>
                    <a:pt x="2452" y="156"/>
                  </a:lnTo>
                  <a:lnTo>
                    <a:pt x="2449" y="156"/>
                  </a:lnTo>
                  <a:lnTo>
                    <a:pt x="2450" y="145"/>
                  </a:lnTo>
                  <a:lnTo>
                    <a:pt x="2451" y="137"/>
                  </a:lnTo>
                  <a:lnTo>
                    <a:pt x="2451" y="122"/>
                  </a:lnTo>
                  <a:lnTo>
                    <a:pt x="2455" y="117"/>
                  </a:lnTo>
                  <a:lnTo>
                    <a:pt x="2460" y="118"/>
                  </a:lnTo>
                  <a:lnTo>
                    <a:pt x="2461" y="114"/>
                  </a:lnTo>
                  <a:lnTo>
                    <a:pt x="2462" y="106"/>
                  </a:lnTo>
                  <a:lnTo>
                    <a:pt x="2470" y="101"/>
                  </a:lnTo>
                  <a:lnTo>
                    <a:pt x="2488" y="124"/>
                  </a:lnTo>
                  <a:lnTo>
                    <a:pt x="2492" y="123"/>
                  </a:lnTo>
                  <a:lnTo>
                    <a:pt x="2495" y="107"/>
                  </a:lnTo>
                  <a:lnTo>
                    <a:pt x="2493" y="86"/>
                  </a:lnTo>
                  <a:lnTo>
                    <a:pt x="2487" y="85"/>
                  </a:lnTo>
                  <a:lnTo>
                    <a:pt x="2481" y="79"/>
                  </a:lnTo>
                  <a:lnTo>
                    <a:pt x="2479" y="67"/>
                  </a:lnTo>
                  <a:lnTo>
                    <a:pt x="2488" y="52"/>
                  </a:lnTo>
                  <a:lnTo>
                    <a:pt x="2502" y="36"/>
                  </a:lnTo>
                  <a:lnTo>
                    <a:pt x="2505" y="26"/>
                  </a:lnTo>
                  <a:lnTo>
                    <a:pt x="2506" y="16"/>
                  </a:lnTo>
                  <a:lnTo>
                    <a:pt x="2513" y="2"/>
                  </a:lnTo>
                  <a:lnTo>
                    <a:pt x="2522" y="0"/>
                  </a:lnTo>
                  <a:lnTo>
                    <a:pt x="2531" y="2"/>
                  </a:lnTo>
                  <a:lnTo>
                    <a:pt x="2541" y="0"/>
                  </a:lnTo>
                  <a:lnTo>
                    <a:pt x="2551" y="10"/>
                  </a:lnTo>
                  <a:lnTo>
                    <a:pt x="2549" y="18"/>
                  </a:lnTo>
                  <a:lnTo>
                    <a:pt x="2546" y="22"/>
                  </a:lnTo>
                  <a:lnTo>
                    <a:pt x="2545" y="32"/>
                  </a:lnTo>
                  <a:lnTo>
                    <a:pt x="2546" y="38"/>
                  </a:lnTo>
                  <a:lnTo>
                    <a:pt x="2554" y="32"/>
                  </a:lnTo>
                  <a:lnTo>
                    <a:pt x="2554" y="49"/>
                  </a:lnTo>
                  <a:lnTo>
                    <a:pt x="2564" y="40"/>
                  </a:lnTo>
                  <a:lnTo>
                    <a:pt x="2567" y="32"/>
                  </a:lnTo>
                  <a:lnTo>
                    <a:pt x="2576" y="44"/>
                  </a:lnTo>
                  <a:lnTo>
                    <a:pt x="2594" y="37"/>
                  </a:lnTo>
                  <a:lnTo>
                    <a:pt x="2594" y="47"/>
                  </a:lnTo>
                  <a:lnTo>
                    <a:pt x="2590" y="63"/>
                  </a:lnTo>
                  <a:lnTo>
                    <a:pt x="2595" y="75"/>
                  </a:lnTo>
                  <a:lnTo>
                    <a:pt x="2605" y="76"/>
                  </a:lnTo>
                  <a:lnTo>
                    <a:pt x="2632" y="115"/>
                  </a:lnTo>
                  <a:lnTo>
                    <a:pt x="2637" y="147"/>
                  </a:lnTo>
                  <a:lnTo>
                    <a:pt x="2638" y="167"/>
                  </a:lnTo>
                  <a:lnTo>
                    <a:pt x="2637" y="190"/>
                  </a:lnTo>
                  <a:lnTo>
                    <a:pt x="2633" y="189"/>
                  </a:lnTo>
                  <a:lnTo>
                    <a:pt x="2634" y="198"/>
                  </a:lnTo>
                  <a:lnTo>
                    <a:pt x="2645" y="201"/>
                  </a:lnTo>
                  <a:lnTo>
                    <a:pt x="2648" y="221"/>
                  </a:lnTo>
                  <a:lnTo>
                    <a:pt x="2662" y="220"/>
                  </a:lnTo>
                  <a:lnTo>
                    <a:pt x="2671" y="230"/>
                  </a:lnTo>
                  <a:lnTo>
                    <a:pt x="2671" y="244"/>
                  </a:lnTo>
                  <a:lnTo>
                    <a:pt x="2672" y="251"/>
                  </a:lnTo>
                  <a:lnTo>
                    <a:pt x="2681" y="264"/>
                  </a:lnTo>
                  <a:lnTo>
                    <a:pt x="2683" y="274"/>
                  </a:lnTo>
                  <a:lnTo>
                    <a:pt x="2685" y="284"/>
                  </a:lnTo>
                  <a:lnTo>
                    <a:pt x="2688" y="284"/>
                  </a:lnTo>
                  <a:lnTo>
                    <a:pt x="2692" y="279"/>
                  </a:lnTo>
                  <a:lnTo>
                    <a:pt x="2693" y="274"/>
                  </a:lnTo>
                  <a:lnTo>
                    <a:pt x="2701" y="280"/>
                  </a:lnTo>
                  <a:lnTo>
                    <a:pt x="2703" y="297"/>
                  </a:lnTo>
                  <a:lnTo>
                    <a:pt x="2709" y="301"/>
                  </a:lnTo>
                  <a:lnTo>
                    <a:pt x="2713" y="308"/>
                  </a:lnTo>
                  <a:lnTo>
                    <a:pt x="2694" y="312"/>
                  </a:lnTo>
                  <a:lnTo>
                    <a:pt x="2671" y="301"/>
                  </a:lnTo>
                  <a:lnTo>
                    <a:pt x="2664" y="302"/>
                  </a:lnTo>
                  <a:lnTo>
                    <a:pt x="2665" y="306"/>
                  </a:lnTo>
                  <a:lnTo>
                    <a:pt x="2665" y="312"/>
                  </a:lnTo>
                  <a:lnTo>
                    <a:pt x="2661" y="316"/>
                  </a:lnTo>
                  <a:lnTo>
                    <a:pt x="2661" y="318"/>
                  </a:lnTo>
                  <a:lnTo>
                    <a:pt x="2680" y="321"/>
                  </a:lnTo>
                  <a:lnTo>
                    <a:pt x="2688" y="334"/>
                  </a:lnTo>
                  <a:lnTo>
                    <a:pt x="2683" y="343"/>
                  </a:lnTo>
                  <a:lnTo>
                    <a:pt x="2676" y="352"/>
                  </a:lnTo>
                  <a:lnTo>
                    <a:pt x="2670" y="352"/>
                  </a:lnTo>
                  <a:lnTo>
                    <a:pt x="2664" y="357"/>
                  </a:lnTo>
                  <a:lnTo>
                    <a:pt x="2658" y="357"/>
                  </a:lnTo>
                  <a:lnTo>
                    <a:pt x="2656" y="364"/>
                  </a:lnTo>
                  <a:lnTo>
                    <a:pt x="2648" y="371"/>
                  </a:lnTo>
                  <a:lnTo>
                    <a:pt x="2650" y="378"/>
                  </a:lnTo>
                  <a:lnTo>
                    <a:pt x="2649" y="381"/>
                  </a:lnTo>
                  <a:lnTo>
                    <a:pt x="2669" y="381"/>
                  </a:lnTo>
                  <a:lnTo>
                    <a:pt x="2673" y="388"/>
                  </a:lnTo>
                  <a:lnTo>
                    <a:pt x="2678" y="402"/>
                  </a:lnTo>
                  <a:lnTo>
                    <a:pt x="2692" y="408"/>
                  </a:lnTo>
                  <a:lnTo>
                    <a:pt x="2705" y="405"/>
                  </a:lnTo>
                  <a:lnTo>
                    <a:pt x="2715" y="391"/>
                  </a:lnTo>
                  <a:lnTo>
                    <a:pt x="2723" y="389"/>
                  </a:lnTo>
                  <a:lnTo>
                    <a:pt x="2724" y="395"/>
                  </a:lnTo>
                  <a:lnTo>
                    <a:pt x="2718" y="404"/>
                  </a:lnTo>
                  <a:lnTo>
                    <a:pt x="2725" y="402"/>
                  </a:lnTo>
                  <a:lnTo>
                    <a:pt x="2731" y="413"/>
                  </a:lnTo>
                  <a:lnTo>
                    <a:pt x="2735" y="409"/>
                  </a:lnTo>
                  <a:lnTo>
                    <a:pt x="2745" y="415"/>
                  </a:lnTo>
                  <a:lnTo>
                    <a:pt x="2748" y="406"/>
                  </a:lnTo>
                  <a:lnTo>
                    <a:pt x="2751" y="421"/>
                  </a:lnTo>
                  <a:lnTo>
                    <a:pt x="2748" y="432"/>
                  </a:lnTo>
                  <a:lnTo>
                    <a:pt x="2744" y="440"/>
                  </a:lnTo>
                  <a:lnTo>
                    <a:pt x="2735" y="430"/>
                  </a:lnTo>
                  <a:lnTo>
                    <a:pt x="2729" y="434"/>
                  </a:lnTo>
                  <a:lnTo>
                    <a:pt x="2720" y="431"/>
                  </a:lnTo>
                  <a:lnTo>
                    <a:pt x="2745" y="465"/>
                  </a:lnTo>
                  <a:lnTo>
                    <a:pt x="2755" y="469"/>
                  </a:lnTo>
                  <a:lnTo>
                    <a:pt x="2756" y="479"/>
                  </a:lnTo>
                  <a:lnTo>
                    <a:pt x="2764" y="494"/>
                  </a:lnTo>
                  <a:lnTo>
                    <a:pt x="2763" y="499"/>
                  </a:lnTo>
                  <a:lnTo>
                    <a:pt x="2773" y="515"/>
                  </a:lnTo>
                  <a:lnTo>
                    <a:pt x="2768" y="531"/>
                  </a:lnTo>
                  <a:lnTo>
                    <a:pt x="2768" y="549"/>
                  </a:lnTo>
                  <a:lnTo>
                    <a:pt x="2766" y="558"/>
                  </a:lnTo>
                  <a:lnTo>
                    <a:pt x="2771" y="574"/>
                  </a:lnTo>
                  <a:lnTo>
                    <a:pt x="2775" y="581"/>
                  </a:lnTo>
                  <a:lnTo>
                    <a:pt x="2779" y="591"/>
                  </a:lnTo>
                  <a:lnTo>
                    <a:pt x="2787" y="581"/>
                  </a:lnTo>
                  <a:lnTo>
                    <a:pt x="2798" y="559"/>
                  </a:lnTo>
                  <a:lnTo>
                    <a:pt x="2798" y="540"/>
                  </a:lnTo>
                  <a:lnTo>
                    <a:pt x="2799" y="535"/>
                  </a:lnTo>
                  <a:lnTo>
                    <a:pt x="2800" y="532"/>
                  </a:lnTo>
                  <a:lnTo>
                    <a:pt x="2806" y="532"/>
                  </a:lnTo>
                  <a:lnTo>
                    <a:pt x="2807" y="513"/>
                  </a:lnTo>
                  <a:lnTo>
                    <a:pt x="2806" y="495"/>
                  </a:lnTo>
                  <a:lnTo>
                    <a:pt x="2806" y="480"/>
                  </a:lnTo>
                  <a:lnTo>
                    <a:pt x="2818" y="465"/>
                  </a:lnTo>
                  <a:lnTo>
                    <a:pt x="2826" y="447"/>
                  </a:lnTo>
                  <a:lnTo>
                    <a:pt x="2837" y="442"/>
                  </a:lnTo>
                  <a:lnTo>
                    <a:pt x="2850" y="443"/>
                  </a:lnTo>
                  <a:lnTo>
                    <a:pt x="2855" y="462"/>
                  </a:lnTo>
                  <a:lnTo>
                    <a:pt x="2866" y="480"/>
                  </a:lnTo>
                  <a:lnTo>
                    <a:pt x="2896" y="505"/>
                  </a:lnTo>
                  <a:lnTo>
                    <a:pt x="2901" y="517"/>
                  </a:lnTo>
                  <a:lnTo>
                    <a:pt x="2907" y="554"/>
                  </a:lnTo>
                  <a:lnTo>
                    <a:pt x="2913" y="575"/>
                  </a:lnTo>
                  <a:lnTo>
                    <a:pt x="2914" y="592"/>
                  </a:lnTo>
                  <a:lnTo>
                    <a:pt x="2906" y="599"/>
                  </a:lnTo>
                  <a:lnTo>
                    <a:pt x="2897" y="597"/>
                  </a:lnTo>
                  <a:lnTo>
                    <a:pt x="2893" y="592"/>
                  </a:lnTo>
                  <a:lnTo>
                    <a:pt x="2893" y="575"/>
                  </a:lnTo>
                  <a:lnTo>
                    <a:pt x="2884" y="598"/>
                  </a:lnTo>
                  <a:lnTo>
                    <a:pt x="2887" y="615"/>
                  </a:lnTo>
                  <a:lnTo>
                    <a:pt x="2884" y="631"/>
                  </a:lnTo>
                  <a:lnTo>
                    <a:pt x="2884" y="641"/>
                  </a:lnTo>
                  <a:lnTo>
                    <a:pt x="2895" y="663"/>
                  </a:lnTo>
                  <a:lnTo>
                    <a:pt x="2900" y="677"/>
                  </a:lnTo>
                  <a:lnTo>
                    <a:pt x="2908" y="689"/>
                  </a:lnTo>
                  <a:lnTo>
                    <a:pt x="2930" y="732"/>
                  </a:lnTo>
                  <a:lnTo>
                    <a:pt x="2936" y="737"/>
                  </a:lnTo>
                  <a:lnTo>
                    <a:pt x="2944" y="746"/>
                  </a:lnTo>
                  <a:lnTo>
                    <a:pt x="2954" y="741"/>
                  </a:lnTo>
                  <a:lnTo>
                    <a:pt x="2955" y="732"/>
                  </a:lnTo>
                  <a:lnTo>
                    <a:pt x="2957" y="721"/>
                  </a:lnTo>
                  <a:lnTo>
                    <a:pt x="2966" y="716"/>
                  </a:lnTo>
                  <a:lnTo>
                    <a:pt x="2971" y="721"/>
                  </a:lnTo>
                  <a:lnTo>
                    <a:pt x="2974" y="715"/>
                  </a:lnTo>
                  <a:lnTo>
                    <a:pt x="2977" y="720"/>
                  </a:lnTo>
                  <a:lnTo>
                    <a:pt x="2983" y="721"/>
                  </a:lnTo>
                  <a:lnTo>
                    <a:pt x="2987" y="699"/>
                  </a:lnTo>
                  <a:lnTo>
                    <a:pt x="2987" y="679"/>
                  </a:lnTo>
                  <a:lnTo>
                    <a:pt x="2988" y="673"/>
                  </a:lnTo>
                  <a:lnTo>
                    <a:pt x="2997" y="653"/>
                  </a:lnTo>
                  <a:lnTo>
                    <a:pt x="3009" y="640"/>
                  </a:lnTo>
                  <a:lnTo>
                    <a:pt x="3020" y="607"/>
                  </a:lnTo>
                  <a:lnTo>
                    <a:pt x="3021" y="592"/>
                  </a:lnTo>
                  <a:lnTo>
                    <a:pt x="3027" y="586"/>
                  </a:lnTo>
                  <a:lnTo>
                    <a:pt x="3030" y="545"/>
                  </a:lnTo>
                  <a:lnTo>
                    <a:pt x="3029" y="538"/>
                  </a:lnTo>
                  <a:lnTo>
                    <a:pt x="3035" y="531"/>
                  </a:lnTo>
                  <a:lnTo>
                    <a:pt x="3047" y="529"/>
                  </a:lnTo>
                  <a:lnTo>
                    <a:pt x="3049" y="523"/>
                  </a:lnTo>
                  <a:lnTo>
                    <a:pt x="3054" y="524"/>
                  </a:lnTo>
                  <a:lnTo>
                    <a:pt x="3064" y="520"/>
                  </a:lnTo>
                  <a:lnTo>
                    <a:pt x="3076" y="524"/>
                  </a:lnTo>
                  <a:lnTo>
                    <a:pt x="3087" y="522"/>
                  </a:lnTo>
                  <a:lnTo>
                    <a:pt x="3083" y="517"/>
                  </a:lnTo>
                  <a:lnTo>
                    <a:pt x="3069" y="515"/>
                  </a:lnTo>
                  <a:lnTo>
                    <a:pt x="3064" y="507"/>
                  </a:lnTo>
                  <a:lnTo>
                    <a:pt x="3068" y="501"/>
                  </a:lnTo>
                  <a:lnTo>
                    <a:pt x="3065" y="496"/>
                  </a:lnTo>
                  <a:lnTo>
                    <a:pt x="3075" y="496"/>
                  </a:lnTo>
                  <a:lnTo>
                    <a:pt x="3074" y="488"/>
                  </a:lnTo>
                  <a:lnTo>
                    <a:pt x="3079" y="485"/>
                  </a:lnTo>
                  <a:lnTo>
                    <a:pt x="3090" y="489"/>
                  </a:lnTo>
                  <a:lnTo>
                    <a:pt x="3087" y="479"/>
                  </a:lnTo>
                  <a:lnTo>
                    <a:pt x="3080" y="479"/>
                  </a:lnTo>
                  <a:lnTo>
                    <a:pt x="3073" y="469"/>
                  </a:lnTo>
                  <a:lnTo>
                    <a:pt x="3059" y="465"/>
                  </a:lnTo>
                  <a:lnTo>
                    <a:pt x="3052" y="456"/>
                  </a:lnTo>
                  <a:lnTo>
                    <a:pt x="3047" y="442"/>
                  </a:lnTo>
                  <a:lnTo>
                    <a:pt x="3048" y="431"/>
                  </a:lnTo>
                  <a:lnTo>
                    <a:pt x="3049" y="426"/>
                  </a:lnTo>
                  <a:lnTo>
                    <a:pt x="3046" y="410"/>
                  </a:lnTo>
                  <a:lnTo>
                    <a:pt x="3048" y="400"/>
                  </a:lnTo>
                  <a:lnTo>
                    <a:pt x="3044" y="386"/>
                  </a:lnTo>
                  <a:lnTo>
                    <a:pt x="3046" y="381"/>
                  </a:lnTo>
                  <a:lnTo>
                    <a:pt x="3048" y="371"/>
                  </a:lnTo>
                  <a:lnTo>
                    <a:pt x="3048" y="360"/>
                  </a:lnTo>
                  <a:lnTo>
                    <a:pt x="3067" y="365"/>
                  </a:lnTo>
                  <a:lnTo>
                    <a:pt x="3075" y="356"/>
                  </a:lnTo>
                  <a:lnTo>
                    <a:pt x="3097" y="355"/>
                  </a:lnTo>
                  <a:lnTo>
                    <a:pt x="3116" y="360"/>
                  </a:lnTo>
                  <a:lnTo>
                    <a:pt x="3126" y="371"/>
                  </a:lnTo>
                  <a:lnTo>
                    <a:pt x="3150" y="384"/>
                  </a:lnTo>
                  <a:lnTo>
                    <a:pt x="3173" y="381"/>
                  </a:lnTo>
                  <a:lnTo>
                    <a:pt x="3181" y="386"/>
                  </a:lnTo>
                  <a:lnTo>
                    <a:pt x="3192" y="383"/>
                  </a:lnTo>
                  <a:lnTo>
                    <a:pt x="3200" y="378"/>
                  </a:lnTo>
                  <a:lnTo>
                    <a:pt x="3205" y="386"/>
                  </a:lnTo>
                  <a:lnTo>
                    <a:pt x="3205" y="403"/>
                  </a:lnTo>
                  <a:lnTo>
                    <a:pt x="3207" y="411"/>
                  </a:lnTo>
                  <a:lnTo>
                    <a:pt x="3198" y="415"/>
                  </a:lnTo>
                  <a:lnTo>
                    <a:pt x="3205" y="415"/>
                  </a:lnTo>
                  <a:lnTo>
                    <a:pt x="3216" y="431"/>
                  </a:lnTo>
                  <a:lnTo>
                    <a:pt x="3224" y="445"/>
                  </a:lnTo>
                  <a:lnTo>
                    <a:pt x="3220" y="451"/>
                  </a:lnTo>
                  <a:lnTo>
                    <a:pt x="3223" y="453"/>
                  </a:lnTo>
                  <a:lnTo>
                    <a:pt x="3251" y="451"/>
                  </a:lnTo>
                  <a:lnTo>
                    <a:pt x="3259" y="458"/>
                  </a:lnTo>
                  <a:lnTo>
                    <a:pt x="3269" y="461"/>
                  </a:lnTo>
                  <a:lnTo>
                    <a:pt x="3272" y="470"/>
                  </a:lnTo>
                  <a:lnTo>
                    <a:pt x="3262" y="484"/>
                  </a:lnTo>
                  <a:lnTo>
                    <a:pt x="3246" y="496"/>
                  </a:lnTo>
                  <a:lnTo>
                    <a:pt x="3240" y="508"/>
                  </a:lnTo>
                  <a:lnTo>
                    <a:pt x="3272" y="513"/>
                  </a:lnTo>
                  <a:lnTo>
                    <a:pt x="3277" y="526"/>
                  </a:lnTo>
                  <a:lnTo>
                    <a:pt x="3275" y="542"/>
                  </a:lnTo>
                  <a:lnTo>
                    <a:pt x="3271" y="549"/>
                  </a:lnTo>
                  <a:lnTo>
                    <a:pt x="3258" y="558"/>
                  </a:lnTo>
                  <a:lnTo>
                    <a:pt x="3252" y="559"/>
                  </a:lnTo>
                  <a:lnTo>
                    <a:pt x="3246" y="570"/>
                  </a:lnTo>
                  <a:lnTo>
                    <a:pt x="3242" y="577"/>
                  </a:lnTo>
                  <a:lnTo>
                    <a:pt x="3236" y="571"/>
                  </a:lnTo>
                  <a:lnTo>
                    <a:pt x="3232" y="556"/>
                  </a:lnTo>
                  <a:lnTo>
                    <a:pt x="3225" y="559"/>
                  </a:lnTo>
                  <a:lnTo>
                    <a:pt x="3223" y="566"/>
                  </a:lnTo>
                  <a:lnTo>
                    <a:pt x="3208" y="559"/>
                  </a:lnTo>
                  <a:lnTo>
                    <a:pt x="3207" y="569"/>
                  </a:lnTo>
                  <a:lnTo>
                    <a:pt x="3220" y="588"/>
                  </a:lnTo>
                  <a:lnTo>
                    <a:pt x="3215" y="592"/>
                  </a:lnTo>
                  <a:lnTo>
                    <a:pt x="3215" y="596"/>
                  </a:lnTo>
                  <a:lnTo>
                    <a:pt x="3221" y="597"/>
                  </a:lnTo>
                  <a:lnTo>
                    <a:pt x="3221" y="605"/>
                  </a:lnTo>
                  <a:lnTo>
                    <a:pt x="3220" y="613"/>
                  </a:lnTo>
                  <a:lnTo>
                    <a:pt x="3239" y="604"/>
                  </a:lnTo>
                  <a:lnTo>
                    <a:pt x="3232" y="620"/>
                  </a:lnTo>
                  <a:lnTo>
                    <a:pt x="3230" y="637"/>
                  </a:lnTo>
                  <a:lnTo>
                    <a:pt x="3231" y="651"/>
                  </a:lnTo>
                  <a:lnTo>
                    <a:pt x="3257" y="688"/>
                  </a:lnTo>
                  <a:lnTo>
                    <a:pt x="3268" y="699"/>
                  </a:lnTo>
                  <a:lnTo>
                    <a:pt x="3275" y="711"/>
                  </a:lnTo>
                  <a:lnTo>
                    <a:pt x="3275" y="717"/>
                  </a:lnTo>
                  <a:lnTo>
                    <a:pt x="3271" y="723"/>
                  </a:lnTo>
                  <a:lnTo>
                    <a:pt x="3271" y="738"/>
                  </a:lnTo>
                  <a:lnTo>
                    <a:pt x="3274" y="748"/>
                  </a:lnTo>
                  <a:lnTo>
                    <a:pt x="3268" y="755"/>
                  </a:lnTo>
                  <a:lnTo>
                    <a:pt x="3268" y="764"/>
                  </a:lnTo>
                  <a:lnTo>
                    <a:pt x="3255" y="770"/>
                  </a:lnTo>
                  <a:lnTo>
                    <a:pt x="3248" y="776"/>
                  </a:lnTo>
                  <a:lnTo>
                    <a:pt x="3236" y="790"/>
                  </a:lnTo>
                  <a:lnTo>
                    <a:pt x="3235" y="798"/>
                  </a:lnTo>
                  <a:lnTo>
                    <a:pt x="3230" y="807"/>
                  </a:lnTo>
                  <a:lnTo>
                    <a:pt x="3202" y="835"/>
                  </a:lnTo>
                  <a:lnTo>
                    <a:pt x="3183" y="840"/>
                  </a:lnTo>
                  <a:lnTo>
                    <a:pt x="3180" y="851"/>
                  </a:lnTo>
                  <a:lnTo>
                    <a:pt x="3170" y="863"/>
                  </a:lnTo>
                  <a:lnTo>
                    <a:pt x="3162" y="863"/>
                  </a:lnTo>
                  <a:lnTo>
                    <a:pt x="3157" y="859"/>
                  </a:lnTo>
                  <a:lnTo>
                    <a:pt x="3155" y="851"/>
                  </a:lnTo>
                  <a:lnTo>
                    <a:pt x="3134" y="831"/>
                  </a:lnTo>
                  <a:lnTo>
                    <a:pt x="3126" y="819"/>
                  </a:lnTo>
                  <a:lnTo>
                    <a:pt x="3119" y="827"/>
                  </a:lnTo>
                  <a:lnTo>
                    <a:pt x="3121" y="836"/>
                  </a:lnTo>
                  <a:lnTo>
                    <a:pt x="3133" y="855"/>
                  </a:lnTo>
                  <a:lnTo>
                    <a:pt x="3134" y="868"/>
                  </a:lnTo>
                  <a:lnTo>
                    <a:pt x="3140" y="886"/>
                  </a:lnTo>
                  <a:lnTo>
                    <a:pt x="3140" y="892"/>
                  </a:lnTo>
                  <a:lnTo>
                    <a:pt x="3139" y="886"/>
                  </a:lnTo>
                  <a:lnTo>
                    <a:pt x="3128" y="884"/>
                  </a:lnTo>
                  <a:lnTo>
                    <a:pt x="3114" y="870"/>
                  </a:lnTo>
                  <a:lnTo>
                    <a:pt x="3106" y="866"/>
                  </a:lnTo>
                  <a:lnTo>
                    <a:pt x="3103" y="863"/>
                  </a:lnTo>
                  <a:lnTo>
                    <a:pt x="3100" y="863"/>
                  </a:lnTo>
                  <a:lnTo>
                    <a:pt x="3100" y="887"/>
                  </a:lnTo>
                  <a:lnTo>
                    <a:pt x="3084" y="881"/>
                  </a:lnTo>
                  <a:lnTo>
                    <a:pt x="3076" y="882"/>
                  </a:lnTo>
                  <a:lnTo>
                    <a:pt x="3065" y="874"/>
                  </a:lnTo>
                  <a:lnTo>
                    <a:pt x="3063" y="879"/>
                  </a:lnTo>
                  <a:lnTo>
                    <a:pt x="3053" y="836"/>
                  </a:lnTo>
                  <a:lnTo>
                    <a:pt x="3044" y="835"/>
                  </a:lnTo>
                  <a:lnTo>
                    <a:pt x="3026" y="849"/>
                  </a:lnTo>
                  <a:lnTo>
                    <a:pt x="3025" y="846"/>
                  </a:lnTo>
                  <a:lnTo>
                    <a:pt x="3017" y="847"/>
                  </a:lnTo>
                  <a:lnTo>
                    <a:pt x="2990" y="838"/>
                  </a:lnTo>
                  <a:lnTo>
                    <a:pt x="2979" y="847"/>
                  </a:lnTo>
                  <a:lnTo>
                    <a:pt x="2981" y="854"/>
                  </a:lnTo>
                  <a:lnTo>
                    <a:pt x="2977" y="856"/>
                  </a:lnTo>
                  <a:lnTo>
                    <a:pt x="2979" y="865"/>
                  </a:lnTo>
                  <a:lnTo>
                    <a:pt x="3003" y="877"/>
                  </a:lnTo>
                  <a:lnTo>
                    <a:pt x="3011" y="878"/>
                  </a:lnTo>
                  <a:lnTo>
                    <a:pt x="3017" y="887"/>
                  </a:lnTo>
                  <a:lnTo>
                    <a:pt x="3015" y="895"/>
                  </a:lnTo>
                  <a:lnTo>
                    <a:pt x="3015" y="905"/>
                  </a:lnTo>
                  <a:lnTo>
                    <a:pt x="3011" y="909"/>
                  </a:lnTo>
                  <a:lnTo>
                    <a:pt x="3011" y="915"/>
                  </a:lnTo>
                  <a:lnTo>
                    <a:pt x="3009" y="921"/>
                  </a:lnTo>
                  <a:lnTo>
                    <a:pt x="3001" y="927"/>
                  </a:lnTo>
                  <a:lnTo>
                    <a:pt x="2994" y="944"/>
                  </a:lnTo>
                  <a:lnTo>
                    <a:pt x="2988" y="953"/>
                  </a:lnTo>
                  <a:lnTo>
                    <a:pt x="2981" y="960"/>
                  </a:lnTo>
                  <a:lnTo>
                    <a:pt x="2978" y="968"/>
                  </a:lnTo>
                  <a:lnTo>
                    <a:pt x="2967" y="973"/>
                  </a:lnTo>
                  <a:lnTo>
                    <a:pt x="2960" y="991"/>
                  </a:lnTo>
                  <a:lnTo>
                    <a:pt x="2956" y="996"/>
                  </a:lnTo>
                  <a:lnTo>
                    <a:pt x="2946" y="999"/>
                  </a:lnTo>
                  <a:lnTo>
                    <a:pt x="2909" y="1002"/>
                  </a:lnTo>
                  <a:lnTo>
                    <a:pt x="2906" y="994"/>
                  </a:lnTo>
                  <a:lnTo>
                    <a:pt x="2900" y="984"/>
                  </a:lnTo>
                  <a:lnTo>
                    <a:pt x="2869" y="958"/>
                  </a:lnTo>
                  <a:lnTo>
                    <a:pt x="2869" y="956"/>
                  </a:lnTo>
                  <a:lnTo>
                    <a:pt x="2847" y="947"/>
                  </a:lnTo>
                  <a:lnTo>
                    <a:pt x="2826" y="930"/>
                  </a:lnTo>
                  <a:lnTo>
                    <a:pt x="2818" y="929"/>
                  </a:lnTo>
                  <a:lnTo>
                    <a:pt x="2810" y="932"/>
                  </a:lnTo>
                  <a:lnTo>
                    <a:pt x="2794" y="927"/>
                  </a:lnTo>
                  <a:lnTo>
                    <a:pt x="2789" y="940"/>
                  </a:lnTo>
                  <a:lnTo>
                    <a:pt x="2807" y="951"/>
                  </a:lnTo>
                  <a:lnTo>
                    <a:pt x="2822" y="967"/>
                  </a:lnTo>
                  <a:lnTo>
                    <a:pt x="2833" y="986"/>
                  </a:lnTo>
                  <a:lnTo>
                    <a:pt x="2850" y="1002"/>
                  </a:lnTo>
                  <a:lnTo>
                    <a:pt x="2879" y="1006"/>
                  </a:lnTo>
                  <a:lnTo>
                    <a:pt x="2903" y="1016"/>
                  </a:lnTo>
                  <a:lnTo>
                    <a:pt x="2912" y="1011"/>
                  </a:lnTo>
                  <a:lnTo>
                    <a:pt x="2936" y="1012"/>
                  </a:lnTo>
                  <a:lnTo>
                    <a:pt x="2961" y="1016"/>
                  </a:lnTo>
                  <a:lnTo>
                    <a:pt x="2962" y="1021"/>
                  </a:lnTo>
                  <a:lnTo>
                    <a:pt x="2968" y="1019"/>
                  </a:lnTo>
                  <a:lnTo>
                    <a:pt x="2965" y="1032"/>
                  </a:lnTo>
                  <a:lnTo>
                    <a:pt x="2960" y="1040"/>
                  </a:lnTo>
                  <a:lnTo>
                    <a:pt x="2960" y="1050"/>
                  </a:lnTo>
                  <a:lnTo>
                    <a:pt x="2950" y="1062"/>
                  </a:lnTo>
                  <a:lnTo>
                    <a:pt x="2946" y="1081"/>
                  </a:lnTo>
                  <a:lnTo>
                    <a:pt x="2939" y="1085"/>
                  </a:lnTo>
                  <a:lnTo>
                    <a:pt x="2931" y="1104"/>
                  </a:lnTo>
                  <a:lnTo>
                    <a:pt x="2918" y="1110"/>
                  </a:lnTo>
                  <a:lnTo>
                    <a:pt x="2918" y="1125"/>
                  </a:lnTo>
                  <a:lnTo>
                    <a:pt x="2913" y="1131"/>
                  </a:lnTo>
                  <a:lnTo>
                    <a:pt x="2903" y="1153"/>
                  </a:lnTo>
                  <a:lnTo>
                    <a:pt x="2900" y="1151"/>
                  </a:lnTo>
                  <a:lnTo>
                    <a:pt x="2888" y="1164"/>
                  </a:lnTo>
                  <a:lnTo>
                    <a:pt x="2871" y="1174"/>
                  </a:lnTo>
                  <a:lnTo>
                    <a:pt x="2850" y="1169"/>
                  </a:lnTo>
                  <a:lnTo>
                    <a:pt x="2847" y="1177"/>
                  </a:lnTo>
                  <a:lnTo>
                    <a:pt x="2827" y="1162"/>
                  </a:lnTo>
                  <a:lnTo>
                    <a:pt x="2826" y="1166"/>
                  </a:lnTo>
                  <a:lnTo>
                    <a:pt x="2826" y="1170"/>
                  </a:lnTo>
                  <a:lnTo>
                    <a:pt x="2820" y="1159"/>
                  </a:lnTo>
                  <a:lnTo>
                    <a:pt x="2816" y="1162"/>
                  </a:lnTo>
                  <a:lnTo>
                    <a:pt x="2809" y="1156"/>
                  </a:lnTo>
                  <a:lnTo>
                    <a:pt x="2804" y="1155"/>
                  </a:lnTo>
                  <a:lnTo>
                    <a:pt x="2806" y="1162"/>
                  </a:lnTo>
                  <a:lnTo>
                    <a:pt x="2806" y="1170"/>
                  </a:lnTo>
                  <a:lnTo>
                    <a:pt x="2809" y="1180"/>
                  </a:lnTo>
                  <a:lnTo>
                    <a:pt x="2809" y="1182"/>
                  </a:lnTo>
                  <a:lnTo>
                    <a:pt x="2804" y="1182"/>
                  </a:lnTo>
                  <a:lnTo>
                    <a:pt x="2796" y="1178"/>
                  </a:lnTo>
                  <a:lnTo>
                    <a:pt x="2795" y="1189"/>
                  </a:lnTo>
                  <a:lnTo>
                    <a:pt x="2800" y="1196"/>
                  </a:lnTo>
                  <a:lnTo>
                    <a:pt x="2796" y="1201"/>
                  </a:lnTo>
                  <a:lnTo>
                    <a:pt x="2793" y="1215"/>
                  </a:lnTo>
                  <a:lnTo>
                    <a:pt x="2788" y="1222"/>
                  </a:lnTo>
                  <a:lnTo>
                    <a:pt x="2780" y="1222"/>
                  </a:lnTo>
                  <a:lnTo>
                    <a:pt x="2778" y="1229"/>
                  </a:lnTo>
                  <a:lnTo>
                    <a:pt x="2773" y="1231"/>
                  </a:lnTo>
                  <a:lnTo>
                    <a:pt x="2767" y="1228"/>
                  </a:lnTo>
                  <a:lnTo>
                    <a:pt x="2763" y="1237"/>
                  </a:lnTo>
                  <a:lnTo>
                    <a:pt x="2758" y="1229"/>
                  </a:lnTo>
                  <a:lnTo>
                    <a:pt x="2752" y="1227"/>
                  </a:lnTo>
                  <a:lnTo>
                    <a:pt x="2746" y="1221"/>
                  </a:lnTo>
                  <a:lnTo>
                    <a:pt x="2734" y="1216"/>
                  </a:lnTo>
                  <a:lnTo>
                    <a:pt x="2721" y="1205"/>
                  </a:lnTo>
                  <a:lnTo>
                    <a:pt x="2716" y="1209"/>
                  </a:lnTo>
                  <a:lnTo>
                    <a:pt x="2714" y="1195"/>
                  </a:lnTo>
                  <a:lnTo>
                    <a:pt x="2707" y="1204"/>
                  </a:lnTo>
                  <a:lnTo>
                    <a:pt x="2697" y="1205"/>
                  </a:lnTo>
                  <a:lnTo>
                    <a:pt x="2692" y="1200"/>
                  </a:lnTo>
                  <a:lnTo>
                    <a:pt x="2688" y="1204"/>
                  </a:lnTo>
                  <a:lnTo>
                    <a:pt x="2678" y="1204"/>
                  </a:lnTo>
                  <a:lnTo>
                    <a:pt x="2658" y="1195"/>
                  </a:lnTo>
                  <a:lnTo>
                    <a:pt x="2654" y="1189"/>
                  </a:lnTo>
                  <a:lnTo>
                    <a:pt x="2608" y="1167"/>
                  </a:lnTo>
                  <a:lnTo>
                    <a:pt x="2606" y="1170"/>
                  </a:lnTo>
                  <a:lnTo>
                    <a:pt x="2600" y="1182"/>
                  </a:lnTo>
                  <a:lnTo>
                    <a:pt x="2602" y="1189"/>
                  </a:lnTo>
                  <a:lnTo>
                    <a:pt x="2611" y="1195"/>
                  </a:lnTo>
                  <a:lnTo>
                    <a:pt x="2618" y="1191"/>
                  </a:lnTo>
                  <a:lnTo>
                    <a:pt x="2617" y="1186"/>
                  </a:lnTo>
                  <a:lnTo>
                    <a:pt x="2617" y="1180"/>
                  </a:lnTo>
                  <a:lnTo>
                    <a:pt x="2626" y="1189"/>
                  </a:lnTo>
                  <a:lnTo>
                    <a:pt x="2642" y="1194"/>
                  </a:lnTo>
                  <a:lnTo>
                    <a:pt x="2654" y="1200"/>
                  </a:lnTo>
                  <a:lnTo>
                    <a:pt x="2656" y="1205"/>
                  </a:lnTo>
                  <a:lnTo>
                    <a:pt x="2656" y="1211"/>
                  </a:lnTo>
                  <a:lnTo>
                    <a:pt x="2662" y="1202"/>
                  </a:lnTo>
                  <a:lnTo>
                    <a:pt x="2682" y="1209"/>
                  </a:lnTo>
                  <a:lnTo>
                    <a:pt x="2683" y="1215"/>
                  </a:lnTo>
                  <a:lnTo>
                    <a:pt x="2676" y="1220"/>
                  </a:lnTo>
                  <a:lnTo>
                    <a:pt x="2672" y="1227"/>
                  </a:lnTo>
                  <a:lnTo>
                    <a:pt x="2678" y="1228"/>
                  </a:lnTo>
                  <a:lnTo>
                    <a:pt x="2682" y="1220"/>
                  </a:lnTo>
                  <a:lnTo>
                    <a:pt x="2689" y="1213"/>
                  </a:lnTo>
                  <a:lnTo>
                    <a:pt x="2701" y="1211"/>
                  </a:lnTo>
                  <a:lnTo>
                    <a:pt x="2709" y="1215"/>
                  </a:lnTo>
                  <a:lnTo>
                    <a:pt x="2712" y="1222"/>
                  </a:lnTo>
                  <a:lnTo>
                    <a:pt x="2724" y="1233"/>
                  </a:lnTo>
                  <a:lnTo>
                    <a:pt x="2737" y="1237"/>
                  </a:lnTo>
                  <a:lnTo>
                    <a:pt x="2740" y="1242"/>
                  </a:lnTo>
                  <a:lnTo>
                    <a:pt x="2748" y="1238"/>
                  </a:lnTo>
                  <a:lnTo>
                    <a:pt x="2751" y="1243"/>
                  </a:lnTo>
                  <a:lnTo>
                    <a:pt x="2750" y="1248"/>
                  </a:lnTo>
                  <a:lnTo>
                    <a:pt x="2758" y="1258"/>
                  </a:lnTo>
                  <a:lnTo>
                    <a:pt x="2759" y="1264"/>
                  </a:lnTo>
                  <a:lnTo>
                    <a:pt x="2764" y="1287"/>
                  </a:lnTo>
                  <a:lnTo>
                    <a:pt x="2763" y="1298"/>
                  </a:lnTo>
                  <a:lnTo>
                    <a:pt x="2761" y="1304"/>
                  </a:lnTo>
                  <a:lnTo>
                    <a:pt x="2756" y="1311"/>
                  </a:lnTo>
                  <a:lnTo>
                    <a:pt x="2734" y="1311"/>
                  </a:lnTo>
                  <a:lnTo>
                    <a:pt x="2726" y="1318"/>
                  </a:lnTo>
                  <a:lnTo>
                    <a:pt x="2719" y="1322"/>
                  </a:lnTo>
                  <a:lnTo>
                    <a:pt x="2708" y="1323"/>
                  </a:lnTo>
                  <a:lnTo>
                    <a:pt x="2685" y="1320"/>
                  </a:lnTo>
                  <a:lnTo>
                    <a:pt x="2676" y="1323"/>
                  </a:lnTo>
                  <a:lnTo>
                    <a:pt x="2665" y="1319"/>
                  </a:lnTo>
                  <a:lnTo>
                    <a:pt x="2661" y="1326"/>
                  </a:lnTo>
                  <a:lnTo>
                    <a:pt x="2670" y="1341"/>
                  </a:lnTo>
                  <a:lnTo>
                    <a:pt x="2686" y="1340"/>
                  </a:lnTo>
                  <a:lnTo>
                    <a:pt x="2688" y="1347"/>
                  </a:lnTo>
                  <a:lnTo>
                    <a:pt x="2676" y="1351"/>
                  </a:lnTo>
                  <a:lnTo>
                    <a:pt x="2667" y="1347"/>
                  </a:lnTo>
                  <a:lnTo>
                    <a:pt x="2655" y="1349"/>
                  </a:lnTo>
                  <a:lnTo>
                    <a:pt x="2651" y="1368"/>
                  </a:lnTo>
                  <a:lnTo>
                    <a:pt x="2651" y="1379"/>
                  </a:lnTo>
                  <a:lnTo>
                    <a:pt x="2656" y="1410"/>
                  </a:lnTo>
                  <a:lnTo>
                    <a:pt x="2639" y="1390"/>
                  </a:lnTo>
                  <a:lnTo>
                    <a:pt x="2633" y="1393"/>
                  </a:lnTo>
                  <a:lnTo>
                    <a:pt x="2634" y="1400"/>
                  </a:lnTo>
                  <a:lnTo>
                    <a:pt x="2626" y="1406"/>
                  </a:lnTo>
                  <a:lnTo>
                    <a:pt x="2626" y="1414"/>
                  </a:lnTo>
                  <a:lnTo>
                    <a:pt x="2622" y="1421"/>
                  </a:lnTo>
                  <a:lnTo>
                    <a:pt x="2621" y="1426"/>
                  </a:lnTo>
                  <a:lnTo>
                    <a:pt x="2605" y="1426"/>
                  </a:lnTo>
                  <a:lnTo>
                    <a:pt x="2608" y="1437"/>
                  </a:lnTo>
                  <a:lnTo>
                    <a:pt x="2613" y="1441"/>
                  </a:lnTo>
                  <a:lnTo>
                    <a:pt x="2603" y="1459"/>
                  </a:lnTo>
                  <a:lnTo>
                    <a:pt x="2581" y="1475"/>
                  </a:lnTo>
                  <a:lnTo>
                    <a:pt x="2575" y="1482"/>
                  </a:lnTo>
                  <a:lnTo>
                    <a:pt x="2551" y="1484"/>
                  </a:lnTo>
                  <a:lnTo>
                    <a:pt x="2546" y="1489"/>
                  </a:lnTo>
                  <a:lnTo>
                    <a:pt x="2568" y="1506"/>
                  </a:lnTo>
                  <a:lnTo>
                    <a:pt x="2568" y="1512"/>
                  </a:lnTo>
                  <a:lnTo>
                    <a:pt x="2565" y="1524"/>
                  </a:lnTo>
                  <a:lnTo>
                    <a:pt x="2563" y="1538"/>
                  </a:lnTo>
                  <a:lnTo>
                    <a:pt x="2560" y="1544"/>
                  </a:lnTo>
                  <a:lnTo>
                    <a:pt x="2549" y="1548"/>
                  </a:lnTo>
                  <a:lnTo>
                    <a:pt x="2551" y="1573"/>
                  </a:lnTo>
                  <a:lnTo>
                    <a:pt x="2547" y="1583"/>
                  </a:lnTo>
                  <a:lnTo>
                    <a:pt x="2540" y="1584"/>
                  </a:lnTo>
                  <a:lnTo>
                    <a:pt x="2537" y="1589"/>
                  </a:lnTo>
                  <a:lnTo>
                    <a:pt x="2541" y="1605"/>
                  </a:lnTo>
                  <a:lnTo>
                    <a:pt x="2538" y="1632"/>
                  </a:lnTo>
                  <a:lnTo>
                    <a:pt x="2537" y="1642"/>
                  </a:lnTo>
                  <a:lnTo>
                    <a:pt x="2533" y="1675"/>
                  </a:lnTo>
                  <a:lnTo>
                    <a:pt x="2533" y="1702"/>
                  </a:lnTo>
                  <a:lnTo>
                    <a:pt x="2535" y="1718"/>
                  </a:lnTo>
                  <a:lnTo>
                    <a:pt x="2535" y="1729"/>
                  </a:lnTo>
                  <a:lnTo>
                    <a:pt x="2525" y="1747"/>
                  </a:lnTo>
                  <a:lnTo>
                    <a:pt x="2533" y="1749"/>
                  </a:lnTo>
                  <a:lnTo>
                    <a:pt x="2537" y="1758"/>
                  </a:lnTo>
                  <a:lnTo>
                    <a:pt x="2545" y="1770"/>
                  </a:lnTo>
                  <a:lnTo>
                    <a:pt x="2551" y="1776"/>
                  </a:lnTo>
                  <a:lnTo>
                    <a:pt x="2552" y="1776"/>
                  </a:lnTo>
                  <a:lnTo>
                    <a:pt x="2558" y="1772"/>
                  </a:lnTo>
                  <a:lnTo>
                    <a:pt x="2559" y="1779"/>
                  </a:lnTo>
                  <a:lnTo>
                    <a:pt x="2560" y="1802"/>
                  </a:lnTo>
                  <a:lnTo>
                    <a:pt x="2564" y="1797"/>
                  </a:lnTo>
                  <a:lnTo>
                    <a:pt x="2564" y="1775"/>
                  </a:lnTo>
                  <a:lnTo>
                    <a:pt x="2568" y="1772"/>
                  </a:lnTo>
                  <a:lnTo>
                    <a:pt x="2596" y="1772"/>
                  </a:lnTo>
                  <a:lnTo>
                    <a:pt x="2601" y="1776"/>
                  </a:lnTo>
                  <a:lnTo>
                    <a:pt x="2608" y="1776"/>
                  </a:lnTo>
                  <a:lnTo>
                    <a:pt x="2613" y="1774"/>
                  </a:lnTo>
                  <a:lnTo>
                    <a:pt x="2622" y="1779"/>
                  </a:lnTo>
                  <a:lnTo>
                    <a:pt x="2624" y="1785"/>
                  </a:lnTo>
                  <a:lnTo>
                    <a:pt x="2628" y="1812"/>
                  </a:lnTo>
                  <a:lnTo>
                    <a:pt x="2646" y="1856"/>
                  </a:lnTo>
                  <a:lnTo>
                    <a:pt x="2646" y="1876"/>
                  </a:lnTo>
                  <a:lnTo>
                    <a:pt x="2648" y="1890"/>
                  </a:lnTo>
                  <a:lnTo>
                    <a:pt x="2660" y="1909"/>
                  </a:lnTo>
                  <a:lnTo>
                    <a:pt x="2662" y="1936"/>
                  </a:lnTo>
                  <a:lnTo>
                    <a:pt x="2661" y="1944"/>
                  </a:lnTo>
                  <a:lnTo>
                    <a:pt x="2658" y="1953"/>
                  </a:lnTo>
                  <a:lnTo>
                    <a:pt x="2650" y="1959"/>
                  </a:lnTo>
                  <a:lnTo>
                    <a:pt x="2644" y="1964"/>
                  </a:lnTo>
                  <a:lnTo>
                    <a:pt x="2645" y="1966"/>
                  </a:lnTo>
                  <a:lnTo>
                    <a:pt x="2666" y="1955"/>
                  </a:lnTo>
                  <a:lnTo>
                    <a:pt x="2666" y="1964"/>
                  </a:lnTo>
                  <a:lnTo>
                    <a:pt x="2670" y="1964"/>
                  </a:lnTo>
                  <a:lnTo>
                    <a:pt x="2686" y="1952"/>
                  </a:lnTo>
                  <a:lnTo>
                    <a:pt x="2734" y="1930"/>
                  </a:lnTo>
                  <a:lnTo>
                    <a:pt x="2756" y="1936"/>
                  </a:lnTo>
                  <a:lnTo>
                    <a:pt x="2762" y="1942"/>
                  </a:lnTo>
                  <a:lnTo>
                    <a:pt x="2774" y="1948"/>
                  </a:lnTo>
                  <a:lnTo>
                    <a:pt x="2779" y="1957"/>
                  </a:lnTo>
                  <a:lnTo>
                    <a:pt x="2796" y="1964"/>
                  </a:lnTo>
                  <a:lnTo>
                    <a:pt x="2821" y="1976"/>
                  </a:lnTo>
                  <a:lnTo>
                    <a:pt x="2842" y="1977"/>
                  </a:lnTo>
                  <a:lnTo>
                    <a:pt x="2847" y="1980"/>
                  </a:lnTo>
                  <a:lnTo>
                    <a:pt x="2885" y="2006"/>
                  </a:lnTo>
                  <a:lnTo>
                    <a:pt x="2900" y="2012"/>
                  </a:lnTo>
                  <a:lnTo>
                    <a:pt x="2920" y="2043"/>
                  </a:lnTo>
                  <a:lnTo>
                    <a:pt x="2924" y="2049"/>
                  </a:lnTo>
                  <a:lnTo>
                    <a:pt x="2923" y="2056"/>
                  </a:lnTo>
                  <a:lnTo>
                    <a:pt x="2929" y="2061"/>
                  </a:lnTo>
                  <a:lnTo>
                    <a:pt x="2934" y="2057"/>
                  </a:lnTo>
                  <a:lnTo>
                    <a:pt x="2939" y="2060"/>
                  </a:lnTo>
                  <a:lnTo>
                    <a:pt x="2943" y="2065"/>
                  </a:lnTo>
                  <a:lnTo>
                    <a:pt x="2950" y="2066"/>
                  </a:lnTo>
                  <a:lnTo>
                    <a:pt x="2958" y="2065"/>
                  </a:lnTo>
                  <a:lnTo>
                    <a:pt x="2966" y="2066"/>
                  </a:lnTo>
                  <a:lnTo>
                    <a:pt x="2978" y="2076"/>
                  </a:lnTo>
                  <a:lnTo>
                    <a:pt x="3020" y="2089"/>
                  </a:lnTo>
                  <a:lnTo>
                    <a:pt x="3032" y="2099"/>
                  </a:lnTo>
                  <a:lnTo>
                    <a:pt x="3035" y="2106"/>
                  </a:lnTo>
                  <a:lnTo>
                    <a:pt x="3051" y="2116"/>
                  </a:lnTo>
                  <a:lnTo>
                    <a:pt x="3052" y="2122"/>
                  </a:lnTo>
                  <a:lnTo>
                    <a:pt x="3046" y="2137"/>
                  </a:lnTo>
                  <a:lnTo>
                    <a:pt x="3042" y="2149"/>
                  </a:lnTo>
                  <a:lnTo>
                    <a:pt x="3033" y="2169"/>
                  </a:lnTo>
                  <a:lnTo>
                    <a:pt x="3046" y="2148"/>
                  </a:lnTo>
                  <a:lnTo>
                    <a:pt x="3051" y="2136"/>
                  </a:lnTo>
                  <a:lnTo>
                    <a:pt x="3056" y="2127"/>
                  </a:lnTo>
                  <a:lnTo>
                    <a:pt x="3112" y="2126"/>
                  </a:lnTo>
                  <a:lnTo>
                    <a:pt x="3139" y="2132"/>
                  </a:lnTo>
                  <a:lnTo>
                    <a:pt x="3160" y="2130"/>
                  </a:lnTo>
                  <a:lnTo>
                    <a:pt x="3166" y="2131"/>
                  </a:lnTo>
                  <a:lnTo>
                    <a:pt x="3171" y="2127"/>
                  </a:lnTo>
                  <a:lnTo>
                    <a:pt x="3182" y="2130"/>
                  </a:lnTo>
                  <a:lnTo>
                    <a:pt x="3185" y="2137"/>
                  </a:lnTo>
                  <a:lnTo>
                    <a:pt x="3193" y="2136"/>
                  </a:lnTo>
                  <a:lnTo>
                    <a:pt x="3203" y="2140"/>
                  </a:lnTo>
                  <a:lnTo>
                    <a:pt x="3210" y="2145"/>
                  </a:lnTo>
                  <a:lnTo>
                    <a:pt x="3216" y="2141"/>
                  </a:lnTo>
                  <a:lnTo>
                    <a:pt x="3221" y="2165"/>
                  </a:lnTo>
                  <a:lnTo>
                    <a:pt x="3219" y="2199"/>
                  </a:lnTo>
                  <a:lnTo>
                    <a:pt x="3214" y="2217"/>
                  </a:lnTo>
                  <a:lnTo>
                    <a:pt x="3213" y="2235"/>
                  </a:lnTo>
                  <a:lnTo>
                    <a:pt x="3219" y="2246"/>
                  </a:lnTo>
                  <a:lnTo>
                    <a:pt x="3221" y="2258"/>
                  </a:lnTo>
                  <a:lnTo>
                    <a:pt x="3221" y="2281"/>
                  </a:lnTo>
                  <a:lnTo>
                    <a:pt x="3225" y="2314"/>
                  </a:lnTo>
                  <a:lnTo>
                    <a:pt x="3219" y="2321"/>
                  </a:lnTo>
                  <a:lnTo>
                    <a:pt x="3219" y="2341"/>
                  </a:lnTo>
                  <a:lnTo>
                    <a:pt x="3223" y="2348"/>
                  </a:lnTo>
                  <a:lnTo>
                    <a:pt x="3228" y="2352"/>
                  </a:lnTo>
                  <a:lnTo>
                    <a:pt x="3230" y="2358"/>
                  </a:lnTo>
                  <a:lnTo>
                    <a:pt x="3239" y="2369"/>
                  </a:lnTo>
                  <a:lnTo>
                    <a:pt x="3247" y="2373"/>
                  </a:lnTo>
                  <a:lnTo>
                    <a:pt x="3255" y="2382"/>
                  </a:lnTo>
                  <a:lnTo>
                    <a:pt x="3259" y="2393"/>
                  </a:lnTo>
                  <a:lnTo>
                    <a:pt x="3267" y="2402"/>
                  </a:lnTo>
                  <a:lnTo>
                    <a:pt x="3267" y="2405"/>
                  </a:lnTo>
                  <a:lnTo>
                    <a:pt x="3253" y="2406"/>
                  </a:lnTo>
                  <a:lnTo>
                    <a:pt x="3234" y="2418"/>
                  </a:lnTo>
                  <a:lnTo>
                    <a:pt x="3229" y="2423"/>
                  </a:lnTo>
                  <a:lnTo>
                    <a:pt x="3229" y="2425"/>
                  </a:lnTo>
                  <a:lnTo>
                    <a:pt x="3262" y="2416"/>
                  </a:lnTo>
                  <a:lnTo>
                    <a:pt x="3272" y="2417"/>
                  </a:lnTo>
                  <a:lnTo>
                    <a:pt x="3279" y="2421"/>
                  </a:lnTo>
                  <a:lnTo>
                    <a:pt x="3307" y="2450"/>
                  </a:lnTo>
                  <a:lnTo>
                    <a:pt x="3312" y="2459"/>
                  </a:lnTo>
                  <a:lnTo>
                    <a:pt x="3317" y="2477"/>
                  </a:lnTo>
                  <a:lnTo>
                    <a:pt x="3314" y="2486"/>
                  </a:lnTo>
                  <a:lnTo>
                    <a:pt x="3289" y="2514"/>
                  </a:lnTo>
                  <a:lnTo>
                    <a:pt x="3314" y="2495"/>
                  </a:lnTo>
                  <a:lnTo>
                    <a:pt x="3318" y="2488"/>
                  </a:lnTo>
                  <a:lnTo>
                    <a:pt x="3323" y="2488"/>
                  </a:lnTo>
                  <a:lnTo>
                    <a:pt x="3337" y="2500"/>
                  </a:lnTo>
                  <a:lnTo>
                    <a:pt x="3344" y="2501"/>
                  </a:lnTo>
                  <a:lnTo>
                    <a:pt x="3359" y="2512"/>
                  </a:lnTo>
                  <a:lnTo>
                    <a:pt x="3363" y="2509"/>
                  </a:lnTo>
                  <a:lnTo>
                    <a:pt x="3360" y="2482"/>
                  </a:lnTo>
                  <a:lnTo>
                    <a:pt x="3363" y="2476"/>
                  </a:lnTo>
                  <a:lnTo>
                    <a:pt x="3370" y="2476"/>
                  </a:lnTo>
                  <a:lnTo>
                    <a:pt x="3370" y="2470"/>
                  </a:lnTo>
                  <a:lnTo>
                    <a:pt x="3371" y="2464"/>
                  </a:lnTo>
                  <a:lnTo>
                    <a:pt x="3379" y="2461"/>
                  </a:lnTo>
                  <a:lnTo>
                    <a:pt x="3386" y="2461"/>
                  </a:lnTo>
                  <a:lnTo>
                    <a:pt x="3386" y="2466"/>
                  </a:lnTo>
                  <a:lnTo>
                    <a:pt x="3399" y="2475"/>
                  </a:lnTo>
                  <a:lnTo>
                    <a:pt x="3402" y="2495"/>
                  </a:lnTo>
                  <a:lnTo>
                    <a:pt x="3408" y="2493"/>
                  </a:lnTo>
                  <a:lnTo>
                    <a:pt x="3415" y="2487"/>
                  </a:lnTo>
                  <a:lnTo>
                    <a:pt x="3415" y="2481"/>
                  </a:lnTo>
                  <a:lnTo>
                    <a:pt x="3419" y="2477"/>
                  </a:lnTo>
                  <a:lnTo>
                    <a:pt x="3420" y="2470"/>
                  </a:lnTo>
                  <a:lnTo>
                    <a:pt x="3412" y="2468"/>
                  </a:lnTo>
                  <a:lnTo>
                    <a:pt x="3401" y="2450"/>
                  </a:lnTo>
                  <a:lnTo>
                    <a:pt x="3399" y="2443"/>
                  </a:lnTo>
                  <a:lnTo>
                    <a:pt x="3412" y="2442"/>
                  </a:lnTo>
                  <a:lnTo>
                    <a:pt x="3412" y="2437"/>
                  </a:lnTo>
                  <a:lnTo>
                    <a:pt x="3420" y="2432"/>
                  </a:lnTo>
                  <a:lnTo>
                    <a:pt x="3424" y="2421"/>
                  </a:lnTo>
                  <a:lnTo>
                    <a:pt x="3429" y="2415"/>
                  </a:lnTo>
                  <a:lnTo>
                    <a:pt x="3435" y="2410"/>
                  </a:lnTo>
                  <a:lnTo>
                    <a:pt x="3454" y="2411"/>
                  </a:lnTo>
                  <a:lnTo>
                    <a:pt x="3460" y="2407"/>
                  </a:lnTo>
                  <a:lnTo>
                    <a:pt x="3460" y="2405"/>
                  </a:lnTo>
                  <a:lnTo>
                    <a:pt x="3444" y="2407"/>
                  </a:lnTo>
                  <a:lnTo>
                    <a:pt x="3436" y="2406"/>
                  </a:lnTo>
                  <a:lnTo>
                    <a:pt x="3429" y="2400"/>
                  </a:lnTo>
                  <a:lnTo>
                    <a:pt x="3427" y="2391"/>
                  </a:lnTo>
                  <a:lnTo>
                    <a:pt x="3424" y="2387"/>
                  </a:lnTo>
                  <a:lnTo>
                    <a:pt x="3417" y="2383"/>
                  </a:lnTo>
                  <a:lnTo>
                    <a:pt x="3411" y="2364"/>
                  </a:lnTo>
                  <a:lnTo>
                    <a:pt x="3414" y="2361"/>
                  </a:lnTo>
                  <a:lnTo>
                    <a:pt x="3415" y="2356"/>
                  </a:lnTo>
                  <a:lnTo>
                    <a:pt x="3411" y="2353"/>
                  </a:lnTo>
                  <a:lnTo>
                    <a:pt x="3407" y="2309"/>
                  </a:lnTo>
                  <a:lnTo>
                    <a:pt x="3404" y="2299"/>
                  </a:lnTo>
                  <a:lnTo>
                    <a:pt x="3403" y="2274"/>
                  </a:lnTo>
                  <a:lnTo>
                    <a:pt x="3404" y="2264"/>
                  </a:lnTo>
                  <a:lnTo>
                    <a:pt x="3402" y="2251"/>
                  </a:lnTo>
                  <a:lnTo>
                    <a:pt x="3399" y="2242"/>
                  </a:lnTo>
                  <a:lnTo>
                    <a:pt x="3391" y="2232"/>
                  </a:lnTo>
                  <a:lnTo>
                    <a:pt x="3379" y="2206"/>
                  </a:lnTo>
                  <a:lnTo>
                    <a:pt x="3374" y="2200"/>
                  </a:lnTo>
                  <a:lnTo>
                    <a:pt x="3366" y="2197"/>
                  </a:lnTo>
                  <a:lnTo>
                    <a:pt x="3361" y="2195"/>
                  </a:lnTo>
                  <a:lnTo>
                    <a:pt x="3380" y="2186"/>
                  </a:lnTo>
                  <a:lnTo>
                    <a:pt x="3407" y="2169"/>
                  </a:lnTo>
                  <a:lnTo>
                    <a:pt x="3422" y="2162"/>
                  </a:lnTo>
                  <a:lnTo>
                    <a:pt x="3449" y="2140"/>
                  </a:lnTo>
                  <a:lnTo>
                    <a:pt x="3461" y="2132"/>
                  </a:lnTo>
                  <a:lnTo>
                    <a:pt x="3476" y="2119"/>
                  </a:lnTo>
                  <a:lnTo>
                    <a:pt x="3489" y="2104"/>
                  </a:lnTo>
                  <a:lnTo>
                    <a:pt x="3476" y="2114"/>
                  </a:lnTo>
                  <a:lnTo>
                    <a:pt x="3492" y="2092"/>
                  </a:lnTo>
                  <a:lnTo>
                    <a:pt x="3513" y="2055"/>
                  </a:lnTo>
                  <a:lnTo>
                    <a:pt x="3519" y="2041"/>
                  </a:lnTo>
                  <a:lnTo>
                    <a:pt x="3524" y="2036"/>
                  </a:lnTo>
                  <a:lnTo>
                    <a:pt x="3532" y="2038"/>
                  </a:lnTo>
                  <a:lnTo>
                    <a:pt x="3541" y="2045"/>
                  </a:lnTo>
                  <a:lnTo>
                    <a:pt x="3551" y="2040"/>
                  </a:lnTo>
                  <a:lnTo>
                    <a:pt x="3554" y="2032"/>
                  </a:lnTo>
                  <a:lnTo>
                    <a:pt x="3548" y="2030"/>
                  </a:lnTo>
                  <a:lnTo>
                    <a:pt x="3543" y="2007"/>
                  </a:lnTo>
                  <a:lnTo>
                    <a:pt x="3540" y="2001"/>
                  </a:lnTo>
                  <a:lnTo>
                    <a:pt x="3531" y="2022"/>
                  </a:lnTo>
                  <a:lnTo>
                    <a:pt x="3527" y="2030"/>
                  </a:lnTo>
                  <a:lnTo>
                    <a:pt x="3525" y="2027"/>
                  </a:lnTo>
                  <a:lnTo>
                    <a:pt x="3524" y="2005"/>
                  </a:lnTo>
                  <a:lnTo>
                    <a:pt x="3521" y="1980"/>
                  </a:lnTo>
                  <a:lnTo>
                    <a:pt x="3517" y="1959"/>
                  </a:lnTo>
                  <a:lnTo>
                    <a:pt x="3514" y="1953"/>
                  </a:lnTo>
                  <a:lnTo>
                    <a:pt x="3511" y="1947"/>
                  </a:lnTo>
                  <a:lnTo>
                    <a:pt x="3510" y="1927"/>
                  </a:lnTo>
                  <a:lnTo>
                    <a:pt x="3500" y="1892"/>
                  </a:lnTo>
                  <a:lnTo>
                    <a:pt x="3492" y="1861"/>
                  </a:lnTo>
                  <a:lnTo>
                    <a:pt x="3490" y="1849"/>
                  </a:lnTo>
                  <a:lnTo>
                    <a:pt x="3483" y="1835"/>
                  </a:lnTo>
                  <a:lnTo>
                    <a:pt x="3483" y="1829"/>
                  </a:lnTo>
                  <a:lnTo>
                    <a:pt x="3482" y="1825"/>
                  </a:lnTo>
                  <a:lnTo>
                    <a:pt x="3472" y="1826"/>
                  </a:lnTo>
                  <a:lnTo>
                    <a:pt x="3454" y="1815"/>
                  </a:lnTo>
                  <a:lnTo>
                    <a:pt x="3449" y="1809"/>
                  </a:lnTo>
                  <a:lnTo>
                    <a:pt x="3428" y="1793"/>
                  </a:lnTo>
                  <a:lnTo>
                    <a:pt x="3413" y="1777"/>
                  </a:lnTo>
                  <a:lnTo>
                    <a:pt x="3411" y="1771"/>
                  </a:lnTo>
                  <a:lnTo>
                    <a:pt x="3414" y="1767"/>
                  </a:lnTo>
                  <a:lnTo>
                    <a:pt x="3412" y="1760"/>
                  </a:lnTo>
                  <a:lnTo>
                    <a:pt x="3411" y="1749"/>
                  </a:lnTo>
                  <a:lnTo>
                    <a:pt x="3413" y="1740"/>
                  </a:lnTo>
                  <a:lnTo>
                    <a:pt x="3419" y="1739"/>
                  </a:lnTo>
                  <a:lnTo>
                    <a:pt x="3433" y="1729"/>
                  </a:lnTo>
                  <a:lnTo>
                    <a:pt x="3451" y="1729"/>
                  </a:lnTo>
                  <a:lnTo>
                    <a:pt x="3455" y="1723"/>
                  </a:lnTo>
                  <a:lnTo>
                    <a:pt x="3471" y="1722"/>
                  </a:lnTo>
                  <a:lnTo>
                    <a:pt x="3471" y="1708"/>
                  </a:lnTo>
                  <a:lnTo>
                    <a:pt x="3465" y="1705"/>
                  </a:lnTo>
                  <a:lnTo>
                    <a:pt x="3465" y="1695"/>
                  </a:lnTo>
                  <a:lnTo>
                    <a:pt x="3470" y="1683"/>
                  </a:lnTo>
                  <a:lnTo>
                    <a:pt x="3483" y="1688"/>
                  </a:lnTo>
                  <a:lnTo>
                    <a:pt x="3487" y="1691"/>
                  </a:lnTo>
                  <a:lnTo>
                    <a:pt x="3508" y="1686"/>
                  </a:lnTo>
                  <a:lnTo>
                    <a:pt x="3492" y="1681"/>
                  </a:lnTo>
                  <a:lnTo>
                    <a:pt x="3487" y="1675"/>
                  </a:lnTo>
                  <a:lnTo>
                    <a:pt x="3487" y="1664"/>
                  </a:lnTo>
                  <a:lnTo>
                    <a:pt x="3489" y="1658"/>
                  </a:lnTo>
                  <a:lnTo>
                    <a:pt x="3493" y="1658"/>
                  </a:lnTo>
                  <a:lnTo>
                    <a:pt x="3500" y="1643"/>
                  </a:lnTo>
                  <a:lnTo>
                    <a:pt x="3493" y="1648"/>
                  </a:lnTo>
                  <a:lnTo>
                    <a:pt x="3471" y="1645"/>
                  </a:lnTo>
                  <a:lnTo>
                    <a:pt x="3471" y="1635"/>
                  </a:lnTo>
                  <a:lnTo>
                    <a:pt x="3476" y="1637"/>
                  </a:lnTo>
                  <a:lnTo>
                    <a:pt x="3482" y="1634"/>
                  </a:lnTo>
                  <a:lnTo>
                    <a:pt x="3483" y="1625"/>
                  </a:lnTo>
                  <a:lnTo>
                    <a:pt x="3477" y="1616"/>
                  </a:lnTo>
                  <a:lnTo>
                    <a:pt x="3476" y="1615"/>
                  </a:lnTo>
                  <a:lnTo>
                    <a:pt x="3467" y="1597"/>
                  </a:lnTo>
                  <a:lnTo>
                    <a:pt x="3472" y="1578"/>
                  </a:lnTo>
                  <a:lnTo>
                    <a:pt x="3466" y="1576"/>
                  </a:lnTo>
                  <a:lnTo>
                    <a:pt x="3465" y="1568"/>
                  </a:lnTo>
                  <a:lnTo>
                    <a:pt x="3483" y="1562"/>
                  </a:lnTo>
                  <a:lnTo>
                    <a:pt x="3483" y="1561"/>
                  </a:lnTo>
                  <a:lnTo>
                    <a:pt x="3473" y="1561"/>
                  </a:lnTo>
                  <a:lnTo>
                    <a:pt x="3468" y="1556"/>
                  </a:lnTo>
                  <a:lnTo>
                    <a:pt x="3460" y="1561"/>
                  </a:lnTo>
                  <a:lnTo>
                    <a:pt x="3452" y="1559"/>
                  </a:lnTo>
                  <a:lnTo>
                    <a:pt x="3445" y="1550"/>
                  </a:lnTo>
                  <a:lnTo>
                    <a:pt x="3445" y="1539"/>
                  </a:lnTo>
                  <a:lnTo>
                    <a:pt x="3456" y="1523"/>
                  </a:lnTo>
                  <a:lnTo>
                    <a:pt x="3461" y="1505"/>
                  </a:lnTo>
                  <a:lnTo>
                    <a:pt x="3467" y="1500"/>
                  </a:lnTo>
                  <a:lnTo>
                    <a:pt x="3467" y="1486"/>
                  </a:lnTo>
                  <a:lnTo>
                    <a:pt x="3471" y="1485"/>
                  </a:lnTo>
                  <a:lnTo>
                    <a:pt x="3476" y="1478"/>
                  </a:lnTo>
                  <a:lnTo>
                    <a:pt x="3476" y="1468"/>
                  </a:lnTo>
                  <a:lnTo>
                    <a:pt x="3483" y="1465"/>
                  </a:lnTo>
                  <a:lnTo>
                    <a:pt x="3485" y="1447"/>
                  </a:lnTo>
                  <a:lnTo>
                    <a:pt x="3481" y="1454"/>
                  </a:lnTo>
                  <a:lnTo>
                    <a:pt x="3472" y="1457"/>
                  </a:lnTo>
                  <a:lnTo>
                    <a:pt x="3466" y="1452"/>
                  </a:lnTo>
                  <a:lnTo>
                    <a:pt x="3458" y="1449"/>
                  </a:lnTo>
                  <a:lnTo>
                    <a:pt x="3449" y="1441"/>
                  </a:lnTo>
                  <a:lnTo>
                    <a:pt x="3447" y="1428"/>
                  </a:lnTo>
                  <a:lnTo>
                    <a:pt x="3442" y="1419"/>
                  </a:lnTo>
                  <a:lnTo>
                    <a:pt x="3441" y="1404"/>
                  </a:lnTo>
                  <a:lnTo>
                    <a:pt x="3441" y="1392"/>
                  </a:lnTo>
                  <a:lnTo>
                    <a:pt x="3442" y="1387"/>
                  </a:lnTo>
                  <a:lnTo>
                    <a:pt x="3454" y="1379"/>
                  </a:lnTo>
                  <a:lnTo>
                    <a:pt x="3466" y="1360"/>
                  </a:lnTo>
                  <a:lnTo>
                    <a:pt x="3474" y="1350"/>
                  </a:lnTo>
                  <a:lnTo>
                    <a:pt x="3481" y="1347"/>
                  </a:lnTo>
                  <a:lnTo>
                    <a:pt x="3481" y="1355"/>
                  </a:lnTo>
                  <a:lnTo>
                    <a:pt x="3490" y="1354"/>
                  </a:lnTo>
                  <a:lnTo>
                    <a:pt x="3516" y="1355"/>
                  </a:lnTo>
                  <a:lnTo>
                    <a:pt x="3547" y="1362"/>
                  </a:lnTo>
                  <a:lnTo>
                    <a:pt x="3552" y="1367"/>
                  </a:lnTo>
                  <a:lnTo>
                    <a:pt x="3553" y="1369"/>
                  </a:lnTo>
                  <a:lnTo>
                    <a:pt x="3562" y="1374"/>
                  </a:lnTo>
                  <a:lnTo>
                    <a:pt x="3579" y="1377"/>
                  </a:lnTo>
                  <a:lnTo>
                    <a:pt x="3586" y="1379"/>
                  </a:lnTo>
                  <a:lnTo>
                    <a:pt x="3583" y="1388"/>
                  </a:lnTo>
                  <a:lnTo>
                    <a:pt x="3585" y="1390"/>
                  </a:lnTo>
                  <a:lnTo>
                    <a:pt x="3596" y="1383"/>
                  </a:lnTo>
                  <a:lnTo>
                    <a:pt x="3612" y="1383"/>
                  </a:lnTo>
                  <a:lnTo>
                    <a:pt x="3616" y="1389"/>
                  </a:lnTo>
                  <a:lnTo>
                    <a:pt x="3613" y="1397"/>
                  </a:lnTo>
                  <a:lnTo>
                    <a:pt x="3633" y="1395"/>
                  </a:lnTo>
                  <a:lnTo>
                    <a:pt x="3630" y="1390"/>
                  </a:lnTo>
                  <a:lnTo>
                    <a:pt x="3637" y="1384"/>
                  </a:lnTo>
                  <a:lnTo>
                    <a:pt x="3670" y="1373"/>
                  </a:lnTo>
                  <a:lnTo>
                    <a:pt x="3682" y="1361"/>
                  </a:lnTo>
                  <a:lnTo>
                    <a:pt x="3715" y="1378"/>
                  </a:lnTo>
                  <a:lnTo>
                    <a:pt x="3724" y="1390"/>
                  </a:lnTo>
                  <a:lnTo>
                    <a:pt x="3739" y="1397"/>
                  </a:lnTo>
                  <a:lnTo>
                    <a:pt x="3748" y="1398"/>
                  </a:lnTo>
                  <a:lnTo>
                    <a:pt x="3751" y="1403"/>
                  </a:lnTo>
                  <a:lnTo>
                    <a:pt x="3752" y="1411"/>
                  </a:lnTo>
                  <a:lnTo>
                    <a:pt x="3740" y="1438"/>
                  </a:lnTo>
                  <a:lnTo>
                    <a:pt x="3743" y="1435"/>
                  </a:lnTo>
                  <a:lnTo>
                    <a:pt x="3751" y="1437"/>
                  </a:lnTo>
                  <a:lnTo>
                    <a:pt x="3753" y="1433"/>
                  </a:lnTo>
                  <a:lnTo>
                    <a:pt x="3753" y="1422"/>
                  </a:lnTo>
                  <a:lnTo>
                    <a:pt x="3759" y="1421"/>
                  </a:lnTo>
                  <a:lnTo>
                    <a:pt x="3769" y="1425"/>
                  </a:lnTo>
                  <a:lnTo>
                    <a:pt x="3769" y="1441"/>
                  </a:lnTo>
                  <a:lnTo>
                    <a:pt x="3775" y="1448"/>
                  </a:lnTo>
                  <a:lnTo>
                    <a:pt x="3778" y="1455"/>
                  </a:lnTo>
                  <a:lnTo>
                    <a:pt x="3770" y="1460"/>
                  </a:lnTo>
                  <a:lnTo>
                    <a:pt x="3772" y="1469"/>
                  </a:lnTo>
                  <a:lnTo>
                    <a:pt x="3782" y="1465"/>
                  </a:lnTo>
                  <a:lnTo>
                    <a:pt x="3784" y="1458"/>
                  </a:lnTo>
                  <a:lnTo>
                    <a:pt x="3793" y="1455"/>
                  </a:lnTo>
                  <a:lnTo>
                    <a:pt x="3801" y="1458"/>
                  </a:lnTo>
                  <a:lnTo>
                    <a:pt x="3807" y="1464"/>
                  </a:lnTo>
                  <a:lnTo>
                    <a:pt x="3802" y="1471"/>
                  </a:lnTo>
                  <a:lnTo>
                    <a:pt x="3798" y="1474"/>
                  </a:lnTo>
                  <a:lnTo>
                    <a:pt x="3791" y="1479"/>
                  </a:lnTo>
                  <a:lnTo>
                    <a:pt x="3791" y="1489"/>
                  </a:lnTo>
                  <a:lnTo>
                    <a:pt x="3794" y="1495"/>
                  </a:lnTo>
                  <a:lnTo>
                    <a:pt x="3799" y="1501"/>
                  </a:lnTo>
                  <a:lnTo>
                    <a:pt x="3807" y="1503"/>
                  </a:lnTo>
                  <a:lnTo>
                    <a:pt x="3805" y="1511"/>
                  </a:lnTo>
                  <a:lnTo>
                    <a:pt x="3806" y="1514"/>
                  </a:lnTo>
                  <a:lnTo>
                    <a:pt x="3823" y="1511"/>
                  </a:lnTo>
                  <a:lnTo>
                    <a:pt x="3834" y="1513"/>
                  </a:lnTo>
                  <a:lnTo>
                    <a:pt x="3837" y="1523"/>
                  </a:lnTo>
                  <a:lnTo>
                    <a:pt x="3843" y="1532"/>
                  </a:lnTo>
                  <a:lnTo>
                    <a:pt x="3849" y="1524"/>
                  </a:lnTo>
                  <a:lnTo>
                    <a:pt x="3864" y="1529"/>
                  </a:lnTo>
                  <a:lnTo>
                    <a:pt x="3877" y="1523"/>
                  </a:lnTo>
                  <a:lnTo>
                    <a:pt x="3882" y="1529"/>
                  </a:lnTo>
                  <a:lnTo>
                    <a:pt x="3884" y="1537"/>
                  </a:lnTo>
                  <a:lnTo>
                    <a:pt x="3884" y="1544"/>
                  </a:lnTo>
                  <a:lnTo>
                    <a:pt x="3888" y="1545"/>
                  </a:lnTo>
                  <a:lnTo>
                    <a:pt x="3908" y="1535"/>
                  </a:lnTo>
                  <a:lnTo>
                    <a:pt x="3907" y="1528"/>
                  </a:lnTo>
                  <a:lnTo>
                    <a:pt x="3914" y="1524"/>
                  </a:lnTo>
                  <a:lnTo>
                    <a:pt x="3925" y="1541"/>
                  </a:lnTo>
                  <a:lnTo>
                    <a:pt x="3926" y="1548"/>
                  </a:lnTo>
                  <a:lnTo>
                    <a:pt x="3925" y="1553"/>
                  </a:lnTo>
                  <a:lnTo>
                    <a:pt x="3920" y="1560"/>
                  </a:lnTo>
                  <a:lnTo>
                    <a:pt x="3912" y="1566"/>
                  </a:lnTo>
                  <a:lnTo>
                    <a:pt x="3912" y="1575"/>
                  </a:lnTo>
                  <a:lnTo>
                    <a:pt x="3909" y="1584"/>
                  </a:lnTo>
                  <a:lnTo>
                    <a:pt x="3912" y="1592"/>
                  </a:lnTo>
                  <a:lnTo>
                    <a:pt x="3911" y="1598"/>
                  </a:lnTo>
                  <a:lnTo>
                    <a:pt x="3915" y="1599"/>
                  </a:lnTo>
                  <a:lnTo>
                    <a:pt x="3918" y="1615"/>
                  </a:lnTo>
                  <a:lnTo>
                    <a:pt x="3926" y="1632"/>
                  </a:lnTo>
                  <a:lnTo>
                    <a:pt x="3913" y="1634"/>
                  </a:lnTo>
                  <a:lnTo>
                    <a:pt x="3912" y="1638"/>
                  </a:lnTo>
                  <a:lnTo>
                    <a:pt x="3908" y="1642"/>
                  </a:lnTo>
                  <a:lnTo>
                    <a:pt x="3896" y="1642"/>
                  </a:lnTo>
                  <a:lnTo>
                    <a:pt x="3887" y="1640"/>
                  </a:lnTo>
                  <a:lnTo>
                    <a:pt x="3869" y="1641"/>
                  </a:lnTo>
                  <a:lnTo>
                    <a:pt x="3853" y="1638"/>
                  </a:lnTo>
                  <a:lnTo>
                    <a:pt x="3842" y="1631"/>
                  </a:lnTo>
                  <a:lnTo>
                    <a:pt x="3831" y="1632"/>
                  </a:lnTo>
                  <a:lnTo>
                    <a:pt x="3826" y="1636"/>
                  </a:lnTo>
                  <a:lnTo>
                    <a:pt x="3845" y="1638"/>
                  </a:lnTo>
                  <a:lnTo>
                    <a:pt x="3863" y="1650"/>
                  </a:lnTo>
                  <a:lnTo>
                    <a:pt x="3899" y="1648"/>
                  </a:lnTo>
                  <a:lnTo>
                    <a:pt x="3912" y="1653"/>
                  </a:lnTo>
                  <a:lnTo>
                    <a:pt x="3924" y="1664"/>
                  </a:lnTo>
                  <a:lnTo>
                    <a:pt x="3926" y="1674"/>
                  </a:lnTo>
                  <a:lnTo>
                    <a:pt x="3924" y="1677"/>
                  </a:lnTo>
                  <a:lnTo>
                    <a:pt x="3926" y="1683"/>
                  </a:lnTo>
                  <a:lnTo>
                    <a:pt x="3913" y="1713"/>
                  </a:lnTo>
                  <a:lnTo>
                    <a:pt x="3915" y="1717"/>
                  </a:lnTo>
                  <a:lnTo>
                    <a:pt x="3931" y="1712"/>
                  </a:lnTo>
                  <a:lnTo>
                    <a:pt x="3938" y="1717"/>
                  </a:lnTo>
                  <a:lnTo>
                    <a:pt x="3935" y="1722"/>
                  </a:lnTo>
                  <a:lnTo>
                    <a:pt x="3923" y="1731"/>
                  </a:lnTo>
                  <a:lnTo>
                    <a:pt x="3924" y="1736"/>
                  </a:lnTo>
                  <a:lnTo>
                    <a:pt x="3934" y="1736"/>
                  </a:lnTo>
                  <a:lnTo>
                    <a:pt x="3938" y="1743"/>
                  </a:lnTo>
                  <a:lnTo>
                    <a:pt x="3938" y="1748"/>
                  </a:lnTo>
                  <a:lnTo>
                    <a:pt x="3935" y="1751"/>
                  </a:lnTo>
                  <a:lnTo>
                    <a:pt x="3931" y="1750"/>
                  </a:lnTo>
                  <a:lnTo>
                    <a:pt x="3930" y="1748"/>
                  </a:lnTo>
                  <a:lnTo>
                    <a:pt x="3924" y="1755"/>
                  </a:lnTo>
                  <a:lnTo>
                    <a:pt x="3912" y="1766"/>
                  </a:lnTo>
                  <a:lnTo>
                    <a:pt x="3909" y="1755"/>
                  </a:lnTo>
                  <a:lnTo>
                    <a:pt x="3903" y="1749"/>
                  </a:lnTo>
                  <a:lnTo>
                    <a:pt x="3893" y="1750"/>
                  </a:lnTo>
                  <a:lnTo>
                    <a:pt x="3899" y="1764"/>
                  </a:lnTo>
                  <a:lnTo>
                    <a:pt x="3899" y="1770"/>
                  </a:lnTo>
                  <a:lnTo>
                    <a:pt x="3879" y="1774"/>
                  </a:lnTo>
                  <a:lnTo>
                    <a:pt x="3885" y="1779"/>
                  </a:lnTo>
                  <a:lnTo>
                    <a:pt x="3895" y="1779"/>
                  </a:lnTo>
                  <a:lnTo>
                    <a:pt x="3901" y="1780"/>
                  </a:lnTo>
                  <a:lnTo>
                    <a:pt x="3907" y="1787"/>
                  </a:lnTo>
                  <a:lnTo>
                    <a:pt x="3924" y="1770"/>
                  </a:lnTo>
                  <a:lnTo>
                    <a:pt x="3931" y="1765"/>
                  </a:lnTo>
                  <a:lnTo>
                    <a:pt x="3945" y="1765"/>
                  </a:lnTo>
                  <a:lnTo>
                    <a:pt x="3956" y="1761"/>
                  </a:lnTo>
                  <a:lnTo>
                    <a:pt x="3969" y="1760"/>
                  </a:lnTo>
                  <a:lnTo>
                    <a:pt x="3979" y="1764"/>
                  </a:lnTo>
                  <a:lnTo>
                    <a:pt x="3985" y="1788"/>
                  </a:lnTo>
                  <a:lnTo>
                    <a:pt x="3990" y="1793"/>
                  </a:lnTo>
                  <a:lnTo>
                    <a:pt x="3992" y="1808"/>
                  </a:lnTo>
                  <a:lnTo>
                    <a:pt x="3987" y="1839"/>
                  </a:lnTo>
                  <a:lnTo>
                    <a:pt x="3972" y="1851"/>
                  </a:lnTo>
                  <a:lnTo>
                    <a:pt x="3934" y="1872"/>
                  </a:lnTo>
                  <a:lnTo>
                    <a:pt x="3966" y="1860"/>
                  </a:lnTo>
                  <a:lnTo>
                    <a:pt x="3987" y="1844"/>
                  </a:lnTo>
                  <a:lnTo>
                    <a:pt x="3994" y="1829"/>
                  </a:lnTo>
                  <a:lnTo>
                    <a:pt x="4000" y="1802"/>
                  </a:lnTo>
                  <a:lnTo>
                    <a:pt x="4008" y="1791"/>
                  </a:lnTo>
                  <a:lnTo>
                    <a:pt x="4008" y="1812"/>
                  </a:lnTo>
                  <a:lnTo>
                    <a:pt x="4005" y="1818"/>
                  </a:lnTo>
                  <a:lnTo>
                    <a:pt x="4015" y="1807"/>
                  </a:lnTo>
                  <a:lnTo>
                    <a:pt x="4017" y="1817"/>
                  </a:lnTo>
                  <a:lnTo>
                    <a:pt x="4015" y="1825"/>
                  </a:lnTo>
                  <a:lnTo>
                    <a:pt x="4016" y="1840"/>
                  </a:lnTo>
                  <a:lnTo>
                    <a:pt x="4019" y="1844"/>
                  </a:lnTo>
                  <a:lnTo>
                    <a:pt x="4026" y="1828"/>
                  </a:lnTo>
                  <a:lnTo>
                    <a:pt x="4055" y="1808"/>
                  </a:lnTo>
                  <a:lnTo>
                    <a:pt x="4078" y="1802"/>
                  </a:lnTo>
                  <a:lnTo>
                    <a:pt x="4079" y="1788"/>
                  </a:lnTo>
                  <a:lnTo>
                    <a:pt x="4085" y="1775"/>
                  </a:lnTo>
                  <a:lnTo>
                    <a:pt x="4091" y="1766"/>
                  </a:lnTo>
                  <a:lnTo>
                    <a:pt x="4100" y="1775"/>
                  </a:lnTo>
                  <a:lnTo>
                    <a:pt x="4112" y="1781"/>
                  </a:lnTo>
                  <a:lnTo>
                    <a:pt x="4116" y="1791"/>
                  </a:lnTo>
                  <a:lnTo>
                    <a:pt x="4111" y="1809"/>
                  </a:lnTo>
                  <a:lnTo>
                    <a:pt x="4114" y="1803"/>
                  </a:lnTo>
                  <a:lnTo>
                    <a:pt x="4123" y="1782"/>
                  </a:lnTo>
                  <a:lnTo>
                    <a:pt x="4116" y="1772"/>
                  </a:lnTo>
                  <a:lnTo>
                    <a:pt x="4110" y="1766"/>
                  </a:lnTo>
                  <a:lnTo>
                    <a:pt x="4106" y="1758"/>
                  </a:lnTo>
                  <a:lnTo>
                    <a:pt x="4116" y="1766"/>
                  </a:lnTo>
                  <a:lnTo>
                    <a:pt x="4122" y="1764"/>
                  </a:lnTo>
                  <a:lnTo>
                    <a:pt x="4127" y="1758"/>
                  </a:lnTo>
                  <a:lnTo>
                    <a:pt x="4123" y="1755"/>
                  </a:lnTo>
                  <a:lnTo>
                    <a:pt x="4124" y="1745"/>
                  </a:lnTo>
                  <a:lnTo>
                    <a:pt x="4133" y="1747"/>
                  </a:lnTo>
                  <a:lnTo>
                    <a:pt x="4135" y="1732"/>
                  </a:lnTo>
                  <a:lnTo>
                    <a:pt x="4130" y="1718"/>
                  </a:lnTo>
                  <a:lnTo>
                    <a:pt x="4137" y="1726"/>
                  </a:lnTo>
                  <a:lnTo>
                    <a:pt x="4141" y="1717"/>
                  </a:lnTo>
                  <a:lnTo>
                    <a:pt x="4149" y="1712"/>
                  </a:lnTo>
                  <a:lnTo>
                    <a:pt x="4149" y="1704"/>
                  </a:lnTo>
                  <a:lnTo>
                    <a:pt x="4157" y="1699"/>
                  </a:lnTo>
                  <a:lnTo>
                    <a:pt x="4150" y="1686"/>
                  </a:lnTo>
                  <a:lnTo>
                    <a:pt x="4143" y="1679"/>
                  </a:lnTo>
                  <a:lnTo>
                    <a:pt x="4138" y="1669"/>
                  </a:lnTo>
                  <a:lnTo>
                    <a:pt x="4143" y="1658"/>
                  </a:lnTo>
                  <a:lnTo>
                    <a:pt x="4157" y="1635"/>
                  </a:lnTo>
                  <a:lnTo>
                    <a:pt x="4165" y="1630"/>
                  </a:lnTo>
                  <a:lnTo>
                    <a:pt x="4172" y="1621"/>
                  </a:lnTo>
                  <a:lnTo>
                    <a:pt x="4172" y="1619"/>
                  </a:lnTo>
                  <a:lnTo>
                    <a:pt x="4177" y="1609"/>
                  </a:lnTo>
                  <a:lnTo>
                    <a:pt x="4186" y="1608"/>
                  </a:lnTo>
                  <a:lnTo>
                    <a:pt x="4196" y="1609"/>
                  </a:lnTo>
                  <a:lnTo>
                    <a:pt x="4198" y="1615"/>
                  </a:lnTo>
                  <a:lnTo>
                    <a:pt x="4194" y="1621"/>
                  </a:lnTo>
                  <a:lnTo>
                    <a:pt x="4202" y="1623"/>
                  </a:lnTo>
                  <a:lnTo>
                    <a:pt x="4200" y="1631"/>
                  </a:lnTo>
                  <a:lnTo>
                    <a:pt x="4203" y="1638"/>
                  </a:lnTo>
                  <a:lnTo>
                    <a:pt x="4203" y="1650"/>
                  </a:lnTo>
                  <a:lnTo>
                    <a:pt x="4198" y="1656"/>
                  </a:lnTo>
                  <a:lnTo>
                    <a:pt x="4207" y="1651"/>
                  </a:lnTo>
                  <a:lnTo>
                    <a:pt x="4211" y="1656"/>
                  </a:lnTo>
                  <a:lnTo>
                    <a:pt x="4211" y="1679"/>
                  </a:lnTo>
                  <a:lnTo>
                    <a:pt x="4223" y="1680"/>
                  </a:lnTo>
                  <a:lnTo>
                    <a:pt x="4218" y="1683"/>
                  </a:lnTo>
                  <a:lnTo>
                    <a:pt x="4219" y="1690"/>
                  </a:lnTo>
                  <a:lnTo>
                    <a:pt x="4229" y="1688"/>
                  </a:lnTo>
                  <a:lnTo>
                    <a:pt x="4239" y="1693"/>
                  </a:lnTo>
                  <a:lnTo>
                    <a:pt x="4234" y="1700"/>
                  </a:lnTo>
                  <a:lnTo>
                    <a:pt x="4226" y="1708"/>
                  </a:lnTo>
                  <a:lnTo>
                    <a:pt x="4237" y="1710"/>
                  </a:lnTo>
                  <a:lnTo>
                    <a:pt x="4240" y="1718"/>
                  </a:lnTo>
                  <a:lnTo>
                    <a:pt x="4243" y="1710"/>
                  </a:lnTo>
                  <a:lnTo>
                    <a:pt x="4248" y="1712"/>
                  </a:lnTo>
                  <a:lnTo>
                    <a:pt x="4248" y="1724"/>
                  </a:lnTo>
                  <a:lnTo>
                    <a:pt x="4254" y="1721"/>
                  </a:lnTo>
                  <a:lnTo>
                    <a:pt x="4259" y="1724"/>
                  </a:lnTo>
                  <a:lnTo>
                    <a:pt x="4258" y="1734"/>
                  </a:lnTo>
                  <a:lnTo>
                    <a:pt x="4247" y="1740"/>
                  </a:lnTo>
                  <a:lnTo>
                    <a:pt x="4226" y="1740"/>
                  </a:lnTo>
                  <a:lnTo>
                    <a:pt x="4214" y="1747"/>
                  </a:lnTo>
                  <a:lnTo>
                    <a:pt x="4211" y="1753"/>
                  </a:lnTo>
                  <a:lnTo>
                    <a:pt x="4221" y="1745"/>
                  </a:lnTo>
                  <a:lnTo>
                    <a:pt x="4226" y="1749"/>
                  </a:lnTo>
                  <a:lnTo>
                    <a:pt x="4234" y="1747"/>
                  </a:lnTo>
                  <a:lnTo>
                    <a:pt x="4250" y="1747"/>
                  </a:lnTo>
                  <a:lnTo>
                    <a:pt x="4266" y="1742"/>
                  </a:lnTo>
                  <a:lnTo>
                    <a:pt x="4269" y="1743"/>
                  </a:lnTo>
                  <a:lnTo>
                    <a:pt x="4266" y="1754"/>
                  </a:lnTo>
                  <a:lnTo>
                    <a:pt x="4268" y="1755"/>
                  </a:lnTo>
                  <a:lnTo>
                    <a:pt x="4268" y="1764"/>
                  </a:lnTo>
                  <a:lnTo>
                    <a:pt x="4266" y="1771"/>
                  </a:lnTo>
                  <a:lnTo>
                    <a:pt x="4270" y="1769"/>
                  </a:lnTo>
                  <a:lnTo>
                    <a:pt x="4283" y="1770"/>
                  </a:lnTo>
                  <a:lnTo>
                    <a:pt x="4280" y="1781"/>
                  </a:lnTo>
                  <a:lnTo>
                    <a:pt x="4282" y="1785"/>
                  </a:lnTo>
                  <a:lnTo>
                    <a:pt x="4289" y="1787"/>
                  </a:lnTo>
                  <a:lnTo>
                    <a:pt x="4286" y="1792"/>
                  </a:lnTo>
                  <a:lnTo>
                    <a:pt x="4278" y="1796"/>
                  </a:lnTo>
                  <a:lnTo>
                    <a:pt x="4264" y="1798"/>
                  </a:lnTo>
                  <a:lnTo>
                    <a:pt x="4257" y="1794"/>
                  </a:lnTo>
                  <a:lnTo>
                    <a:pt x="4251" y="1797"/>
                  </a:lnTo>
                  <a:lnTo>
                    <a:pt x="4251" y="1802"/>
                  </a:lnTo>
                  <a:lnTo>
                    <a:pt x="4256" y="1806"/>
                  </a:lnTo>
                  <a:lnTo>
                    <a:pt x="4266" y="1803"/>
                  </a:lnTo>
                  <a:lnTo>
                    <a:pt x="4284" y="1804"/>
                  </a:lnTo>
                  <a:lnTo>
                    <a:pt x="4301" y="1803"/>
                  </a:lnTo>
                  <a:lnTo>
                    <a:pt x="4304" y="1814"/>
                  </a:lnTo>
                  <a:lnTo>
                    <a:pt x="4297" y="1819"/>
                  </a:lnTo>
                  <a:lnTo>
                    <a:pt x="4294" y="1825"/>
                  </a:lnTo>
                  <a:lnTo>
                    <a:pt x="4299" y="1828"/>
                  </a:lnTo>
                  <a:lnTo>
                    <a:pt x="4293" y="1833"/>
                  </a:lnTo>
                  <a:lnTo>
                    <a:pt x="4280" y="1836"/>
                  </a:lnTo>
                  <a:lnTo>
                    <a:pt x="4269" y="1851"/>
                  </a:lnTo>
                  <a:lnTo>
                    <a:pt x="4278" y="1850"/>
                  </a:lnTo>
                  <a:lnTo>
                    <a:pt x="4286" y="1842"/>
                  </a:lnTo>
                  <a:lnTo>
                    <a:pt x="4296" y="1841"/>
                  </a:lnTo>
                  <a:lnTo>
                    <a:pt x="4305" y="1837"/>
                  </a:lnTo>
                  <a:lnTo>
                    <a:pt x="4315" y="1852"/>
                  </a:lnTo>
                  <a:lnTo>
                    <a:pt x="4310" y="1853"/>
                  </a:lnTo>
                  <a:lnTo>
                    <a:pt x="4304" y="1860"/>
                  </a:lnTo>
                  <a:lnTo>
                    <a:pt x="4304" y="1866"/>
                  </a:lnTo>
                  <a:lnTo>
                    <a:pt x="4315" y="1861"/>
                  </a:lnTo>
                  <a:lnTo>
                    <a:pt x="4322" y="1864"/>
                  </a:lnTo>
                  <a:lnTo>
                    <a:pt x="4322" y="1867"/>
                  </a:lnTo>
                  <a:lnTo>
                    <a:pt x="4331" y="1878"/>
                  </a:lnTo>
                  <a:lnTo>
                    <a:pt x="4339" y="1884"/>
                  </a:lnTo>
                  <a:lnTo>
                    <a:pt x="4342" y="1893"/>
                  </a:lnTo>
                  <a:lnTo>
                    <a:pt x="4323" y="1907"/>
                  </a:lnTo>
                  <a:lnTo>
                    <a:pt x="4312" y="1907"/>
                  </a:lnTo>
                  <a:lnTo>
                    <a:pt x="4312" y="1914"/>
                  </a:lnTo>
                  <a:lnTo>
                    <a:pt x="4339" y="1912"/>
                  </a:lnTo>
                  <a:lnTo>
                    <a:pt x="4347" y="1922"/>
                  </a:lnTo>
                  <a:lnTo>
                    <a:pt x="4342" y="1932"/>
                  </a:lnTo>
                  <a:lnTo>
                    <a:pt x="4364" y="1939"/>
                  </a:lnTo>
                  <a:lnTo>
                    <a:pt x="4368" y="1953"/>
                  </a:lnTo>
                  <a:lnTo>
                    <a:pt x="4358" y="1963"/>
                  </a:lnTo>
                  <a:lnTo>
                    <a:pt x="4347" y="1974"/>
                  </a:lnTo>
                  <a:lnTo>
                    <a:pt x="4350" y="1987"/>
                  </a:lnTo>
                  <a:lnTo>
                    <a:pt x="4343" y="1989"/>
                  </a:lnTo>
                  <a:lnTo>
                    <a:pt x="4315" y="1973"/>
                  </a:lnTo>
                  <a:lnTo>
                    <a:pt x="4312" y="1979"/>
                  </a:lnTo>
                  <a:lnTo>
                    <a:pt x="4326" y="1984"/>
                  </a:lnTo>
                  <a:lnTo>
                    <a:pt x="4326" y="1986"/>
                  </a:lnTo>
                  <a:lnTo>
                    <a:pt x="4295" y="1990"/>
                  </a:lnTo>
                  <a:lnTo>
                    <a:pt x="4286" y="1992"/>
                  </a:lnTo>
                  <a:lnTo>
                    <a:pt x="4302" y="1996"/>
                  </a:lnTo>
                  <a:lnTo>
                    <a:pt x="4334" y="1995"/>
                  </a:lnTo>
                  <a:lnTo>
                    <a:pt x="4348" y="1997"/>
                  </a:lnTo>
                  <a:lnTo>
                    <a:pt x="4350" y="2002"/>
                  </a:lnTo>
                  <a:lnTo>
                    <a:pt x="4342" y="2003"/>
                  </a:lnTo>
                  <a:lnTo>
                    <a:pt x="4334" y="2009"/>
                  </a:lnTo>
                  <a:lnTo>
                    <a:pt x="4336" y="2013"/>
                  </a:lnTo>
                  <a:lnTo>
                    <a:pt x="4350" y="2022"/>
                  </a:lnTo>
                  <a:lnTo>
                    <a:pt x="4352" y="2028"/>
                  </a:lnTo>
                  <a:lnTo>
                    <a:pt x="4342" y="2027"/>
                  </a:lnTo>
                  <a:lnTo>
                    <a:pt x="4338" y="2036"/>
                  </a:lnTo>
                  <a:lnTo>
                    <a:pt x="4371" y="2034"/>
                  </a:lnTo>
                  <a:lnTo>
                    <a:pt x="4375" y="2055"/>
                  </a:lnTo>
                  <a:lnTo>
                    <a:pt x="4379" y="2060"/>
                  </a:lnTo>
                  <a:lnTo>
                    <a:pt x="4374" y="2065"/>
                  </a:lnTo>
                  <a:lnTo>
                    <a:pt x="4403" y="2068"/>
                  </a:lnTo>
                  <a:lnTo>
                    <a:pt x="4411" y="2073"/>
                  </a:lnTo>
                  <a:lnTo>
                    <a:pt x="4412" y="2084"/>
                  </a:lnTo>
                  <a:lnTo>
                    <a:pt x="4418" y="2079"/>
                  </a:lnTo>
                  <a:lnTo>
                    <a:pt x="4428" y="2079"/>
                  </a:lnTo>
                  <a:lnTo>
                    <a:pt x="4428" y="2089"/>
                  </a:lnTo>
                  <a:lnTo>
                    <a:pt x="4424" y="2097"/>
                  </a:lnTo>
                  <a:lnTo>
                    <a:pt x="4429" y="2102"/>
                  </a:lnTo>
                  <a:lnTo>
                    <a:pt x="4431" y="2110"/>
                  </a:lnTo>
                  <a:lnTo>
                    <a:pt x="4420" y="2122"/>
                  </a:lnTo>
                  <a:lnTo>
                    <a:pt x="4420" y="2126"/>
                  </a:lnTo>
                  <a:lnTo>
                    <a:pt x="4433" y="2119"/>
                  </a:lnTo>
                  <a:lnTo>
                    <a:pt x="4447" y="2130"/>
                  </a:lnTo>
                  <a:lnTo>
                    <a:pt x="4452" y="2125"/>
                  </a:lnTo>
                  <a:lnTo>
                    <a:pt x="4462" y="2120"/>
                  </a:lnTo>
                  <a:lnTo>
                    <a:pt x="4463" y="2129"/>
                  </a:lnTo>
                  <a:lnTo>
                    <a:pt x="4473" y="2132"/>
                  </a:lnTo>
                  <a:lnTo>
                    <a:pt x="4461" y="2162"/>
                  </a:lnTo>
                  <a:lnTo>
                    <a:pt x="4469" y="2154"/>
                  </a:lnTo>
                  <a:lnTo>
                    <a:pt x="4481" y="2138"/>
                  </a:lnTo>
                  <a:lnTo>
                    <a:pt x="4490" y="2131"/>
                  </a:lnTo>
                  <a:lnTo>
                    <a:pt x="4489" y="2145"/>
                  </a:lnTo>
                  <a:lnTo>
                    <a:pt x="4493" y="2145"/>
                  </a:lnTo>
                  <a:lnTo>
                    <a:pt x="4499" y="2137"/>
                  </a:lnTo>
                  <a:lnTo>
                    <a:pt x="4501" y="2149"/>
                  </a:lnTo>
                  <a:lnTo>
                    <a:pt x="4504" y="2158"/>
                  </a:lnTo>
                  <a:lnTo>
                    <a:pt x="4510" y="2164"/>
                  </a:lnTo>
                  <a:lnTo>
                    <a:pt x="4522" y="2167"/>
                  </a:lnTo>
                  <a:lnTo>
                    <a:pt x="4536" y="2174"/>
                  </a:lnTo>
                  <a:lnTo>
                    <a:pt x="4543" y="2170"/>
                  </a:lnTo>
                  <a:lnTo>
                    <a:pt x="4542" y="2163"/>
                  </a:lnTo>
                  <a:lnTo>
                    <a:pt x="4552" y="2156"/>
                  </a:lnTo>
                  <a:lnTo>
                    <a:pt x="4559" y="2165"/>
                  </a:lnTo>
                  <a:lnTo>
                    <a:pt x="4557" y="2174"/>
                  </a:lnTo>
                  <a:lnTo>
                    <a:pt x="4568" y="2176"/>
                  </a:lnTo>
                  <a:lnTo>
                    <a:pt x="4575" y="2181"/>
                  </a:lnTo>
                  <a:lnTo>
                    <a:pt x="4581" y="2183"/>
                  </a:lnTo>
                  <a:lnTo>
                    <a:pt x="4586" y="2192"/>
                  </a:lnTo>
                  <a:lnTo>
                    <a:pt x="4581" y="2199"/>
                  </a:lnTo>
                  <a:lnTo>
                    <a:pt x="4581" y="2203"/>
                  </a:lnTo>
                  <a:lnTo>
                    <a:pt x="4580" y="2206"/>
                  </a:lnTo>
                  <a:lnTo>
                    <a:pt x="4571" y="2208"/>
                  </a:lnTo>
                  <a:lnTo>
                    <a:pt x="4565" y="2206"/>
                  </a:lnTo>
                  <a:lnTo>
                    <a:pt x="4558" y="2207"/>
                  </a:lnTo>
                  <a:lnTo>
                    <a:pt x="4544" y="2213"/>
                  </a:lnTo>
                  <a:lnTo>
                    <a:pt x="4539" y="2216"/>
                  </a:lnTo>
                  <a:lnTo>
                    <a:pt x="4539" y="2218"/>
                  </a:lnTo>
                  <a:lnTo>
                    <a:pt x="4524" y="2228"/>
                  </a:lnTo>
                  <a:lnTo>
                    <a:pt x="4494" y="2232"/>
                  </a:lnTo>
                  <a:lnTo>
                    <a:pt x="4477" y="2238"/>
                  </a:lnTo>
                  <a:lnTo>
                    <a:pt x="4469" y="2246"/>
                  </a:lnTo>
                  <a:lnTo>
                    <a:pt x="4482" y="2246"/>
                  </a:lnTo>
                  <a:lnTo>
                    <a:pt x="4495" y="2242"/>
                  </a:lnTo>
                  <a:lnTo>
                    <a:pt x="4510" y="2233"/>
                  </a:lnTo>
                  <a:lnTo>
                    <a:pt x="4515" y="2235"/>
                  </a:lnTo>
                  <a:lnTo>
                    <a:pt x="4482" y="2251"/>
                  </a:lnTo>
                  <a:lnTo>
                    <a:pt x="4467" y="2256"/>
                  </a:lnTo>
                  <a:lnTo>
                    <a:pt x="4452" y="2256"/>
                  </a:lnTo>
                  <a:lnTo>
                    <a:pt x="4436" y="2280"/>
                  </a:lnTo>
                  <a:lnTo>
                    <a:pt x="4424" y="2276"/>
                  </a:lnTo>
                  <a:lnTo>
                    <a:pt x="4413" y="2267"/>
                  </a:lnTo>
                  <a:lnTo>
                    <a:pt x="4399" y="2264"/>
                  </a:lnTo>
                  <a:lnTo>
                    <a:pt x="4386" y="2265"/>
                  </a:lnTo>
                  <a:lnTo>
                    <a:pt x="4387" y="2274"/>
                  </a:lnTo>
                  <a:lnTo>
                    <a:pt x="4404" y="2276"/>
                  </a:lnTo>
                  <a:lnTo>
                    <a:pt x="4419" y="2282"/>
                  </a:lnTo>
                  <a:lnTo>
                    <a:pt x="4430" y="2289"/>
                  </a:lnTo>
                  <a:lnTo>
                    <a:pt x="4426" y="2314"/>
                  </a:lnTo>
                  <a:lnTo>
                    <a:pt x="4438" y="2308"/>
                  </a:lnTo>
                  <a:lnTo>
                    <a:pt x="4451" y="2298"/>
                  </a:lnTo>
                  <a:lnTo>
                    <a:pt x="4456" y="2291"/>
                  </a:lnTo>
                  <a:lnTo>
                    <a:pt x="4468" y="2283"/>
                  </a:lnTo>
                  <a:lnTo>
                    <a:pt x="4479" y="2272"/>
                  </a:lnTo>
                  <a:lnTo>
                    <a:pt x="4496" y="2265"/>
                  </a:lnTo>
                  <a:lnTo>
                    <a:pt x="4506" y="2251"/>
                  </a:lnTo>
                  <a:lnTo>
                    <a:pt x="4519" y="2244"/>
                  </a:lnTo>
                  <a:lnTo>
                    <a:pt x="4547" y="2237"/>
                  </a:lnTo>
                  <a:lnTo>
                    <a:pt x="4563" y="2240"/>
                  </a:lnTo>
                  <a:lnTo>
                    <a:pt x="4569" y="2238"/>
                  </a:lnTo>
                  <a:lnTo>
                    <a:pt x="4560" y="2234"/>
                  </a:lnTo>
                  <a:lnTo>
                    <a:pt x="4546" y="2231"/>
                  </a:lnTo>
                  <a:lnTo>
                    <a:pt x="4530" y="2234"/>
                  </a:lnTo>
                  <a:lnTo>
                    <a:pt x="4538" y="2229"/>
                  </a:lnTo>
                  <a:lnTo>
                    <a:pt x="4555" y="2226"/>
                  </a:lnTo>
                  <a:lnTo>
                    <a:pt x="4582" y="2228"/>
                  </a:lnTo>
                  <a:lnTo>
                    <a:pt x="4594" y="2228"/>
                  </a:lnTo>
                  <a:lnTo>
                    <a:pt x="4596" y="2233"/>
                  </a:lnTo>
                  <a:lnTo>
                    <a:pt x="4595" y="2243"/>
                  </a:lnTo>
                  <a:lnTo>
                    <a:pt x="4597" y="2253"/>
                  </a:lnTo>
                  <a:lnTo>
                    <a:pt x="4598" y="2265"/>
                  </a:lnTo>
                  <a:lnTo>
                    <a:pt x="4591" y="2275"/>
                  </a:lnTo>
                  <a:lnTo>
                    <a:pt x="4590" y="2285"/>
                  </a:lnTo>
                  <a:lnTo>
                    <a:pt x="4592" y="2301"/>
                  </a:lnTo>
                  <a:lnTo>
                    <a:pt x="4595" y="2301"/>
                  </a:lnTo>
                  <a:lnTo>
                    <a:pt x="4607" y="2274"/>
                  </a:lnTo>
                  <a:lnTo>
                    <a:pt x="4616" y="2267"/>
                  </a:lnTo>
                  <a:lnTo>
                    <a:pt x="4629" y="2266"/>
                  </a:lnTo>
                  <a:lnTo>
                    <a:pt x="4637" y="2269"/>
                  </a:lnTo>
                  <a:lnTo>
                    <a:pt x="4633" y="2274"/>
                  </a:lnTo>
                  <a:lnTo>
                    <a:pt x="4667" y="2286"/>
                  </a:lnTo>
                  <a:lnTo>
                    <a:pt x="4668" y="2289"/>
                  </a:lnTo>
                  <a:lnTo>
                    <a:pt x="4662" y="2293"/>
                  </a:lnTo>
                  <a:lnTo>
                    <a:pt x="4668" y="2303"/>
                  </a:lnTo>
                  <a:lnTo>
                    <a:pt x="4675" y="2307"/>
                  </a:lnTo>
                  <a:lnTo>
                    <a:pt x="4676" y="2313"/>
                  </a:lnTo>
                  <a:lnTo>
                    <a:pt x="4680" y="2315"/>
                  </a:lnTo>
                  <a:lnTo>
                    <a:pt x="4680" y="2323"/>
                  </a:lnTo>
                  <a:lnTo>
                    <a:pt x="4675" y="2325"/>
                  </a:lnTo>
                  <a:lnTo>
                    <a:pt x="4670" y="2330"/>
                  </a:lnTo>
                  <a:lnTo>
                    <a:pt x="4648" y="2321"/>
                  </a:lnTo>
                  <a:lnTo>
                    <a:pt x="4655" y="2334"/>
                  </a:lnTo>
                  <a:lnTo>
                    <a:pt x="4660" y="2336"/>
                  </a:lnTo>
                  <a:lnTo>
                    <a:pt x="4668" y="2336"/>
                  </a:lnTo>
                  <a:lnTo>
                    <a:pt x="4672" y="2350"/>
                  </a:lnTo>
                  <a:lnTo>
                    <a:pt x="4668" y="2353"/>
                  </a:lnTo>
                  <a:lnTo>
                    <a:pt x="4668" y="2357"/>
                  </a:lnTo>
                  <a:lnTo>
                    <a:pt x="4677" y="2371"/>
                  </a:lnTo>
                  <a:lnTo>
                    <a:pt x="4677" y="2373"/>
                  </a:lnTo>
                  <a:lnTo>
                    <a:pt x="4667" y="2372"/>
                  </a:lnTo>
                  <a:lnTo>
                    <a:pt x="4664" y="2378"/>
                  </a:lnTo>
                  <a:lnTo>
                    <a:pt x="4681" y="2383"/>
                  </a:lnTo>
                  <a:lnTo>
                    <a:pt x="4686" y="2395"/>
                  </a:lnTo>
                  <a:lnTo>
                    <a:pt x="4671" y="2394"/>
                  </a:lnTo>
                  <a:lnTo>
                    <a:pt x="4664" y="2391"/>
                  </a:lnTo>
                  <a:lnTo>
                    <a:pt x="4668" y="2398"/>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7" name="Freeform 122">
              <a:extLst>
                <a:ext uri="{FF2B5EF4-FFF2-40B4-BE49-F238E27FC236}">
                  <a16:creationId xmlns:a16="http://schemas.microsoft.com/office/drawing/2014/main" xmlns="" id="{50190655-686D-4022-84FD-2C7A1B19B173}"/>
                </a:ext>
              </a:extLst>
            </p:cNvPr>
            <p:cNvSpPr>
              <a:spLocks noChangeAspect="1"/>
            </p:cNvSpPr>
            <p:nvPr/>
          </p:nvSpPr>
          <p:spPr bwMode="gray">
            <a:xfrm>
              <a:off x="2545080" y="1295866"/>
              <a:ext cx="15639" cy="15578"/>
            </a:xfrm>
            <a:custGeom>
              <a:avLst/>
              <a:gdLst/>
              <a:ahLst/>
              <a:cxnLst>
                <a:cxn ang="0">
                  <a:pos x="0" y="16"/>
                </a:cxn>
                <a:cxn ang="0">
                  <a:pos x="0" y="21"/>
                </a:cxn>
                <a:cxn ang="0">
                  <a:pos x="30" y="30"/>
                </a:cxn>
                <a:cxn ang="0">
                  <a:pos x="3" y="0"/>
                </a:cxn>
                <a:cxn ang="0">
                  <a:pos x="0" y="16"/>
                </a:cxn>
              </a:cxnLst>
              <a:rect l="0" t="0" r="r" b="b"/>
              <a:pathLst>
                <a:path w="30" h="30">
                  <a:moveTo>
                    <a:pt x="0" y="16"/>
                  </a:moveTo>
                  <a:lnTo>
                    <a:pt x="0" y="21"/>
                  </a:lnTo>
                  <a:lnTo>
                    <a:pt x="30" y="30"/>
                  </a:lnTo>
                  <a:lnTo>
                    <a:pt x="3" y="0"/>
                  </a:lnTo>
                  <a:lnTo>
                    <a:pt x="0" y="1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8" name="Freeform 123">
              <a:extLst>
                <a:ext uri="{FF2B5EF4-FFF2-40B4-BE49-F238E27FC236}">
                  <a16:creationId xmlns:a16="http://schemas.microsoft.com/office/drawing/2014/main" xmlns="" id="{0FAC47A5-ADFE-4A0B-A539-E0861312B16C}"/>
                </a:ext>
              </a:extLst>
            </p:cNvPr>
            <p:cNvSpPr>
              <a:spLocks noChangeAspect="1"/>
            </p:cNvSpPr>
            <p:nvPr/>
          </p:nvSpPr>
          <p:spPr bwMode="gray">
            <a:xfrm>
              <a:off x="1146949" y="1962601"/>
              <a:ext cx="43789" cy="59196"/>
            </a:xfrm>
            <a:custGeom>
              <a:avLst/>
              <a:gdLst/>
              <a:ahLst/>
              <a:cxnLst>
                <a:cxn ang="0">
                  <a:pos x="16" y="58"/>
                </a:cxn>
                <a:cxn ang="0">
                  <a:pos x="22" y="61"/>
                </a:cxn>
                <a:cxn ang="0">
                  <a:pos x="25" y="56"/>
                </a:cxn>
                <a:cxn ang="0">
                  <a:pos x="19" y="46"/>
                </a:cxn>
                <a:cxn ang="0">
                  <a:pos x="24" y="46"/>
                </a:cxn>
                <a:cxn ang="0">
                  <a:pos x="30" y="52"/>
                </a:cxn>
                <a:cxn ang="0">
                  <a:pos x="35" y="47"/>
                </a:cxn>
                <a:cxn ang="0">
                  <a:pos x="38" y="52"/>
                </a:cxn>
                <a:cxn ang="0">
                  <a:pos x="46" y="46"/>
                </a:cxn>
                <a:cxn ang="0">
                  <a:pos x="47" y="37"/>
                </a:cxn>
                <a:cxn ang="0">
                  <a:pos x="43" y="41"/>
                </a:cxn>
                <a:cxn ang="0">
                  <a:pos x="38" y="37"/>
                </a:cxn>
                <a:cxn ang="0">
                  <a:pos x="43" y="32"/>
                </a:cxn>
                <a:cxn ang="0">
                  <a:pos x="48" y="19"/>
                </a:cxn>
                <a:cxn ang="0">
                  <a:pos x="44" y="11"/>
                </a:cxn>
                <a:cxn ang="0">
                  <a:pos x="43" y="3"/>
                </a:cxn>
                <a:cxn ang="0">
                  <a:pos x="47" y="0"/>
                </a:cxn>
                <a:cxn ang="0">
                  <a:pos x="47" y="10"/>
                </a:cxn>
                <a:cxn ang="0">
                  <a:pos x="58" y="18"/>
                </a:cxn>
                <a:cxn ang="0">
                  <a:pos x="57" y="26"/>
                </a:cxn>
                <a:cxn ang="0">
                  <a:pos x="60" y="32"/>
                </a:cxn>
                <a:cxn ang="0">
                  <a:pos x="67" y="35"/>
                </a:cxn>
                <a:cxn ang="0">
                  <a:pos x="76" y="24"/>
                </a:cxn>
                <a:cxn ang="0">
                  <a:pos x="81" y="30"/>
                </a:cxn>
                <a:cxn ang="0">
                  <a:pos x="81" y="41"/>
                </a:cxn>
                <a:cxn ang="0">
                  <a:pos x="79" y="50"/>
                </a:cxn>
                <a:cxn ang="0">
                  <a:pos x="70" y="58"/>
                </a:cxn>
                <a:cxn ang="0">
                  <a:pos x="49" y="94"/>
                </a:cxn>
                <a:cxn ang="0">
                  <a:pos x="35" y="110"/>
                </a:cxn>
                <a:cxn ang="0">
                  <a:pos x="24" y="106"/>
                </a:cxn>
                <a:cxn ang="0">
                  <a:pos x="22" y="110"/>
                </a:cxn>
                <a:cxn ang="0">
                  <a:pos x="22" y="113"/>
                </a:cxn>
                <a:cxn ang="0">
                  <a:pos x="16" y="106"/>
                </a:cxn>
                <a:cxn ang="0">
                  <a:pos x="17" y="101"/>
                </a:cxn>
                <a:cxn ang="0">
                  <a:pos x="27" y="104"/>
                </a:cxn>
                <a:cxn ang="0">
                  <a:pos x="33" y="96"/>
                </a:cxn>
                <a:cxn ang="0">
                  <a:pos x="38" y="85"/>
                </a:cxn>
                <a:cxn ang="0">
                  <a:pos x="26" y="96"/>
                </a:cxn>
                <a:cxn ang="0">
                  <a:pos x="12" y="86"/>
                </a:cxn>
                <a:cxn ang="0">
                  <a:pos x="8" y="73"/>
                </a:cxn>
                <a:cxn ang="0">
                  <a:pos x="6" y="61"/>
                </a:cxn>
                <a:cxn ang="0">
                  <a:pos x="1" y="57"/>
                </a:cxn>
                <a:cxn ang="0">
                  <a:pos x="0" y="52"/>
                </a:cxn>
                <a:cxn ang="0">
                  <a:pos x="3" y="46"/>
                </a:cxn>
                <a:cxn ang="0">
                  <a:pos x="6" y="46"/>
                </a:cxn>
                <a:cxn ang="0">
                  <a:pos x="16" y="58"/>
                </a:cxn>
              </a:cxnLst>
              <a:rect l="0" t="0" r="r" b="b"/>
              <a:pathLst>
                <a:path w="81" h="113">
                  <a:moveTo>
                    <a:pt x="16" y="58"/>
                  </a:moveTo>
                  <a:lnTo>
                    <a:pt x="22" y="61"/>
                  </a:lnTo>
                  <a:lnTo>
                    <a:pt x="25" y="56"/>
                  </a:lnTo>
                  <a:lnTo>
                    <a:pt x="19" y="46"/>
                  </a:lnTo>
                  <a:lnTo>
                    <a:pt x="24" y="46"/>
                  </a:lnTo>
                  <a:lnTo>
                    <a:pt x="30" y="52"/>
                  </a:lnTo>
                  <a:lnTo>
                    <a:pt x="35" y="47"/>
                  </a:lnTo>
                  <a:lnTo>
                    <a:pt x="38" y="52"/>
                  </a:lnTo>
                  <a:lnTo>
                    <a:pt x="46" y="46"/>
                  </a:lnTo>
                  <a:lnTo>
                    <a:pt x="47" y="37"/>
                  </a:lnTo>
                  <a:lnTo>
                    <a:pt x="43" y="41"/>
                  </a:lnTo>
                  <a:lnTo>
                    <a:pt x="38" y="37"/>
                  </a:lnTo>
                  <a:lnTo>
                    <a:pt x="43" y="32"/>
                  </a:lnTo>
                  <a:lnTo>
                    <a:pt x="48" y="19"/>
                  </a:lnTo>
                  <a:lnTo>
                    <a:pt x="44" y="11"/>
                  </a:lnTo>
                  <a:lnTo>
                    <a:pt x="43" y="3"/>
                  </a:lnTo>
                  <a:lnTo>
                    <a:pt x="47" y="0"/>
                  </a:lnTo>
                  <a:lnTo>
                    <a:pt x="47" y="10"/>
                  </a:lnTo>
                  <a:lnTo>
                    <a:pt x="58" y="18"/>
                  </a:lnTo>
                  <a:lnTo>
                    <a:pt x="57" y="26"/>
                  </a:lnTo>
                  <a:lnTo>
                    <a:pt x="60" y="32"/>
                  </a:lnTo>
                  <a:lnTo>
                    <a:pt x="67" y="35"/>
                  </a:lnTo>
                  <a:lnTo>
                    <a:pt x="76" y="24"/>
                  </a:lnTo>
                  <a:lnTo>
                    <a:pt x="81" y="30"/>
                  </a:lnTo>
                  <a:lnTo>
                    <a:pt x="81" y="41"/>
                  </a:lnTo>
                  <a:lnTo>
                    <a:pt x="79" y="50"/>
                  </a:lnTo>
                  <a:lnTo>
                    <a:pt x="70" y="58"/>
                  </a:lnTo>
                  <a:lnTo>
                    <a:pt x="49" y="94"/>
                  </a:lnTo>
                  <a:lnTo>
                    <a:pt x="35" y="110"/>
                  </a:lnTo>
                  <a:lnTo>
                    <a:pt x="24" y="106"/>
                  </a:lnTo>
                  <a:lnTo>
                    <a:pt x="22" y="110"/>
                  </a:lnTo>
                  <a:lnTo>
                    <a:pt x="22" y="113"/>
                  </a:lnTo>
                  <a:lnTo>
                    <a:pt x="16" y="106"/>
                  </a:lnTo>
                  <a:lnTo>
                    <a:pt x="17" y="101"/>
                  </a:lnTo>
                  <a:lnTo>
                    <a:pt x="27" y="104"/>
                  </a:lnTo>
                  <a:lnTo>
                    <a:pt x="33" y="96"/>
                  </a:lnTo>
                  <a:lnTo>
                    <a:pt x="38" y="85"/>
                  </a:lnTo>
                  <a:lnTo>
                    <a:pt x="26" y="96"/>
                  </a:lnTo>
                  <a:lnTo>
                    <a:pt x="12" y="86"/>
                  </a:lnTo>
                  <a:lnTo>
                    <a:pt x="8" y="73"/>
                  </a:lnTo>
                  <a:lnTo>
                    <a:pt x="6" y="61"/>
                  </a:lnTo>
                  <a:lnTo>
                    <a:pt x="1" y="57"/>
                  </a:lnTo>
                  <a:lnTo>
                    <a:pt x="0" y="52"/>
                  </a:lnTo>
                  <a:lnTo>
                    <a:pt x="3" y="46"/>
                  </a:lnTo>
                  <a:lnTo>
                    <a:pt x="6" y="46"/>
                  </a:lnTo>
                  <a:lnTo>
                    <a:pt x="16" y="5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09" name="Freeform 124">
              <a:extLst>
                <a:ext uri="{FF2B5EF4-FFF2-40B4-BE49-F238E27FC236}">
                  <a16:creationId xmlns:a16="http://schemas.microsoft.com/office/drawing/2014/main" xmlns="" id="{0E0C2413-F174-4631-B647-FB5F72B8B4B5}"/>
                </a:ext>
              </a:extLst>
            </p:cNvPr>
            <p:cNvSpPr>
              <a:spLocks noChangeAspect="1"/>
            </p:cNvSpPr>
            <p:nvPr/>
          </p:nvSpPr>
          <p:spPr bwMode="gray">
            <a:xfrm>
              <a:off x="1128182" y="1999987"/>
              <a:ext cx="28150" cy="28040"/>
            </a:xfrm>
            <a:custGeom>
              <a:avLst/>
              <a:gdLst/>
              <a:ahLst/>
              <a:cxnLst>
                <a:cxn ang="0">
                  <a:pos x="2" y="4"/>
                </a:cxn>
                <a:cxn ang="0">
                  <a:pos x="1" y="4"/>
                </a:cxn>
                <a:cxn ang="0">
                  <a:pos x="0" y="8"/>
                </a:cxn>
                <a:cxn ang="0">
                  <a:pos x="1" y="22"/>
                </a:cxn>
                <a:cxn ang="0">
                  <a:pos x="9" y="28"/>
                </a:cxn>
                <a:cxn ang="0">
                  <a:pos x="12" y="38"/>
                </a:cxn>
                <a:cxn ang="0">
                  <a:pos x="23" y="39"/>
                </a:cxn>
                <a:cxn ang="0">
                  <a:pos x="32" y="49"/>
                </a:cxn>
                <a:cxn ang="0">
                  <a:pos x="41" y="50"/>
                </a:cxn>
                <a:cxn ang="0">
                  <a:pos x="44" y="55"/>
                </a:cxn>
                <a:cxn ang="0">
                  <a:pos x="47" y="58"/>
                </a:cxn>
                <a:cxn ang="0">
                  <a:pos x="52" y="56"/>
                </a:cxn>
                <a:cxn ang="0">
                  <a:pos x="54" y="50"/>
                </a:cxn>
                <a:cxn ang="0">
                  <a:pos x="45" y="39"/>
                </a:cxn>
                <a:cxn ang="0">
                  <a:pos x="30" y="28"/>
                </a:cxn>
                <a:cxn ang="0">
                  <a:pos x="33" y="22"/>
                </a:cxn>
                <a:cxn ang="0">
                  <a:pos x="19" y="15"/>
                </a:cxn>
                <a:cxn ang="0">
                  <a:pos x="14" y="4"/>
                </a:cxn>
                <a:cxn ang="0">
                  <a:pos x="12" y="0"/>
                </a:cxn>
                <a:cxn ang="0">
                  <a:pos x="6" y="0"/>
                </a:cxn>
                <a:cxn ang="0">
                  <a:pos x="2" y="4"/>
                </a:cxn>
              </a:cxnLst>
              <a:rect l="0" t="0" r="r" b="b"/>
              <a:pathLst>
                <a:path w="54" h="58">
                  <a:moveTo>
                    <a:pt x="2" y="4"/>
                  </a:moveTo>
                  <a:lnTo>
                    <a:pt x="1" y="4"/>
                  </a:lnTo>
                  <a:lnTo>
                    <a:pt x="0" y="8"/>
                  </a:lnTo>
                  <a:lnTo>
                    <a:pt x="1" y="22"/>
                  </a:lnTo>
                  <a:lnTo>
                    <a:pt x="9" y="28"/>
                  </a:lnTo>
                  <a:lnTo>
                    <a:pt x="12" y="38"/>
                  </a:lnTo>
                  <a:lnTo>
                    <a:pt x="23" y="39"/>
                  </a:lnTo>
                  <a:lnTo>
                    <a:pt x="32" y="49"/>
                  </a:lnTo>
                  <a:lnTo>
                    <a:pt x="41" y="50"/>
                  </a:lnTo>
                  <a:lnTo>
                    <a:pt x="44" y="55"/>
                  </a:lnTo>
                  <a:lnTo>
                    <a:pt x="47" y="58"/>
                  </a:lnTo>
                  <a:lnTo>
                    <a:pt x="52" y="56"/>
                  </a:lnTo>
                  <a:lnTo>
                    <a:pt x="54" y="50"/>
                  </a:lnTo>
                  <a:lnTo>
                    <a:pt x="45" y="39"/>
                  </a:lnTo>
                  <a:lnTo>
                    <a:pt x="30" y="28"/>
                  </a:lnTo>
                  <a:lnTo>
                    <a:pt x="33" y="22"/>
                  </a:lnTo>
                  <a:lnTo>
                    <a:pt x="19" y="15"/>
                  </a:lnTo>
                  <a:lnTo>
                    <a:pt x="14" y="4"/>
                  </a:lnTo>
                  <a:lnTo>
                    <a:pt x="12" y="0"/>
                  </a:lnTo>
                  <a:lnTo>
                    <a:pt x="6" y="0"/>
                  </a:lnTo>
                  <a:lnTo>
                    <a:pt x="2" y="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0" name="Freeform 125">
              <a:extLst>
                <a:ext uri="{FF2B5EF4-FFF2-40B4-BE49-F238E27FC236}">
                  <a16:creationId xmlns:a16="http://schemas.microsoft.com/office/drawing/2014/main" xmlns="" id="{D024B151-5BF6-4600-ADA9-9AAAE3A57B56}"/>
                </a:ext>
              </a:extLst>
            </p:cNvPr>
            <p:cNvSpPr>
              <a:spLocks noChangeAspect="1"/>
            </p:cNvSpPr>
            <p:nvPr/>
          </p:nvSpPr>
          <p:spPr bwMode="auto">
            <a:xfrm>
              <a:off x="3774311" y="2629335"/>
              <a:ext cx="12511" cy="9347"/>
            </a:xfrm>
            <a:custGeom>
              <a:avLst/>
              <a:gdLst/>
              <a:ahLst/>
              <a:cxnLst>
                <a:cxn ang="0">
                  <a:pos x="3" y="0"/>
                </a:cxn>
                <a:cxn ang="0">
                  <a:pos x="3" y="22"/>
                </a:cxn>
                <a:cxn ang="0">
                  <a:pos x="2" y="0"/>
                </a:cxn>
                <a:cxn ang="0">
                  <a:pos x="0" y="10"/>
                </a:cxn>
                <a:cxn ang="0">
                  <a:pos x="0" y="13"/>
                </a:cxn>
                <a:cxn ang="0">
                  <a:pos x="1" y="15"/>
                </a:cxn>
                <a:cxn ang="0">
                  <a:pos x="13" y="13"/>
                </a:cxn>
                <a:cxn ang="0">
                  <a:pos x="19" y="10"/>
                </a:cxn>
                <a:cxn ang="0">
                  <a:pos x="19" y="6"/>
                </a:cxn>
                <a:cxn ang="0">
                  <a:pos x="8" y="0"/>
                </a:cxn>
                <a:cxn ang="0">
                  <a:pos x="3" y="0"/>
                </a:cxn>
              </a:cxnLst>
              <a:rect l="0" t="0" r="r" b="b"/>
              <a:pathLst>
                <a:path w="19" h="22">
                  <a:moveTo>
                    <a:pt x="3" y="0"/>
                  </a:moveTo>
                  <a:lnTo>
                    <a:pt x="3" y="22"/>
                  </a:lnTo>
                  <a:lnTo>
                    <a:pt x="2" y="0"/>
                  </a:lnTo>
                  <a:lnTo>
                    <a:pt x="0" y="10"/>
                  </a:lnTo>
                  <a:lnTo>
                    <a:pt x="0" y="13"/>
                  </a:lnTo>
                  <a:lnTo>
                    <a:pt x="1" y="15"/>
                  </a:lnTo>
                  <a:lnTo>
                    <a:pt x="13" y="13"/>
                  </a:lnTo>
                  <a:lnTo>
                    <a:pt x="19" y="10"/>
                  </a:lnTo>
                  <a:lnTo>
                    <a:pt x="19" y="6"/>
                  </a:lnTo>
                  <a:lnTo>
                    <a:pt x="8" y="0"/>
                  </a:lnTo>
                  <a:lnTo>
                    <a:pt x="3"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1" name="Freeform 126">
              <a:extLst>
                <a:ext uri="{FF2B5EF4-FFF2-40B4-BE49-F238E27FC236}">
                  <a16:creationId xmlns:a16="http://schemas.microsoft.com/office/drawing/2014/main" xmlns="" id="{910E74DF-8825-4DD5-9999-44D005FDA56A}"/>
                </a:ext>
              </a:extLst>
            </p:cNvPr>
            <p:cNvSpPr>
              <a:spLocks noChangeAspect="1"/>
            </p:cNvSpPr>
            <p:nvPr/>
          </p:nvSpPr>
          <p:spPr bwMode="auto">
            <a:xfrm>
              <a:off x="4306895" y="1600618"/>
              <a:ext cx="75068" cy="71658"/>
            </a:xfrm>
            <a:custGeom>
              <a:avLst/>
              <a:gdLst/>
              <a:ahLst/>
              <a:cxnLst>
                <a:cxn ang="0">
                  <a:pos x="82" y="27"/>
                </a:cxn>
                <a:cxn ang="0">
                  <a:pos x="96" y="46"/>
                </a:cxn>
                <a:cxn ang="0">
                  <a:pos x="118" y="55"/>
                </a:cxn>
                <a:cxn ang="0">
                  <a:pos x="128" y="70"/>
                </a:cxn>
                <a:cxn ang="0">
                  <a:pos x="137" y="68"/>
                </a:cxn>
                <a:cxn ang="0">
                  <a:pos x="141" y="90"/>
                </a:cxn>
                <a:cxn ang="0">
                  <a:pos x="130" y="87"/>
                </a:cxn>
                <a:cxn ang="0">
                  <a:pos x="123" y="82"/>
                </a:cxn>
                <a:cxn ang="0">
                  <a:pos x="107" y="81"/>
                </a:cxn>
                <a:cxn ang="0">
                  <a:pos x="97" y="92"/>
                </a:cxn>
                <a:cxn ang="0">
                  <a:pos x="110" y="101"/>
                </a:cxn>
                <a:cxn ang="0">
                  <a:pos x="118" y="112"/>
                </a:cxn>
                <a:cxn ang="0">
                  <a:pos x="129" y="113"/>
                </a:cxn>
                <a:cxn ang="0">
                  <a:pos x="128" y="138"/>
                </a:cxn>
                <a:cxn ang="0">
                  <a:pos x="121" y="140"/>
                </a:cxn>
                <a:cxn ang="0">
                  <a:pos x="110" y="133"/>
                </a:cxn>
                <a:cxn ang="0">
                  <a:pos x="110" y="122"/>
                </a:cxn>
                <a:cxn ang="0">
                  <a:pos x="97" y="128"/>
                </a:cxn>
                <a:cxn ang="0">
                  <a:pos x="75" y="98"/>
                </a:cxn>
                <a:cxn ang="0">
                  <a:pos x="31" y="76"/>
                </a:cxn>
                <a:cxn ang="0">
                  <a:pos x="24" y="62"/>
                </a:cxn>
                <a:cxn ang="0">
                  <a:pos x="10" y="50"/>
                </a:cxn>
                <a:cxn ang="0">
                  <a:pos x="8" y="39"/>
                </a:cxn>
                <a:cxn ang="0">
                  <a:pos x="4" y="33"/>
                </a:cxn>
                <a:cxn ang="0">
                  <a:pos x="4" y="26"/>
                </a:cxn>
                <a:cxn ang="0">
                  <a:pos x="1" y="11"/>
                </a:cxn>
                <a:cxn ang="0">
                  <a:pos x="0" y="7"/>
                </a:cxn>
                <a:cxn ang="0">
                  <a:pos x="15" y="0"/>
                </a:cxn>
                <a:cxn ang="0">
                  <a:pos x="49" y="9"/>
                </a:cxn>
                <a:cxn ang="0">
                  <a:pos x="58" y="5"/>
                </a:cxn>
                <a:cxn ang="0">
                  <a:pos x="75" y="15"/>
                </a:cxn>
                <a:cxn ang="0">
                  <a:pos x="82" y="27"/>
                </a:cxn>
              </a:cxnLst>
              <a:rect l="0" t="0" r="r" b="b"/>
              <a:pathLst>
                <a:path w="141" h="140">
                  <a:moveTo>
                    <a:pt x="82" y="27"/>
                  </a:moveTo>
                  <a:lnTo>
                    <a:pt x="96" y="46"/>
                  </a:lnTo>
                  <a:lnTo>
                    <a:pt x="118" y="55"/>
                  </a:lnTo>
                  <a:lnTo>
                    <a:pt x="128" y="70"/>
                  </a:lnTo>
                  <a:lnTo>
                    <a:pt x="137" y="68"/>
                  </a:lnTo>
                  <a:lnTo>
                    <a:pt x="141" y="90"/>
                  </a:lnTo>
                  <a:lnTo>
                    <a:pt x="130" y="87"/>
                  </a:lnTo>
                  <a:lnTo>
                    <a:pt x="123" y="82"/>
                  </a:lnTo>
                  <a:lnTo>
                    <a:pt x="107" y="81"/>
                  </a:lnTo>
                  <a:lnTo>
                    <a:pt x="97" y="92"/>
                  </a:lnTo>
                  <a:lnTo>
                    <a:pt x="110" y="101"/>
                  </a:lnTo>
                  <a:lnTo>
                    <a:pt x="118" y="112"/>
                  </a:lnTo>
                  <a:lnTo>
                    <a:pt x="129" y="113"/>
                  </a:lnTo>
                  <a:lnTo>
                    <a:pt x="128" y="138"/>
                  </a:lnTo>
                  <a:lnTo>
                    <a:pt x="121" y="140"/>
                  </a:lnTo>
                  <a:lnTo>
                    <a:pt x="110" y="133"/>
                  </a:lnTo>
                  <a:lnTo>
                    <a:pt x="110" y="122"/>
                  </a:lnTo>
                  <a:lnTo>
                    <a:pt x="97" y="128"/>
                  </a:lnTo>
                  <a:lnTo>
                    <a:pt x="75" y="98"/>
                  </a:lnTo>
                  <a:lnTo>
                    <a:pt x="31" y="76"/>
                  </a:lnTo>
                  <a:lnTo>
                    <a:pt x="24" y="62"/>
                  </a:lnTo>
                  <a:lnTo>
                    <a:pt x="10" y="50"/>
                  </a:lnTo>
                  <a:lnTo>
                    <a:pt x="8" y="39"/>
                  </a:lnTo>
                  <a:lnTo>
                    <a:pt x="4" y="33"/>
                  </a:lnTo>
                  <a:lnTo>
                    <a:pt x="4" y="26"/>
                  </a:lnTo>
                  <a:lnTo>
                    <a:pt x="1" y="11"/>
                  </a:lnTo>
                  <a:lnTo>
                    <a:pt x="0" y="7"/>
                  </a:lnTo>
                  <a:lnTo>
                    <a:pt x="15" y="0"/>
                  </a:lnTo>
                  <a:lnTo>
                    <a:pt x="49" y="9"/>
                  </a:lnTo>
                  <a:lnTo>
                    <a:pt x="58" y="5"/>
                  </a:lnTo>
                  <a:lnTo>
                    <a:pt x="75" y="15"/>
                  </a:lnTo>
                  <a:lnTo>
                    <a:pt x="82" y="2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2" name="Freeform 127">
              <a:extLst>
                <a:ext uri="{FF2B5EF4-FFF2-40B4-BE49-F238E27FC236}">
                  <a16:creationId xmlns:a16="http://schemas.microsoft.com/office/drawing/2014/main" xmlns="" id="{3307AAF4-E7EB-40B1-A152-EA55C0E38810}"/>
                </a:ext>
              </a:extLst>
            </p:cNvPr>
            <p:cNvSpPr>
              <a:spLocks noChangeAspect="1"/>
            </p:cNvSpPr>
            <p:nvPr/>
          </p:nvSpPr>
          <p:spPr bwMode="auto">
            <a:xfrm>
              <a:off x="4760684" y="1788030"/>
              <a:ext cx="75068" cy="52965"/>
            </a:xfrm>
            <a:custGeom>
              <a:avLst/>
              <a:gdLst/>
              <a:ahLst/>
              <a:cxnLst>
                <a:cxn ang="0">
                  <a:pos x="144" y="31"/>
                </a:cxn>
                <a:cxn ang="0">
                  <a:pos x="144" y="51"/>
                </a:cxn>
                <a:cxn ang="0">
                  <a:pos x="146" y="69"/>
                </a:cxn>
                <a:cxn ang="0">
                  <a:pos x="134" y="78"/>
                </a:cxn>
                <a:cxn ang="0">
                  <a:pos x="123" y="79"/>
                </a:cxn>
                <a:cxn ang="0">
                  <a:pos x="116" y="76"/>
                </a:cxn>
                <a:cxn ang="0">
                  <a:pos x="112" y="86"/>
                </a:cxn>
                <a:cxn ang="0">
                  <a:pos x="94" y="80"/>
                </a:cxn>
                <a:cxn ang="0">
                  <a:pos x="76" y="87"/>
                </a:cxn>
                <a:cxn ang="0">
                  <a:pos x="32" y="98"/>
                </a:cxn>
                <a:cxn ang="0">
                  <a:pos x="10" y="102"/>
                </a:cxn>
                <a:cxn ang="0">
                  <a:pos x="0" y="100"/>
                </a:cxn>
                <a:cxn ang="0">
                  <a:pos x="1" y="82"/>
                </a:cxn>
                <a:cxn ang="0">
                  <a:pos x="4" y="70"/>
                </a:cxn>
                <a:cxn ang="0">
                  <a:pos x="25" y="58"/>
                </a:cxn>
                <a:cxn ang="0">
                  <a:pos x="46" y="39"/>
                </a:cxn>
                <a:cxn ang="0">
                  <a:pos x="51" y="33"/>
                </a:cxn>
                <a:cxn ang="0">
                  <a:pos x="91" y="22"/>
                </a:cxn>
                <a:cxn ang="0">
                  <a:pos x="105" y="9"/>
                </a:cxn>
                <a:cxn ang="0">
                  <a:pos x="118" y="0"/>
                </a:cxn>
                <a:cxn ang="0">
                  <a:pos x="123" y="8"/>
                </a:cxn>
                <a:cxn ang="0">
                  <a:pos x="140" y="22"/>
                </a:cxn>
                <a:cxn ang="0">
                  <a:pos x="144" y="31"/>
                </a:cxn>
              </a:cxnLst>
              <a:rect l="0" t="0" r="r" b="b"/>
              <a:pathLst>
                <a:path w="146" h="102">
                  <a:moveTo>
                    <a:pt x="144" y="31"/>
                  </a:moveTo>
                  <a:lnTo>
                    <a:pt x="144" y="51"/>
                  </a:lnTo>
                  <a:lnTo>
                    <a:pt x="146" y="69"/>
                  </a:lnTo>
                  <a:lnTo>
                    <a:pt x="134" y="78"/>
                  </a:lnTo>
                  <a:lnTo>
                    <a:pt x="123" y="79"/>
                  </a:lnTo>
                  <a:lnTo>
                    <a:pt x="116" y="76"/>
                  </a:lnTo>
                  <a:lnTo>
                    <a:pt x="112" y="86"/>
                  </a:lnTo>
                  <a:lnTo>
                    <a:pt x="94" y="80"/>
                  </a:lnTo>
                  <a:lnTo>
                    <a:pt x="76" y="87"/>
                  </a:lnTo>
                  <a:lnTo>
                    <a:pt x="32" y="98"/>
                  </a:lnTo>
                  <a:lnTo>
                    <a:pt x="10" y="102"/>
                  </a:lnTo>
                  <a:lnTo>
                    <a:pt x="0" y="100"/>
                  </a:lnTo>
                  <a:lnTo>
                    <a:pt x="1" y="82"/>
                  </a:lnTo>
                  <a:lnTo>
                    <a:pt x="4" y="70"/>
                  </a:lnTo>
                  <a:lnTo>
                    <a:pt x="25" y="58"/>
                  </a:lnTo>
                  <a:lnTo>
                    <a:pt x="46" y="39"/>
                  </a:lnTo>
                  <a:lnTo>
                    <a:pt x="51" y="33"/>
                  </a:lnTo>
                  <a:lnTo>
                    <a:pt x="91" y="22"/>
                  </a:lnTo>
                  <a:lnTo>
                    <a:pt x="105" y="9"/>
                  </a:lnTo>
                  <a:lnTo>
                    <a:pt x="118" y="0"/>
                  </a:lnTo>
                  <a:lnTo>
                    <a:pt x="123" y="8"/>
                  </a:lnTo>
                  <a:lnTo>
                    <a:pt x="140" y="22"/>
                  </a:lnTo>
                  <a:lnTo>
                    <a:pt x="144" y="3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3" name="Freeform 128">
              <a:extLst>
                <a:ext uri="{FF2B5EF4-FFF2-40B4-BE49-F238E27FC236}">
                  <a16:creationId xmlns:a16="http://schemas.microsoft.com/office/drawing/2014/main" xmlns="" id="{30069ABB-EF44-44F0-B1FB-3E92ADFFD70B}"/>
                </a:ext>
              </a:extLst>
            </p:cNvPr>
            <p:cNvSpPr>
              <a:spLocks noChangeAspect="1"/>
            </p:cNvSpPr>
            <p:nvPr/>
          </p:nvSpPr>
          <p:spPr bwMode="auto">
            <a:xfrm>
              <a:off x="3410373" y="1893073"/>
              <a:ext cx="87579" cy="87236"/>
            </a:xfrm>
            <a:custGeom>
              <a:avLst/>
              <a:gdLst/>
              <a:ahLst/>
              <a:cxnLst>
                <a:cxn ang="0">
                  <a:pos x="29" y="0"/>
                </a:cxn>
                <a:cxn ang="0">
                  <a:pos x="49" y="10"/>
                </a:cxn>
                <a:cxn ang="0">
                  <a:pos x="67" y="13"/>
                </a:cxn>
                <a:cxn ang="0">
                  <a:pos x="92" y="25"/>
                </a:cxn>
                <a:cxn ang="0">
                  <a:pos x="128" y="80"/>
                </a:cxn>
                <a:cxn ang="0">
                  <a:pos x="150" y="86"/>
                </a:cxn>
                <a:cxn ang="0">
                  <a:pos x="163" y="99"/>
                </a:cxn>
                <a:cxn ang="0">
                  <a:pos x="163" y="116"/>
                </a:cxn>
                <a:cxn ang="0">
                  <a:pos x="161" y="126"/>
                </a:cxn>
                <a:cxn ang="0">
                  <a:pos x="146" y="143"/>
                </a:cxn>
                <a:cxn ang="0">
                  <a:pos x="87" y="162"/>
                </a:cxn>
                <a:cxn ang="0">
                  <a:pos x="70" y="166"/>
                </a:cxn>
                <a:cxn ang="0">
                  <a:pos x="60" y="165"/>
                </a:cxn>
                <a:cxn ang="0">
                  <a:pos x="40" y="150"/>
                </a:cxn>
                <a:cxn ang="0">
                  <a:pos x="40" y="142"/>
                </a:cxn>
                <a:cxn ang="0">
                  <a:pos x="53" y="139"/>
                </a:cxn>
                <a:cxn ang="0">
                  <a:pos x="66" y="143"/>
                </a:cxn>
                <a:cxn ang="0">
                  <a:pos x="77" y="139"/>
                </a:cxn>
                <a:cxn ang="0">
                  <a:pos x="77" y="130"/>
                </a:cxn>
                <a:cxn ang="0">
                  <a:pos x="69" y="138"/>
                </a:cxn>
                <a:cxn ang="0">
                  <a:pos x="67" y="130"/>
                </a:cxn>
                <a:cxn ang="0">
                  <a:pos x="55" y="129"/>
                </a:cxn>
                <a:cxn ang="0">
                  <a:pos x="55" y="117"/>
                </a:cxn>
                <a:cxn ang="0">
                  <a:pos x="45" y="126"/>
                </a:cxn>
                <a:cxn ang="0">
                  <a:pos x="22" y="126"/>
                </a:cxn>
                <a:cxn ang="0">
                  <a:pos x="2" y="117"/>
                </a:cxn>
                <a:cxn ang="0">
                  <a:pos x="1" y="103"/>
                </a:cxn>
                <a:cxn ang="0">
                  <a:pos x="11" y="100"/>
                </a:cxn>
                <a:cxn ang="0">
                  <a:pos x="28" y="106"/>
                </a:cxn>
                <a:cxn ang="0">
                  <a:pos x="16" y="91"/>
                </a:cxn>
                <a:cxn ang="0">
                  <a:pos x="0" y="79"/>
                </a:cxn>
                <a:cxn ang="0">
                  <a:pos x="5" y="72"/>
                </a:cxn>
                <a:cxn ang="0">
                  <a:pos x="34" y="69"/>
                </a:cxn>
                <a:cxn ang="0">
                  <a:pos x="19" y="58"/>
                </a:cxn>
                <a:cxn ang="0">
                  <a:pos x="7" y="35"/>
                </a:cxn>
                <a:cxn ang="0">
                  <a:pos x="7" y="15"/>
                </a:cxn>
                <a:cxn ang="0">
                  <a:pos x="29" y="0"/>
                </a:cxn>
              </a:cxnLst>
              <a:rect l="0" t="0" r="r" b="b"/>
              <a:pathLst>
                <a:path w="163" h="166">
                  <a:moveTo>
                    <a:pt x="29" y="0"/>
                  </a:moveTo>
                  <a:lnTo>
                    <a:pt x="49" y="10"/>
                  </a:lnTo>
                  <a:lnTo>
                    <a:pt x="67" y="13"/>
                  </a:lnTo>
                  <a:lnTo>
                    <a:pt x="92" y="25"/>
                  </a:lnTo>
                  <a:lnTo>
                    <a:pt x="128" y="80"/>
                  </a:lnTo>
                  <a:lnTo>
                    <a:pt x="150" y="86"/>
                  </a:lnTo>
                  <a:lnTo>
                    <a:pt x="163" y="99"/>
                  </a:lnTo>
                  <a:lnTo>
                    <a:pt x="163" y="116"/>
                  </a:lnTo>
                  <a:lnTo>
                    <a:pt x="161" y="126"/>
                  </a:lnTo>
                  <a:lnTo>
                    <a:pt x="146" y="143"/>
                  </a:lnTo>
                  <a:lnTo>
                    <a:pt x="87" y="162"/>
                  </a:lnTo>
                  <a:lnTo>
                    <a:pt x="70" y="166"/>
                  </a:lnTo>
                  <a:lnTo>
                    <a:pt x="60" y="165"/>
                  </a:lnTo>
                  <a:lnTo>
                    <a:pt x="40" y="150"/>
                  </a:lnTo>
                  <a:lnTo>
                    <a:pt x="40" y="142"/>
                  </a:lnTo>
                  <a:lnTo>
                    <a:pt x="53" y="139"/>
                  </a:lnTo>
                  <a:lnTo>
                    <a:pt x="66" y="143"/>
                  </a:lnTo>
                  <a:lnTo>
                    <a:pt x="77" y="139"/>
                  </a:lnTo>
                  <a:lnTo>
                    <a:pt x="77" y="130"/>
                  </a:lnTo>
                  <a:lnTo>
                    <a:pt x="69" y="138"/>
                  </a:lnTo>
                  <a:lnTo>
                    <a:pt x="67" y="130"/>
                  </a:lnTo>
                  <a:lnTo>
                    <a:pt x="55" y="129"/>
                  </a:lnTo>
                  <a:lnTo>
                    <a:pt x="55" y="117"/>
                  </a:lnTo>
                  <a:lnTo>
                    <a:pt x="45" y="126"/>
                  </a:lnTo>
                  <a:lnTo>
                    <a:pt x="22" y="126"/>
                  </a:lnTo>
                  <a:lnTo>
                    <a:pt x="2" y="117"/>
                  </a:lnTo>
                  <a:lnTo>
                    <a:pt x="1" y="103"/>
                  </a:lnTo>
                  <a:lnTo>
                    <a:pt x="11" y="100"/>
                  </a:lnTo>
                  <a:lnTo>
                    <a:pt x="28" y="106"/>
                  </a:lnTo>
                  <a:lnTo>
                    <a:pt x="16" y="91"/>
                  </a:lnTo>
                  <a:lnTo>
                    <a:pt x="0" y="79"/>
                  </a:lnTo>
                  <a:lnTo>
                    <a:pt x="5" y="72"/>
                  </a:lnTo>
                  <a:lnTo>
                    <a:pt x="34" y="69"/>
                  </a:lnTo>
                  <a:lnTo>
                    <a:pt x="19" y="58"/>
                  </a:lnTo>
                  <a:lnTo>
                    <a:pt x="7" y="35"/>
                  </a:lnTo>
                  <a:lnTo>
                    <a:pt x="7" y="15"/>
                  </a:lnTo>
                  <a:lnTo>
                    <a:pt x="29"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4" name="Freeform 129">
              <a:extLst>
                <a:ext uri="{FF2B5EF4-FFF2-40B4-BE49-F238E27FC236}">
                  <a16:creationId xmlns:a16="http://schemas.microsoft.com/office/drawing/2014/main" xmlns="" id="{4B12ADBA-75EC-4A1E-A12B-EA59ACD94E93}"/>
                </a:ext>
              </a:extLst>
            </p:cNvPr>
            <p:cNvSpPr>
              <a:spLocks noChangeAspect="1"/>
            </p:cNvSpPr>
            <p:nvPr/>
          </p:nvSpPr>
          <p:spPr bwMode="auto">
            <a:xfrm>
              <a:off x="3777439" y="2623104"/>
              <a:ext cx="25023" cy="6231"/>
            </a:xfrm>
            <a:custGeom>
              <a:avLst/>
              <a:gdLst/>
              <a:ahLst/>
              <a:cxnLst>
                <a:cxn ang="0">
                  <a:pos x="44" y="4"/>
                </a:cxn>
                <a:cxn ang="0">
                  <a:pos x="41" y="6"/>
                </a:cxn>
                <a:cxn ang="0">
                  <a:pos x="14" y="0"/>
                </a:cxn>
                <a:cxn ang="0">
                  <a:pos x="5" y="0"/>
                </a:cxn>
                <a:cxn ang="0">
                  <a:pos x="0" y="3"/>
                </a:cxn>
                <a:cxn ang="0">
                  <a:pos x="1" y="9"/>
                </a:cxn>
                <a:cxn ang="0">
                  <a:pos x="6" y="15"/>
                </a:cxn>
                <a:cxn ang="0">
                  <a:pos x="15" y="15"/>
                </a:cxn>
                <a:cxn ang="0">
                  <a:pos x="25" y="15"/>
                </a:cxn>
                <a:cxn ang="0">
                  <a:pos x="25" y="10"/>
                </a:cxn>
                <a:cxn ang="0">
                  <a:pos x="27" y="6"/>
                </a:cxn>
                <a:cxn ang="0">
                  <a:pos x="41" y="7"/>
                </a:cxn>
                <a:cxn ang="0">
                  <a:pos x="44" y="4"/>
                </a:cxn>
              </a:cxnLst>
              <a:rect l="0" t="0" r="r" b="b"/>
              <a:pathLst>
                <a:path w="44" h="15">
                  <a:moveTo>
                    <a:pt x="44" y="4"/>
                  </a:moveTo>
                  <a:lnTo>
                    <a:pt x="41" y="6"/>
                  </a:lnTo>
                  <a:lnTo>
                    <a:pt x="14" y="0"/>
                  </a:lnTo>
                  <a:lnTo>
                    <a:pt x="5" y="0"/>
                  </a:lnTo>
                  <a:lnTo>
                    <a:pt x="0" y="3"/>
                  </a:lnTo>
                  <a:lnTo>
                    <a:pt x="1" y="9"/>
                  </a:lnTo>
                  <a:lnTo>
                    <a:pt x="6" y="15"/>
                  </a:lnTo>
                  <a:lnTo>
                    <a:pt x="15" y="15"/>
                  </a:lnTo>
                  <a:lnTo>
                    <a:pt x="25" y="15"/>
                  </a:lnTo>
                  <a:lnTo>
                    <a:pt x="25" y="10"/>
                  </a:lnTo>
                  <a:lnTo>
                    <a:pt x="27" y="6"/>
                  </a:lnTo>
                  <a:lnTo>
                    <a:pt x="41" y="7"/>
                  </a:lnTo>
                  <a:lnTo>
                    <a:pt x="44" y="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15" name="Group 130">
              <a:extLst>
                <a:ext uri="{FF2B5EF4-FFF2-40B4-BE49-F238E27FC236}">
                  <a16:creationId xmlns:a16="http://schemas.microsoft.com/office/drawing/2014/main" xmlns="" id="{273E3402-2402-40BF-8E31-18BB3C2DA445}"/>
                </a:ext>
              </a:extLst>
            </p:cNvPr>
            <p:cNvGrpSpPr>
              <a:grpSpLocks noChangeAspect="1"/>
            </p:cNvGrpSpPr>
            <p:nvPr/>
          </p:nvGrpSpPr>
          <p:grpSpPr bwMode="auto">
            <a:xfrm>
              <a:off x="6426695" y="791141"/>
              <a:ext cx="3862848" cy="1255580"/>
              <a:chOff x="3286" y="1035"/>
              <a:chExt cx="1473" cy="481"/>
            </a:xfrm>
            <a:grpFill/>
          </p:grpSpPr>
          <p:sp>
            <p:nvSpPr>
              <p:cNvPr id="275" name="Freeform 131">
                <a:extLst>
                  <a:ext uri="{FF2B5EF4-FFF2-40B4-BE49-F238E27FC236}">
                    <a16:creationId xmlns:a16="http://schemas.microsoft.com/office/drawing/2014/main" xmlns="" id="{ADA0FF27-4926-49F0-BF62-F3C5C702264B}"/>
                  </a:ext>
                </a:extLst>
              </p:cNvPr>
              <p:cNvSpPr>
                <a:spLocks noChangeAspect="1"/>
              </p:cNvSpPr>
              <p:nvPr/>
            </p:nvSpPr>
            <p:spPr bwMode="auto">
              <a:xfrm>
                <a:off x="3286" y="1491"/>
                <a:ext cx="23" cy="25"/>
              </a:xfrm>
              <a:custGeom>
                <a:avLst/>
                <a:gdLst/>
                <a:ahLst/>
                <a:cxnLst>
                  <a:cxn ang="0">
                    <a:pos x="27" y="8"/>
                  </a:cxn>
                  <a:cxn ang="0">
                    <a:pos x="29" y="5"/>
                  </a:cxn>
                  <a:cxn ang="0">
                    <a:pos x="34" y="3"/>
                  </a:cxn>
                  <a:cxn ang="0">
                    <a:pos x="38" y="7"/>
                  </a:cxn>
                  <a:cxn ang="0">
                    <a:pos x="49" y="0"/>
                  </a:cxn>
                  <a:cxn ang="0">
                    <a:pos x="54" y="0"/>
                  </a:cxn>
                  <a:cxn ang="0">
                    <a:pos x="94" y="37"/>
                  </a:cxn>
                  <a:cxn ang="0">
                    <a:pos x="100" y="51"/>
                  </a:cxn>
                  <a:cxn ang="0">
                    <a:pos x="105" y="53"/>
                  </a:cxn>
                  <a:cxn ang="0">
                    <a:pos x="105" y="34"/>
                  </a:cxn>
                  <a:cxn ang="0">
                    <a:pos x="109" y="49"/>
                  </a:cxn>
                  <a:cxn ang="0">
                    <a:pos x="116" y="65"/>
                  </a:cxn>
                  <a:cxn ang="0">
                    <a:pos x="115" y="78"/>
                  </a:cxn>
                  <a:cxn ang="0">
                    <a:pos x="109" y="64"/>
                  </a:cxn>
                  <a:cxn ang="0">
                    <a:pos x="97" y="76"/>
                  </a:cxn>
                  <a:cxn ang="0">
                    <a:pos x="77" y="105"/>
                  </a:cxn>
                  <a:cxn ang="0">
                    <a:pos x="63" y="113"/>
                  </a:cxn>
                  <a:cxn ang="0">
                    <a:pos x="55" y="113"/>
                  </a:cxn>
                  <a:cxn ang="0">
                    <a:pos x="45" y="124"/>
                  </a:cxn>
                  <a:cxn ang="0">
                    <a:pos x="35" y="125"/>
                  </a:cxn>
                  <a:cxn ang="0">
                    <a:pos x="30" y="118"/>
                  </a:cxn>
                  <a:cxn ang="0">
                    <a:pos x="28" y="126"/>
                  </a:cxn>
                  <a:cxn ang="0">
                    <a:pos x="19" y="118"/>
                  </a:cxn>
                  <a:cxn ang="0">
                    <a:pos x="12" y="105"/>
                  </a:cxn>
                  <a:cxn ang="0">
                    <a:pos x="6" y="105"/>
                  </a:cxn>
                  <a:cxn ang="0">
                    <a:pos x="4" y="118"/>
                  </a:cxn>
                  <a:cxn ang="0">
                    <a:pos x="8" y="125"/>
                  </a:cxn>
                  <a:cxn ang="0">
                    <a:pos x="2" y="115"/>
                  </a:cxn>
                  <a:cxn ang="0">
                    <a:pos x="0" y="104"/>
                  </a:cxn>
                  <a:cxn ang="0">
                    <a:pos x="2" y="91"/>
                  </a:cxn>
                  <a:cxn ang="0">
                    <a:pos x="3" y="56"/>
                  </a:cxn>
                  <a:cxn ang="0">
                    <a:pos x="7" y="41"/>
                  </a:cxn>
                  <a:cxn ang="0">
                    <a:pos x="19" y="17"/>
                  </a:cxn>
                  <a:cxn ang="0">
                    <a:pos x="27" y="8"/>
                  </a:cxn>
                </a:cxnLst>
                <a:rect l="0" t="0" r="r" b="b"/>
                <a:pathLst>
                  <a:path w="116" h="126">
                    <a:moveTo>
                      <a:pt x="27" y="8"/>
                    </a:moveTo>
                    <a:lnTo>
                      <a:pt x="29" y="5"/>
                    </a:lnTo>
                    <a:lnTo>
                      <a:pt x="34" y="3"/>
                    </a:lnTo>
                    <a:lnTo>
                      <a:pt x="38" y="7"/>
                    </a:lnTo>
                    <a:lnTo>
                      <a:pt x="49" y="0"/>
                    </a:lnTo>
                    <a:lnTo>
                      <a:pt x="54" y="0"/>
                    </a:lnTo>
                    <a:lnTo>
                      <a:pt x="94" y="37"/>
                    </a:lnTo>
                    <a:lnTo>
                      <a:pt x="100" y="51"/>
                    </a:lnTo>
                    <a:lnTo>
                      <a:pt x="105" y="53"/>
                    </a:lnTo>
                    <a:lnTo>
                      <a:pt x="105" y="34"/>
                    </a:lnTo>
                    <a:lnTo>
                      <a:pt x="109" y="49"/>
                    </a:lnTo>
                    <a:lnTo>
                      <a:pt x="116" y="65"/>
                    </a:lnTo>
                    <a:lnTo>
                      <a:pt x="115" y="78"/>
                    </a:lnTo>
                    <a:lnTo>
                      <a:pt x="109" y="64"/>
                    </a:lnTo>
                    <a:lnTo>
                      <a:pt x="97" y="76"/>
                    </a:lnTo>
                    <a:lnTo>
                      <a:pt x="77" y="105"/>
                    </a:lnTo>
                    <a:lnTo>
                      <a:pt x="63" y="113"/>
                    </a:lnTo>
                    <a:lnTo>
                      <a:pt x="55" y="113"/>
                    </a:lnTo>
                    <a:lnTo>
                      <a:pt x="45" y="124"/>
                    </a:lnTo>
                    <a:lnTo>
                      <a:pt x="35" y="125"/>
                    </a:lnTo>
                    <a:lnTo>
                      <a:pt x="30" y="118"/>
                    </a:lnTo>
                    <a:lnTo>
                      <a:pt x="28" y="126"/>
                    </a:lnTo>
                    <a:lnTo>
                      <a:pt x="19" y="118"/>
                    </a:lnTo>
                    <a:lnTo>
                      <a:pt x="12" y="105"/>
                    </a:lnTo>
                    <a:lnTo>
                      <a:pt x="6" y="105"/>
                    </a:lnTo>
                    <a:lnTo>
                      <a:pt x="4" y="118"/>
                    </a:lnTo>
                    <a:lnTo>
                      <a:pt x="8" y="125"/>
                    </a:lnTo>
                    <a:lnTo>
                      <a:pt x="2" y="115"/>
                    </a:lnTo>
                    <a:lnTo>
                      <a:pt x="0" y="104"/>
                    </a:lnTo>
                    <a:lnTo>
                      <a:pt x="2" y="91"/>
                    </a:lnTo>
                    <a:lnTo>
                      <a:pt x="3" y="56"/>
                    </a:lnTo>
                    <a:lnTo>
                      <a:pt x="7" y="41"/>
                    </a:lnTo>
                    <a:lnTo>
                      <a:pt x="19" y="17"/>
                    </a:lnTo>
                    <a:lnTo>
                      <a:pt x="27" y="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76" name="Freeform 132">
                <a:extLst>
                  <a:ext uri="{FF2B5EF4-FFF2-40B4-BE49-F238E27FC236}">
                    <a16:creationId xmlns:a16="http://schemas.microsoft.com/office/drawing/2014/main" xmlns="" id="{9D2F535E-501F-4E97-AEB1-C5F30DABAE0D}"/>
                  </a:ext>
                </a:extLst>
              </p:cNvPr>
              <p:cNvSpPr>
                <a:spLocks noChangeAspect="1"/>
              </p:cNvSpPr>
              <p:nvPr/>
            </p:nvSpPr>
            <p:spPr bwMode="auto">
              <a:xfrm>
                <a:off x="3847" y="1070"/>
                <a:ext cx="67" cy="84"/>
              </a:xfrm>
              <a:custGeom>
                <a:avLst/>
                <a:gdLst/>
                <a:ahLst/>
                <a:cxnLst>
                  <a:cxn ang="0">
                    <a:pos x="42" y="277"/>
                  </a:cxn>
                  <a:cxn ang="0">
                    <a:pos x="52" y="238"/>
                  </a:cxn>
                  <a:cxn ang="0">
                    <a:pos x="66" y="185"/>
                  </a:cxn>
                  <a:cxn ang="0">
                    <a:pos x="96" y="201"/>
                  </a:cxn>
                  <a:cxn ang="0">
                    <a:pos x="80" y="149"/>
                  </a:cxn>
                  <a:cxn ang="0">
                    <a:pos x="92" y="119"/>
                  </a:cxn>
                  <a:cxn ang="0">
                    <a:pos x="93" y="115"/>
                  </a:cxn>
                  <a:cxn ang="0">
                    <a:pos x="100" y="94"/>
                  </a:cxn>
                  <a:cxn ang="0">
                    <a:pos x="105" y="88"/>
                  </a:cxn>
                  <a:cxn ang="0">
                    <a:pos x="124" y="52"/>
                  </a:cxn>
                  <a:cxn ang="0">
                    <a:pos x="124" y="29"/>
                  </a:cxn>
                  <a:cxn ang="0">
                    <a:pos x="136" y="39"/>
                  </a:cxn>
                  <a:cxn ang="0">
                    <a:pos x="155" y="62"/>
                  </a:cxn>
                  <a:cxn ang="0">
                    <a:pos x="155" y="16"/>
                  </a:cxn>
                  <a:cxn ang="0">
                    <a:pos x="194" y="12"/>
                  </a:cxn>
                  <a:cxn ang="0">
                    <a:pos x="195" y="29"/>
                  </a:cxn>
                  <a:cxn ang="0">
                    <a:pos x="208" y="30"/>
                  </a:cxn>
                  <a:cxn ang="0">
                    <a:pos x="195" y="73"/>
                  </a:cxn>
                  <a:cxn ang="0">
                    <a:pos x="194" y="108"/>
                  </a:cxn>
                  <a:cxn ang="0">
                    <a:pos x="209" y="103"/>
                  </a:cxn>
                  <a:cxn ang="0">
                    <a:pos x="219" y="66"/>
                  </a:cxn>
                  <a:cxn ang="0">
                    <a:pos x="233" y="79"/>
                  </a:cxn>
                  <a:cxn ang="0">
                    <a:pos x="238" y="99"/>
                  </a:cxn>
                  <a:cxn ang="0">
                    <a:pos x="249" y="72"/>
                  </a:cxn>
                  <a:cxn ang="0">
                    <a:pos x="262" y="95"/>
                  </a:cxn>
                  <a:cxn ang="0">
                    <a:pos x="261" y="119"/>
                  </a:cxn>
                  <a:cxn ang="0">
                    <a:pos x="273" y="131"/>
                  </a:cxn>
                  <a:cxn ang="0">
                    <a:pos x="279" y="110"/>
                  </a:cxn>
                  <a:cxn ang="0">
                    <a:pos x="292" y="163"/>
                  </a:cxn>
                  <a:cxn ang="0">
                    <a:pos x="334" y="195"/>
                  </a:cxn>
                  <a:cxn ang="0">
                    <a:pos x="337" y="234"/>
                  </a:cxn>
                  <a:cxn ang="0">
                    <a:pos x="337" y="259"/>
                  </a:cxn>
                  <a:cxn ang="0">
                    <a:pos x="318" y="312"/>
                  </a:cxn>
                  <a:cxn ang="0">
                    <a:pos x="301" y="317"/>
                  </a:cxn>
                  <a:cxn ang="0">
                    <a:pos x="242" y="344"/>
                  </a:cxn>
                  <a:cxn ang="0">
                    <a:pos x="216" y="347"/>
                  </a:cxn>
                  <a:cxn ang="0">
                    <a:pos x="200" y="346"/>
                  </a:cxn>
                  <a:cxn ang="0">
                    <a:pos x="190" y="360"/>
                  </a:cxn>
                  <a:cxn ang="0">
                    <a:pos x="149" y="352"/>
                  </a:cxn>
                  <a:cxn ang="0">
                    <a:pos x="133" y="352"/>
                  </a:cxn>
                  <a:cxn ang="0">
                    <a:pos x="92" y="368"/>
                  </a:cxn>
                  <a:cxn ang="0">
                    <a:pos x="77" y="385"/>
                  </a:cxn>
                  <a:cxn ang="0">
                    <a:pos x="41" y="409"/>
                  </a:cxn>
                  <a:cxn ang="0">
                    <a:pos x="6" y="416"/>
                  </a:cxn>
                  <a:cxn ang="0">
                    <a:pos x="12" y="398"/>
                  </a:cxn>
                  <a:cxn ang="0">
                    <a:pos x="0" y="393"/>
                  </a:cxn>
                  <a:cxn ang="0">
                    <a:pos x="9" y="355"/>
                  </a:cxn>
                  <a:cxn ang="0">
                    <a:pos x="33" y="297"/>
                  </a:cxn>
                </a:cxnLst>
                <a:rect l="0" t="0" r="r" b="b"/>
                <a:pathLst>
                  <a:path w="337" h="418">
                    <a:moveTo>
                      <a:pt x="33" y="286"/>
                    </a:moveTo>
                    <a:lnTo>
                      <a:pt x="42" y="277"/>
                    </a:lnTo>
                    <a:lnTo>
                      <a:pt x="42" y="269"/>
                    </a:lnTo>
                    <a:lnTo>
                      <a:pt x="52" y="238"/>
                    </a:lnTo>
                    <a:lnTo>
                      <a:pt x="49" y="228"/>
                    </a:lnTo>
                    <a:lnTo>
                      <a:pt x="66" y="185"/>
                    </a:lnTo>
                    <a:lnTo>
                      <a:pt x="85" y="202"/>
                    </a:lnTo>
                    <a:lnTo>
                      <a:pt x="96" y="201"/>
                    </a:lnTo>
                    <a:lnTo>
                      <a:pt x="80" y="183"/>
                    </a:lnTo>
                    <a:lnTo>
                      <a:pt x="80" y="149"/>
                    </a:lnTo>
                    <a:lnTo>
                      <a:pt x="81" y="131"/>
                    </a:lnTo>
                    <a:lnTo>
                      <a:pt x="92" y="119"/>
                    </a:lnTo>
                    <a:lnTo>
                      <a:pt x="100" y="118"/>
                    </a:lnTo>
                    <a:lnTo>
                      <a:pt x="93" y="115"/>
                    </a:lnTo>
                    <a:lnTo>
                      <a:pt x="93" y="103"/>
                    </a:lnTo>
                    <a:lnTo>
                      <a:pt x="100" y="94"/>
                    </a:lnTo>
                    <a:lnTo>
                      <a:pt x="109" y="92"/>
                    </a:lnTo>
                    <a:lnTo>
                      <a:pt x="105" y="88"/>
                    </a:lnTo>
                    <a:lnTo>
                      <a:pt x="105" y="73"/>
                    </a:lnTo>
                    <a:lnTo>
                      <a:pt x="124" y="52"/>
                    </a:lnTo>
                    <a:lnTo>
                      <a:pt x="125" y="44"/>
                    </a:lnTo>
                    <a:lnTo>
                      <a:pt x="124" y="29"/>
                    </a:lnTo>
                    <a:lnTo>
                      <a:pt x="130" y="24"/>
                    </a:lnTo>
                    <a:lnTo>
                      <a:pt x="136" y="39"/>
                    </a:lnTo>
                    <a:lnTo>
                      <a:pt x="139" y="56"/>
                    </a:lnTo>
                    <a:lnTo>
                      <a:pt x="155" y="62"/>
                    </a:lnTo>
                    <a:lnTo>
                      <a:pt x="157" y="48"/>
                    </a:lnTo>
                    <a:lnTo>
                      <a:pt x="155" y="16"/>
                    </a:lnTo>
                    <a:lnTo>
                      <a:pt x="166" y="0"/>
                    </a:lnTo>
                    <a:lnTo>
                      <a:pt x="194" y="12"/>
                    </a:lnTo>
                    <a:lnTo>
                      <a:pt x="194" y="36"/>
                    </a:lnTo>
                    <a:lnTo>
                      <a:pt x="195" y="29"/>
                    </a:lnTo>
                    <a:lnTo>
                      <a:pt x="200" y="23"/>
                    </a:lnTo>
                    <a:lnTo>
                      <a:pt x="208" y="30"/>
                    </a:lnTo>
                    <a:lnTo>
                      <a:pt x="208" y="43"/>
                    </a:lnTo>
                    <a:lnTo>
                      <a:pt x="195" y="73"/>
                    </a:lnTo>
                    <a:lnTo>
                      <a:pt x="197" y="94"/>
                    </a:lnTo>
                    <a:lnTo>
                      <a:pt x="194" y="108"/>
                    </a:lnTo>
                    <a:lnTo>
                      <a:pt x="194" y="122"/>
                    </a:lnTo>
                    <a:lnTo>
                      <a:pt x="209" y="103"/>
                    </a:lnTo>
                    <a:lnTo>
                      <a:pt x="219" y="84"/>
                    </a:lnTo>
                    <a:lnTo>
                      <a:pt x="219" y="66"/>
                    </a:lnTo>
                    <a:lnTo>
                      <a:pt x="224" y="65"/>
                    </a:lnTo>
                    <a:lnTo>
                      <a:pt x="233" y="79"/>
                    </a:lnTo>
                    <a:lnTo>
                      <a:pt x="236" y="94"/>
                    </a:lnTo>
                    <a:lnTo>
                      <a:pt x="238" y="99"/>
                    </a:lnTo>
                    <a:lnTo>
                      <a:pt x="245" y="88"/>
                    </a:lnTo>
                    <a:lnTo>
                      <a:pt x="249" y="72"/>
                    </a:lnTo>
                    <a:lnTo>
                      <a:pt x="258" y="77"/>
                    </a:lnTo>
                    <a:lnTo>
                      <a:pt x="262" y="95"/>
                    </a:lnTo>
                    <a:lnTo>
                      <a:pt x="259" y="110"/>
                    </a:lnTo>
                    <a:lnTo>
                      <a:pt x="261" y="119"/>
                    </a:lnTo>
                    <a:lnTo>
                      <a:pt x="267" y="131"/>
                    </a:lnTo>
                    <a:lnTo>
                      <a:pt x="273" y="131"/>
                    </a:lnTo>
                    <a:lnTo>
                      <a:pt x="272" y="118"/>
                    </a:lnTo>
                    <a:lnTo>
                      <a:pt x="279" y="110"/>
                    </a:lnTo>
                    <a:lnTo>
                      <a:pt x="284" y="137"/>
                    </a:lnTo>
                    <a:lnTo>
                      <a:pt x="292" y="163"/>
                    </a:lnTo>
                    <a:lnTo>
                      <a:pt x="326" y="184"/>
                    </a:lnTo>
                    <a:lnTo>
                      <a:pt x="334" y="195"/>
                    </a:lnTo>
                    <a:lnTo>
                      <a:pt x="337" y="217"/>
                    </a:lnTo>
                    <a:lnTo>
                      <a:pt x="337" y="234"/>
                    </a:lnTo>
                    <a:lnTo>
                      <a:pt x="333" y="245"/>
                    </a:lnTo>
                    <a:lnTo>
                      <a:pt x="337" y="259"/>
                    </a:lnTo>
                    <a:lnTo>
                      <a:pt x="337" y="276"/>
                    </a:lnTo>
                    <a:lnTo>
                      <a:pt x="318" y="312"/>
                    </a:lnTo>
                    <a:lnTo>
                      <a:pt x="307" y="323"/>
                    </a:lnTo>
                    <a:lnTo>
                      <a:pt x="301" y="317"/>
                    </a:lnTo>
                    <a:lnTo>
                      <a:pt x="280" y="321"/>
                    </a:lnTo>
                    <a:lnTo>
                      <a:pt x="242" y="344"/>
                    </a:lnTo>
                    <a:lnTo>
                      <a:pt x="226" y="341"/>
                    </a:lnTo>
                    <a:lnTo>
                      <a:pt x="216" y="347"/>
                    </a:lnTo>
                    <a:lnTo>
                      <a:pt x="205" y="344"/>
                    </a:lnTo>
                    <a:lnTo>
                      <a:pt x="200" y="346"/>
                    </a:lnTo>
                    <a:lnTo>
                      <a:pt x="199" y="355"/>
                    </a:lnTo>
                    <a:lnTo>
                      <a:pt x="190" y="360"/>
                    </a:lnTo>
                    <a:lnTo>
                      <a:pt x="176" y="342"/>
                    </a:lnTo>
                    <a:lnTo>
                      <a:pt x="149" y="352"/>
                    </a:lnTo>
                    <a:lnTo>
                      <a:pt x="143" y="346"/>
                    </a:lnTo>
                    <a:lnTo>
                      <a:pt x="133" y="352"/>
                    </a:lnTo>
                    <a:lnTo>
                      <a:pt x="98" y="350"/>
                    </a:lnTo>
                    <a:lnTo>
                      <a:pt x="92" y="368"/>
                    </a:lnTo>
                    <a:lnTo>
                      <a:pt x="86" y="371"/>
                    </a:lnTo>
                    <a:lnTo>
                      <a:pt x="77" y="385"/>
                    </a:lnTo>
                    <a:lnTo>
                      <a:pt x="53" y="396"/>
                    </a:lnTo>
                    <a:lnTo>
                      <a:pt x="41" y="409"/>
                    </a:lnTo>
                    <a:lnTo>
                      <a:pt x="33" y="418"/>
                    </a:lnTo>
                    <a:lnTo>
                      <a:pt x="6" y="416"/>
                    </a:lnTo>
                    <a:lnTo>
                      <a:pt x="7" y="409"/>
                    </a:lnTo>
                    <a:lnTo>
                      <a:pt x="12" y="398"/>
                    </a:lnTo>
                    <a:lnTo>
                      <a:pt x="11" y="387"/>
                    </a:lnTo>
                    <a:lnTo>
                      <a:pt x="0" y="393"/>
                    </a:lnTo>
                    <a:lnTo>
                      <a:pt x="4" y="366"/>
                    </a:lnTo>
                    <a:lnTo>
                      <a:pt x="9" y="355"/>
                    </a:lnTo>
                    <a:lnTo>
                      <a:pt x="38" y="302"/>
                    </a:lnTo>
                    <a:lnTo>
                      <a:pt x="33" y="297"/>
                    </a:lnTo>
                    <a:lnTo>
                      <a:pt x="33" y="28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77" name="Freeform 133">
                <a:extLst>
                  <a:ext uri="{FF2B5EF4-FFF2-40B4-BE49-F238E27FC236}">
                    <a16:creationId xmlns:a16="http://schemas.microsoft.com/office/drawing/2014/main" xmlns="" id="{107AE0D5-AD86-447D-BDF9-719435DE9424}"/>
                  </a:ext>
                </a:extLst>
              </p:cNvPr>
              <p:cNvSpPr>
                <a:spLocks noChangeAspect="1"/>
              </p:cNvSpPr>
              <p:nvPr/>
            </p:nvSpPr>
            <p:spPr bwMode="auto">
              <a:xfrm>
                <a:off x="4257" y="1238"/>
                <a:ext cx="73" cy="67"/>
              </a:xfrm>
              <a:custGeom>
                <a:avLst/>
                <a:gdLst/>
                <a:ahLst/>
                <a:cxnLst>
                  <a:cxn ang="0">
                    <a:pos x="179" y="89"/>
                  </a:cxn>
                  <a:cxn ang="0">
                    <a:pos x="185" y="89"/>
                  </a:cxn>
                  <a:cxn ang="0">
                    <a:pos x="200" y="103"/>
                  </a:cxn>
                  <a:cxn ang="0">
                    <a:pos x="194" y="120"/>
                  </a:cxn>
                  <a:cxn ang="0">
                    <a:pos x="195" y="127"/>
                  </a:cxn>
                  <a:cxn ang="0">
                    <a:pos x="205" y="132"/>
                  </a:cxn>
                  <a:cxn ang="0">
                    <a:pos x="216" y="133"/>
                  </a:cxn>
                  <a:cxn ang="0">
                    <a:pos x="228" y="133"/>
                  </a:cxn>
                  <a:cxn ang="0">
                    <a:pos x="233" y="103"/>
                  </a:cxn>
                  <a:cxn ang="0">
                    <a:pos x="225" y="60"/>
                  </a:cxn>
                  <a:cxn ang="0">
                    <a:pos x="235" y="34"/>
                  </a:cxn>
                  <a:cxn ang="0">
                    <a:pos x="268" y="49"/>
                  </a:cxn>
                  <a:cxn ang="0">
                    <a:pos x="290" y="89"/>
                  </a:cxn>
                  <a:cxn ang="0">
                    <a:pos x="307" y="109"/>
                  </a:cxn>
                  <a:cxn ang="0">
                    <a:pos x="314" y="127"/>
                  </a:cxn>
                  <a:cxn ang="0">
                    <a:pos x="309" y="151"/>
                  </a:cxn>
                  <a:cxn ang="0">
                    <a:pos x="300" y="170"/>
                  </a:cxn>
                  <a:cxn ang="0">
                    <a:pos x="296" y="191"/>
                  </a:cxn>
                  <a:cxn ang="0">
                    <a:pos x="309" y="234"/>
                  </a:cxn>
                  <a:cxn ang="0">
                    <a:pos x="344" y="259"/>
                  </a:cxn>
                  <a:cxn ang="0">
                    <a:pos x="365" y="280"/>
                  </a:cxn>
                  <a:cxn ang="0">
                    <a:pos x="343" y="289"/>
                  </a:cxn>
                  <a:cxn ang="0">
                    <a:pos x="314" y="287"/>
                  </a:cxn>
                  <a:cxn ang="0">
                    <a:pos x="305" y="302"/>
                  </a:cxn>
                  <a:cxn ang="0">
                    <a:pos x="287" y="272"/>
                  </a:cxn>
                  <a:cxn ang="0">
                    <a:pos x="279" y="253"/>
                  </a:cxn>
                  <a:cxn ang="0">
                    <a:pos x="238" y="280"/>
                  </a:cxn>
                  <a:cxn ang="0">
                    <a:pos x="211" y="301"/>
                  </a:cxn>
                  <a:cxn ang="0">
                    <a:pos x="174" y="310"/>
                  </a:cxn>
                  <a:cxn ang="0">
                    <a:pos x="172" y="303"/>
                  </a:cxn>
                  <a:cxn ang="0">
                    <a:pos x="169" y="289"/>
                  </a:cxn>
                  <a:cxn ang="0">
                    <a:pos x="162" y="256"/>
                  </a:cxn>
                  <a:cxn ang="0">
                    <a:pos x="146" y="288"/>
                  </a:cxn>
                  <a:cxn ang="0">
                    <a:pos x="150" y="298"/>
                  </a:cxn>
                  <a:cxn ang="0">
                    <a:pos x="140" y="331"/>
                  </a:cxn>
                  <a:cxn ang="0">
                    <a:pos x="113" y="324"/>
                  </a:cxn>
                  <a:cxn ang="0">
                    <a:pos x="70" y="307"/>
                  </a:cxn>
                  <a:cxn ang="0">
                    <a:pos x="54" y="260"/>
                  </a:cxn>
                  <a:cxn ang="0">
                    <a:pos x="15" y="242"/>
                  </a:cxn>
                  <a:cxn ang="0">
                    <a:pos x="0" y="196"/>
                  </a:cxn>
                  <a:cxn ang="0">
                    <a:pos x="20" y="196"/>
                  </a:cxn>
                  <a:cxn ang="0">
                    <a:pos x="27" y="179"/>
                  </a:cxn>
                  <a:cxn ang="0">
                    <a:pos x="15" y="176"/>
                  </a:cxn>
                  <a:cxn ang="0">
                    <a:pos x="26" y="173"/>
                  </a:cxn>
                  <a:cxn ang="0">
                    <a:pos x="13" y="152"/>
                  </a:cxn>
                  <a:cxn ang="0">
                    <a:pos x="8" y="140"/>
                  </a:cxn>
                  <a:cxn ang="0">
                    <a:pos x="21" y="143"/>
                  </a:cxn>
                  <a:cxn ang="0">
                    <a:pos x="17" y="122"/>
                  </a:cxn>
                  <a:cxn ang="0">
                    <a:pos x="26" y="99"/>
                  </a:cxn>
                  <a:cxn ang="0">
                    <a:pos x="44" y="95"/>
                  </a:cxn>
                  <a:cxn ang="0">
                    <a:pos x="33" y="88"/>
                  </a:cxn>
                  <a:cxn ang="0">
                    <a:pos x="26" y="67"/>
                  </a:cxn>
                  <a:cxn ang="0">
                    <a:pos x="36" y="51"/>
                  </a:cxn>
                  <a:cxn ang="0">
                    <a:pos x="67" y="43"/>
                  </a:cxn>
                  <a:cxn ang="0">
                    <a:pos x="80" y="22"/>
                  </a:cxn>
                  <a:cxn ang="0">
                    <a:pos x="119" y="0"/>
                  </a:cxn>
                  <a:cxn ang="0">
                    <a:pos x="117" y="13"/>
                  </a:cxn>
                  <a:cxn ang="0">
                    <a:pos x="146" y="54"/>
                  </a:cxn>
                  <a:cxn ang="0">
                    <a:pos x="160" y="54"/>
                  </a:cxn>
                  <a:cxn ang="0">
                    <a:pos x="169" y="68"/>
                  </a:cxn>
                  <a:cxn ang="0">
                    <a:pos x="168" y="87"/>
                  </a:cxn>
                </a:cxnLst>
                <a:rect l="0" t="0" r="r" b="b"/>
                <a:pathLst>
                  <a:path w="365" h="334">
                    <a:moveTo>
                      <a:pt x="178" y="86"/>
                    </a:moveTo>
                    <a:lnTo>
                      <a:pt x="179" y="89"/>
                    </a:lnTo>
                    <a:lnTo>
                      <a:pt x="180" y="95"/>
                    </a:lnTo>
                    <a:lnTo>
                      <a:pt x="185" y="89"/>
                    </a:lnTo>
                    <a:lnTo>
                      <a:pt x="201" y="94"/>
                    </a:lnTo>
                    <a:lnTo>
                      <a:pt x="200" y="103"/>
                    </a:lnTo>
                    <a:lnTo>
                      <a:pt x="201" y="106"/>
                    </a:lnTo>
                    <a:lnTo>
                      <a:pt x="194" y="120"/>
                    </a:lnTo>
                    <a:lnTo>
                      <a:pt x="196" y="121"/>
                    </a:lnTo>
                    <a:lnTo>
                      <a:pt x="195" y="127"/>
                    </a:lnTo>
                    <a:lnTo>
                      <a:pt x="198" y="135"/>
                    </a:lnTo>
                    <a:lnTo>
                      <a:pt x="205" y="132"/>
                    </a:lnTo>
                    <a:lnTo>
                      <a:pt x="210" y="138"/>
                    </a:lnTo>
                    <a:lnTo>
                      <a:pt x="216" y="133"/>
                    </a:lnTo>
                    <a:lnTo>
                      <a:pt x="226" y="137"/>
                    </a:lnTo>
                    <a:lnTo>
                      <a:pt x="228" y="133"/>
                    </a:lnTo>
                    <a:lnTo>
                      <a:pt x="228" y="109"/>
                    </a:lnTo>
                    <a:lnTo>
                      <a:pt x="233" y="103"/>
                    </a:lnTo>
                    <a:lnTo>
                      <a:pt x="226" y="92"/>
                    </a:lnTo>
                    <a:lnTo>
                      <a:pt x="225" y="60"/>
                    </a:lnTo>
                    <a:lnTo>
                      <a:pt x="225" y="47"/>
                    </a:lnTo>
                    <a:lnTo>
                      <a:pt x="235" y="34"/>
                    </a:lnTo>
                    <a:lnTo>
                      <a:pt x="242" y="30"/>
                    </a:lnTo>
                    <a:lnTo>
                      <a:pt x="268" y="49"/>
                    </a:lnTo>
                    <a:lnTo>
                      <a:pt x="287" y="78"/>
                    </a:lnTo>
                    <a:lnTo>
                      <a:pt x="290" y="89"/>
                    </a:lnTo>
                    <a:lnTo>
                      <a:pt x="297" y="109"/>
                    </a:lnTo>
                    <a:lnTo>
                      <a:pt x="307" y="109"/>
                    </a:lnTo>
                    <a:lnTo>
                      <a:pt x="314" y="115"/>
                    </a:lnTo>
                    <a:lnTo>
                      <a:pt x="314" y="127"/>
                    </a:lnTo>
                    <a:lnTo>
                      <a:pt x="311" y="138"/>
                    </a:lnTo>
                    <a:lnTo>
                      <a:pt x="309" y="151"/>
                    </a:lnTo>
                    <a:lnTo>
                      <a:pt x="305" y="163"/>
                    </a:lnTo>
                    <a:lnTo>
                      <a:pt x="300" y="170"/>
                    </a:lnTo>
                    <a:lnTo>
                      <a:pt x="296" y="181"/>
                    </a:lnTo>
                    <a:lnTo>
                      <a:pt x="296" y="191"/>
                    </a:lnTo>
                    <a:lnTo>
                      <a:pt x="298" y="201"/>
                    </a:lnTo>
                    <a:lnTo>
                      <a:pt x="309" y="234"/>
                    </a:lnTo>
                    <a:lnTo>
                      <a:pt x="323" y="254"/>
                    </a:lnTo>
                    <a:lnTo>
                      <a:pt x="344" y="259"/>
                    </a:lnTo>
                    <a:lnTo>
                      <a:pt x="361" y="272"/>
                    </a:lnTo>
                    <a:lnTo>
                      <a:pt x="365" y="280"/>
                    </a:lnTo>
                    <a:lnTo>
                      <a:pt x="364" y="283"/>
                    </a:lnTo>
                    <a:lnTo>
                      <a:pt x="343" y="289"/>
                    </a:lnTo>
                    <a:lnTo>
                      <a:pt x="317" y="277"/>
                    </a:lnTo>
                    <a:lnTo>
                      <a:pt x="314" y="287"/>
                    </a:lnTo>
                    <a:lnTo>
                      <a:pt x="314" y="296"/>
                    </a:lnTo>
                    <a:lnTo>
                      <a:pt x="305" y="302"/>
                    </a:lnTo>
                    <a:lnTo>
                      <a:pt x="281" y="273"/>
                    </a:lnTo>
                    <a:lnTo>
                      <a:pt x="287" y="272"/>
                    </a:lnTo>
                    <a:lnTo>
                      <a:pt x="289" y="261"/>
                    </a:lnTo>
                    <a:lnTo>
                      <a:pt x="279" y="253"/>
                    </a:lnTo>
                    <a:lnTo>
                      <a:pt x="265" y="272"/>
                    </a:lnTo>
                    <a:lnTo>
                      <a:pt x="238" y="280"/>
                    </a:lnTo>
                    <a:lnTo>
                      <a:pt x="225" y="287"/>
                    </a:lnTo>
                    <a:lnTo>
                      <a:pt x="211" y="301"/>
                    </a:lnTo>
                    <a:lnTo>
                      <a:pt x="183" y="312"/>
                    </a:lnTo>
                    <a:lnTo>
                      <a:pt x="174" y="310"/>
                    </a:lnTo>
                    <a:lnTo>
                      <a:pt x="165" y="302"/>
                    </a:lnTo>
                    <a:lnTo>
                      <a:pt x="172" y="303"/>
                    </a:lnTo>
                    <a:lnTo>
                      <a:pt x="179" y="296"/>
                    </a:lnTo>
                    <a:lnTo>
                      <a:pt x="169" y="289"/>
                    </a:lnTo>
                    <a:lnTo>
                      <a:pt x="162" y="276"/>
                    </a:lnTo>
                    <a:lnTo>
                      <a:pt x="162" y="256"/>
                    </a:lnTo>
                    <a:lnTo>
                      <a:pt x="149" y="265"/>
                    </a:lnTo>
                    <a:lnTo>
                      <a:pt x="146" y="288"/>
                    </a:lnTo>
                    <a:lnTo>
                      <a:pt x="155" y="285"/>
                    </a:lnTo>
                    <a:lnTo>
                      <a:pt x="150" y="298"/>
                    </a:lnTo>
                    <a:lnTo>
                      <a:pt x="146" y="320"/>
                    </a:lnTo>
                    <a:lnTo>
                      <a:pt x="140" y="331"/>
                    </a:lnTo>
                    <a:lnTo>
                      <a:pt x="130" y="334"/>
                    </a:lnTo>
                    <a:lnTo>
                      <a:pt x="113" y="324"/>
                    </a:lnTo>
                    <a:lnTo>
                      <a:pt x="90" y="320"/>
                    </a:lnTo>
                    <a:lnTo>
                      <a:pt x="70" y="307"/>
                    </a:lnTo>
                    <a:lnTo>
                      <a:pt x="61" y="289"/>
                    </a:lnTo>
                    <a:lnTo>
                      <a:pt x="54" y="260"/>
                    </a:lnTo>
                    <a:lnTo>
                      <a:pt x="42" y="262"/>
                    </a:lnTo>
                    <a:lnTo>
                      <a:pt x="15" y="242"/>
                    </a:lnTo>
                    <a:lnTo>
                      <a:pt x="10" y="223"/>
                    </a:lnTo>
                    <a:lnTo>
                      <a:pt x="0" y="196"/>
                    </a:lnTo>
                    <a:lnTo>
                      <a:pt x="10" y="190"/>
                    </a:lnTo>
                    <a:lnTo>
                      <a:pt x="20" y="196"/>
                    </a:lnTo>
                    <a:lnTo>
                      <a:pt x="32" y="190"/>
                    </a:lnTo>
                    <a:lnTo>
                      <a:pt x="27" y="179"/>
                    </a:lnTo>
                    <a:lnTo>
                      <a:pt x="17" y="181"/>
                    </a:lnTo>
                    <a:lnTo>
                      <a:pt x="15" y="176"/>
                    </a:lnTo>
                    <a:lnTo>
                      <a:pt x="17" y="173"/>
                    </a:lnTo>
                    <a:lnTo>
                      <a:pt x="26" y="173"/>
                    </a:lnTo>
                    <a:lnTo>
                      <a:pt x="24" y="159"/>
                    </a:lnTo>
                    <a:lnTo>
                      <a:pt x="13" y="152"/>
                    </a:lnTo>
                    <a:lnTo>
                      <a:pt x="7" y="141"/>
                    </a:lnTo>
                    <a:lnTo>
                      <a:pt x="8" y="140"/>
                    </a:lnTo>
                    <a:lnTo>
                      <a:pt x="17" y="151"/>
                    </a:lnTo>
                    <a:lnTo>
                      <a:pt x="21" y="143"/>
                    </a:lnTo>
                    <a:lnTo>
                      <a:pt x="22" y="132"/>
                    </a:lnTo>
                    <a:lnTo>
                      <a:pt x="17" y="122"/>
                    </a:lnTo>
                    <a:lnTo>
                      <a:pt x="17" y="106"/>
                    </a:lnTo>
                    <a:lnTo>
                      <a:pt x="26" y="99"/>
                    </a:lnTo>
                    <a:lnTo>
                      <a:pt x="39" y="103"/>
                    </a:lnTo>
                    <a:lnTo>
                      <a:pt x="44" y="95"/>
                    </a:lnTo>
                    <a:lnTo>
                      <a:pt x="38" y="83"/>
                    </a:lnTo>
                    <a:lnTo>
                      <a:pt x="33" y="88"/>
                    </a:lnTo>
                    <a:lnTo>
                      <a:pt x="29" y="82"/>
                    </a:lnTo>
                    <a:lnTo>
                      <a:pt x="26" y="67"/>
                    </a:lnTo>
                    <a:lnTo>
                      <a:pt x="28" y="62"/>
                    </a:lnTo>
                    <a:lnTo>
                      <a:pt x="36" y="51"/>
                    </a:lnTo>
                    <a:lnTo>
                      <a:pt x="42" y="55"/>
                    </a:lnTo>
                    <a:lnTo>
                      <a:pt x="67" y="43"/>
                    </a:lnTo>
                    <a:lnTo>
                      <a:pt x="77" y="18"/>
                    </a:lnTo>
                    <a:lnTo>
                      <a:pt x="80" y="22"/>
                    </a:lnTo>
                    <a:lnTo>
                      <a:pt x="103" y="4"/>
                    </a:lnTo>
                    <a:lnTo>
                      <a:pt x="119" y="0"/>
                    </a:lnTo>
                    <a:lnTo>
                      <a:pt x="123" y="1"/>
                    </a:lnTo>
                    <a:lnTo>
                      <a:pt x="117" y="13"/>
                    </a:lnTo>
                    <a:lnTo>
                      <a:pt x="119" y="24"/>
                    </a:lnTo>
                    <a:lnTo>
                      <a:pt x="146" y="54"/>
                    </a:lnTo>
                    <a:lnTo>
                      <a:pt x="151" y="57"/>
                    </a:lnTo>
                    <a:lnTo>
                      <a:pt x="160" y="54"/>
                    </a:lnTo>
                    <a:lnTo>
                      <a:pt x="162" y="62"/>
                    </a:lnTo>
                    <a:lnTo>
                      <a:pt x="169" y="68"/>
                    </a:lnTo>
                    <a:lnTo>
                      <a:pt x="163" y="78"/>
                    </a:lnTo>
                    <a:lnTo>
                      <a:pt x="168" y="87"/>
                    </a:lnTo>
                    <a:lnTo>
                      <a:pt x="178" y="8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78" name="Freeform 134">
                <a:extLst>
                  <a:ext uri="{FF2B5EF4-FFF2-40B4-BE49-F238E27FC236}">
                    <a16:creationId xmlns:a16="http://schemas.microsoft.com/office/drawing/2014/main" xmlns="" id="{98E2BF09-440B-440A-940C-06BA39DA3AA9}"/>
                  </a:ext>
                </a:extLst>
              </p:cNvPr>
              <p:cNvSpPr>
                <a:spLocks noChangeAspect="1"/>
              </p:cNvSpPr>
              <p:nvPr/>
            </p:nvSpPr>
            <p:spPr bwMode="auto">
              <a:xfrm>
                <a:off x="4308" y="1241"/>
                <a:ext cx="44" cy="50"/>
              </a:xfrm>
              <a:custGeom>
                <a:avLst/>
                <a:gdLst/>
                <a:ahLst/>
                <a:cxnLst>
                  <a:cxn ang="0">
                    <a:pos x="0" y="0"/>
                  </a:cxn>
                  <a:cxn ang="0">
                    <a:pos x="16" y="8"/>
                  </a:cxn>
                  <a:cxn ang="0">
                    <a:pos x="32" y="30"/>
                  </a:cxn>
                  <a:cxn ang="0">
                    <a:pos x="42" y="38"/>
                  </a:cxn>
                  <a:cxn ang="0">
                    <a:pos x="56" y="59"/>
                  </a:cxn>
                  <a:cxn ang="0">
                    <a:pos x="64" y="66"/>
                  </a:cxn>
                  <a:cxn ang="0">
                    <a:pos x="89" y="71"/>
                  </a:cxn>
                  <a:cxn ang="0">
                    <a:pos x="106" y="59"/>
                  </a:cxn>
                  <a:cxn ang="0">
                    <a:pos x="116" y="56"/>
                  </a:cxn>
                  <a:cxn ang="0">
                    <a:pos x="138" y="64"/>
                  </a:cxn>
                  <a:cxn ang="0">
                    <a:pos x="152" y="89"/>
                  </a:cxn>
                  <a:cxn ang="0">
                    <a:pos x="169" y="97"/>
                  </a:cxn>
                  <a:cxn ang="0">
                    <a:pos x="182" y="110"/>
                  </a:cxn>
                  <a:cxn ang="0">
                    <a:pos x="201" y="120"/>
                  </a:cxn>
                  <a:cxn ang="0">
                    <a:pos x="215" y="136"/>
                  </a:cxn>
                  <a:cxn ang="0">
                    <a:pos x="222" y="136"/>
                  </a:cxn>
                  <a:cxn ang="0">
                    <a:pos x="224" y="145"/>
                  </a:cxn>
                  <a:cxn ang="0">
                    <a:pos x="206" y="142"/>
                  </a:cxn>
                  <a:cxn ang="0">
                    <a:pos x="197" y="146"/>
                  </a:cxn>
                  <a:cxn ang="0">
                    <a:pos x="193" y="155"/>
                  </a:cxn>
                  <a:cxn ang="0">
                    <a:pos x="181" y="156"/>
                  </a:cxn>
                  <a:cxn ang="0">
                    <a:pos x="185" y="161"/>
                  </a:cxn>
                  <a:cxn ang="0">
                    <a:pos x="182" y="169"/>
                  </a:cxn>
                  <a:cxn ang="0">
                    <a:pos x="182" y="183"/>
                  </a:cxn>
                  <a:cxn ang="0">
                    <a:pos x="188" y="194"/>
                  </a:cxn>
                  <a:cxn ang="0">
                    <a:pos x="183" y="200"/>
                  </a:cxn>
                  <a:cxn ang="0">
                    <a:pos x="180" y="217"/>
                  </a:cxn>
                  <a:cxn ang="0">
                    <a:pos x="167" y="226"/>
                  </a:cxn>
                  <a:cxn ang="0">
                    <a:pos x="163" y="232"/>
                  </a:cxn>
                  <a:cxn ang="0">
                    <a:pos x="138" y="248"/>
                  </a:cxn>
                  <a:cxn ang="0">
                    <a:pos x="128" y="241"/>
                  </a:cxn>
                  <a:cxn ang="0">
                    <a:pos x="91" y="233"/>
                  </a:cxn>
                  <a:cxn ang="0">
                    <a:pos x="77" y="222"/>
                  </a:cxn>
                  <a:cxn ang="0">
                    <a:pos x="54" y="164"/>
                  </a:cxn>
                  <a:cxn ang="0">
                    <a:pos x="56" y="147"/>
                  </a:cxn>
                  <a:cxn ang="0">
                    <a:pos x="69" y="108"/>
                  </a:cxn>
                  <a:cxn ang="0">
                    <a:pos x="73" y="85"/>
                  </a:cxn>
                  <a:cxn ang="0">
                    <a:pos x="64" y="85"/>
                  </a:cxn>
                  <a:cxn ang="0">
                    <a:pos x="61" y="73"/>
                  </a:cxn>
                  <a:cxn ang="0">
                    <a:pos x="16" y="19"/>
                  </a:cxn>
                  <a:cxn ang="0">
                    <a:pos x="8" y="12"/>
                  </a:cxn>
                  <a:cxn ang="0">
                    <a:pos x="0" y="0"/>
                  </a:cxn>
                </a:cxnLst>
                <a:rect l="0" t="0" r="r" b="b"/>
                <a:pathLst>
                  <a:path w="224" h="248">
                    <a:moveTo>
                      <a:pt x="0" y="0"/>
                    </a:moveTo>
                    <a:lnTo>
                      <a:pt x="16" y="8"/>
                    </a:lnTo>
                    <a:lnTo>
                      <a:pt x="32" y="30"/>
                    </a:lnTo>
                    <a:lnTo>
                      <a:pt x="42" y="38"/>
                    </a:lnTo>
                    <a:lnTo>
                      <a:pt x="56" y="59"/>
                    </a:lnTo>
                    <a:lnTo>
                      <a:pt x="64" y="66"/>
                    </a:lnTo>
                    <a:lnTo>
                      <a:pt x="89" y="71"/>
                    </a:lnTo>
                    <a:lnTo>
                      <a:pt x="106" y="59"/>
                    </a:lnTo>
                    <a:lnTo>
                      <a:pt x="116" y="56"/>
                    </a:lnTo>
                    <a:lnTo>
                      <a:pt x="138" y="64"/>
                    </a:lnTo>
                    <a:lnTo>
                      <a:pt x="152" y="89"/>
                    </a:lnTo>
                    <a:lnTo>
                      <a:pt x="169" y="97"/>
                    </a:lnTo>
                    <a:lnTo>
                      <a:pt x="182" y="110"/>
                    </a:lnTo>
                    <a:lnTo>
                      <a:pt x="201" y="120"/>
                    </a:lnTo>
                    <a:lnTo>
                      <a:pt x="215" y="136"/>
                    </a:lnTo>
                    <a:lnTo>
                      <a:pt x="222" y="136"/>
                    </a:lnTo>
                    <a:lnTo>
                      <a:pt x="224" y="145"/>
                    </a:lnTo>
                    <a:lnTo>
                      <a:pt x="206" y="142"/>
                    </a:lnTo>
                    <a:lnTo>
                      <a:pt x="197" y="146"/>
                    </a:lnTo>
                    <a:lnTo>
                      <a:pt x="193" y="155"/>
                    </a:lnTo>
                    <a:lnTo>
                      <a:pt x="181" y="156"/>
                    </a:lnTo>
                    <a:lnTo>
                      <a:pt x="185" y="161"/>
                    </a:lnTo>
                    <a:lnTo>
                      <a:pt x="182" y="169"/>
                    </a:lnTo>
                    <a:lnTo>
                      <a:pt x="182" y="183"/>
                    </a:lnTo>
                    <a:lnTo>
                      <a:pt x="188" y="194"/>
                    </a:lnTo>
                    <a:lnTo>
                      <a:pt x="183" y="200"/>
                    </a:lnTo>
                    <a:lnTo>
                      <a:pt x="180" y="217"/>
                    </a:lnTo>
                    <a:lnTo>
                      <a:pt x="167" y="226"/>
                    </a:lnTo>
                    <a:lnTo>
                      <a:pt x="163" y="232"/>
                    </a:lnTo>
                    <a:lnTo>
                      <a:pt x="138" y="248"/>
                    </a:lnTo>
                    <a:lnTo>
                      <a:pt x="128" y="241"/>
                    </a:lnTo>
                    <a:lnTo>
                      <a:pt x="91" y="233"/>
                    </a:lnTo>
                    <a:lnTo>
                      <a:pt x="77" y="222"/>
                    </a:lnTo>
                    <a:lnTo>
                      <a:pt x="54" y="164"/>
                    </a:lnTo>
                    <a:lnTo>
                      <a:pt x="56" y="147"/>
                    </a:lnTo>
                    <a:lnTo>
                      <a:pt x="69" y="108"/>
                    </a:lnTo>
                    <a:lnTo>
                      <a:pt x="73" y="85"/>
                    </a:lnTo>
                    <a:lnTo>
                      <a:pt x="64" y="85"/>
                    </a:lnTo>
                    <a:lnTo>
                      <a:pt x="61" y="73"/>
                    </a:lnTo>
                    <a:lnTo>
                      <a:pt x="16" y="19"/>
                    </a:lnTo>
                    <a:lnTo>
                      <a:pt x="8" y="12"/>
                    </a:lnTo>
                    <a:lnTo>
                      <a:pt x="0"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79" name="Freeform 135">
                <a:extLst>
                  <a:ext uri="{FF2B5EF4-FFF2-40B4-BE49-F238E27FC236}">
                    <a16:creationId xmlns:a16="http://schemas.microsoft.com/office/drawing/2014/main" xmlns="" id="{CAB0DFBD-36CF-4E9E-9F90-1412691B2FD9}"/>
                  </a:ext>
                </a:extLst>
              </p:cNvPr>
              <p:cNvSpPr>
                <a:spLocks noChangeAspect="1"/>
              </p:cNvSpPr>
              <p:nvPr/>
            </p:nvSpPr>
            <p:spPr bwMode="auto">
              <a:xfrm>
                <a:off x="4361" y="1268"/>
                <a:ext cx="54" cy="36"/>
              </a:xfrm>
              <a:custGeom>
                <a:avLst/>
                <a:gdLst/>
                <a:ahLst/>
                <a:cxnLst>
                  <a:cxn ang="0">
                    <a:pos x="3" y="0"/>
                  </a:cxn>
                  <a:cxn ang="0">
                    <a:pos x="9" y="6"/>
                  </a:cxn>
                  <a:cxn ang="0">
                    <a:pos x="19" y="10"/>
                  </a:cxn>
                  <a:cxn ang="0">
                    <a:pos x="24" y="15"/>
                  </a:cxn>
                  <a:cxn ang="0">
                    <a:pos x="26" y="25"/>
                  </a:cxn>
                  <a:cxn ang="0">
                    <a:pos x="36" y="30"/>
                  </a:cxn>
                  <a:cxn ang="0">
                    <a:pos x="51" y="33"/>
                  </a:cxn>
                  <a:cxn ang="0">
                    <a:pos x="66" y="35"/>
                  </a:cxn>
                  <a:cxn ang="0">
                    <a:pos x="73" y="31"/>
                  </a:cxn>
                  <a:cxn ang="0">
                    <a:pos x="127" y="41"/>
                  </a:cxn>
                  <a:cxn ang="0">
                    <a:pos x="129" y="49"/>
                  </a:cxn>
                  <a:cxn ang="0">
                    <a:pos x="122" y="49"/>
                  </a:cxn>
                  <a:cxn ang="0">
                    <a:pos x="121" y="55"/>
                  </a:cxn>
                  <a:cxn ang="0">
                    <a:pos x="109" y="67"/>
                  </a:cxn>
                  <a:cxn ang="0">
                    <a:pos x="132" y="64"/>
                  </a:cxn>
                  <a:cxn ang="0">
                    <a:pos x="154" y="68"/>
                  </a:cxn>
                  <a:cxn ang="0">
                    <a:pos x="163" y="62"/>
                  </a:cxn>
                  <a:cxn ang="0">
                    <a:pos x="172" y="62"/>
                  </a:cxn>
                  <a:cxn ang="0">
                    <a:pos x="182" y="68"/>
                  </a:cxn>
                  <a:cxn ang="0">
                    <a:pos x="188" y="79"/>
                  </a:cxn>
                  <a:cxn ang="0">
                    <a:pos x="207" y="75"/>
                  </a:cxn>
                  <a:cxn ang="0">
                    <a:pos x="218" y="79"/>
                  </a:cxn>
                  <a:cxn ang="0">
                    <a:pos x="225" y="91"/>
                  </a:cxn>
                  <a:cxn ang="0">
                    <a:pos x="266" y="100"/>
                  </a:cxn>
                  <a:cxn ang="0">
                    <a:pos x="256" y="108"/>
                  </a:cxn>
                  <a:cxn ang="0">
                    <a:pos x="257" y="135"/>
                  </a:cxn>
                  <a:cxn ang="0">
                    <a:pos x="245" y="154"/>
                  </a:cxn>
                  <a:cxn ang="0">
                    <a:pos x="208" y="176"/>
                  </a:cxn>
                  <a:cxn ang="0">
                    <a:pos x="198" y="180"/>
                  </a:cxn>
                  <a:cxn ang="0">
                    <a:pos x="191" y="171"/>
                  </a:cxn>
                  <a:cxn ang="0">
                    <a:pos x="186" y="176"/>
                  </a:cxn>
                  <a:cxn ang="0">
                    <a:pos x="179" y="173"/>
                  </a:cxn>
                  <a:cxn ang="0">
                    <a:pos x="174" y="164"/>
                  </a:cxn>
                  <a:cxn ang="0">
                    <a:pos x="171" y="175"/>
                  </a:cxn>
                  <a:cxn ang="0">
                    <a:pos x="160" y="175"/>
                  </a:cxn>
                  <a:cxn ang="0">
                    <a:pos x="144" y="170"/>
                  </a:cxn>
                  <a:cxn ang="0">
                    <a:pos x="133" y="156"/>
                  </a:cxn>
                  <a:cxn ang="0">
                    <a:pos x="117" y="156"/>
                  </a:cxn>
                  <a:cxn ang="0">
                    <a:pos x="104" y="151"/>
                  </a:cxn>
                  <a:cxn ang="0">
                    <a:pos x="95" y="140"/>
                  </a:cxn>
                  <a:cxn ang="0">
                    <a:pos x="85" y="135"/>
                  </a:cxn>
                  <a:cxn ang="0">
                    <a:pos x="75" y="123"/>
                  </a:cxn>
                  <a:cxn ang="0">
                    <a:pos x="57" y="118"/>
                  </a:cxn>
                  <a:cxn ang="0">
                    <a:pos x="46" y="110"/>
                  </a:cxn>
                  <a:cxn ang="0">
                    <a:pos x="45" y="81"/>
                  </a:cxn>
                  <a:cxn ang="0">
                    <a:pos x="31" y="67"/>
                  </a:cxn>
                  <a:cxn ang="0">
                    <a:pos x="26" y="47"/>
                  </a:cxn>
                  <a:cxn ang="0">
                    <a:pos x="5" y="20"/>
                  </a:cxn>
                  <a:cxn ang="0">
                    <a:pos x="0" y="3"/>
                  </a:cxn>
                  <a:cxn ang="0">
                    <a:pos x="3" y="0"/>
                  </a:cxn>
                </a:cxnLst>
                <a:rect l="0" t="0" r="r" b="b"/>
                <a:pathLst>
                  <a:path w="266" h="180">
                    <a:moveTo>
                      <a:pt x="3" y="0"/>
                    </a:moveTo>
                    <a:lnTo>
                      <a:pt x="9" y="6"/>
                    </a:lnTo>
                    <a:lnTo>
                      <a:pt x="19" y="10"/>
                    </a:lnTo>
                    <a:lnTo>
                      <a:pt x="24" y="15"/>
                    </a:lnTo>
                    <a:lnTo>
                      <a:pt x="26" y="25"/>
                    </a:lnTo>
                    <a:lnTo>
                      <a:pt x="36" y="30"/>
                    </a:lnTo>
                    <a:lnTo>
                      <a:pt x="51" y="33"/>
                    </a:lnTo>
                    <a:lnTo>
                      <a:pt x="66" y="35"/>
                    </a:lnTo>
                    <a:lnTo>
                      <a:pt x="73" y="31"/>
                    </a:lnTo>
                    <a:lnTo>
                      <a:pt x="127" y="41"/>
                    </a:lnTo>
                    <a:lnTo>
                      <a:pt x="129" y="49"/>
                    </a:lnTo>
                    <a:lnTo>
                      <a:pt x="122" y="49"/>
                    </a:lnTo>
                    <a:lnTo>
                      <a:pt x="121" y="55"/>
                    </a:lnTo>
                    <a:lnTo>
                      <a:pt x="109" y="67"/>
                    </a:lnTo>
                    <a:lnTo>
                      <a:pt x="132" y="64"/>
                    </a:lnTo>
                    <a:lnTo>
                      <a:pt x="154" y="68"/>
                    </a:lnTo>
                    <a:lnTo>
                      <a:pt x="163" y="62"/>
                    </a:lnTo>
                    <a:lnTo>
                      <a:pt x="172" y="62"/>
                    </a:lnTo>
                    <a:lnTo>
                      <a:pt x="182" y="68"/>
                    </a:lnTo>
                    <a:lnTo>
                      <a:pt x="188" y="79"/>
                    </a:lnTo>
                    <a:lnTo>
                      <a:pt x="207" y="75"/>
                    </a:lnTo>
                    <a:lnTo>
                      <a:pt x="218" y="79"/>
                    </a:lnTo>
                    <a:lnTo>
                      <a:pt x="225" y="91"/>
                    </a:lnTo>
                    <a:lnTo>
                      <a:pt x="266" y="100"/>
                    </a:lnTo>
                    <a:lnTo>
                      <a:pt x="256" y="108"/>
                    </a:lnTo>
                    <a:lnTo>
                      <a:pt x="257" y="135"/>
                    </a:lnTo>
                    <a:lnTo>
                      <a:pt x="245" y="154"/>
                    </a:lnTo>
                    <a:lnTo>
                      <a:pt x="208" y="176"/>
                    </a:lnTo>
                    <a:lnTo>
                      <a:pt x="198" y="180"/>
                    </a:lnTo>
                    <a:lnTo>
                      <a:pt x="191" y="171"/>
                    </a:lnTo>
                    <a:lnTo>
                      <a:pt x="186" y="176"/>
                    </a:lnTo>
                    <a:lnTo>
                      <a:pt x="179" y="173"/>
                    </a:lnTo>
                    <a:lnTo>
                      <a:pt x="174" y="164"/>
                    </a:lnTo>
                    <a:lnTo>
                      <a:pt x="171" y="175"/>
                    </a:lnTo>
                    <a:lnTo>
                      <a:pt x="160" y="175"/>
                    </a:lnTo>
                    <a:lnTo>
                      <a:pt x="144" y="170"/>
                    </a:lnTo>
                    <a:lnTo>
                      <a:pt x="133" y="156"/>
                    </a:lnTo>
                    <a:lnTo>
                      <a:pt x="117" y="156"/>
                    </a:lnTo>
                    <a:lnTo>
                      <a:pt x="104" y="151"/>
                    </a:lnTo>
                    <a:lnTo>
                      <a:pt x="95" y="140"/>
                    </a:lnTo>
                    <a:lnTo>
                      <a:pt x="85" y="135"/>
                    </a:lnTo>
                    <a:lnTo>
                      <a:pt x="75" y="123"/>
                    </a:lnTo>
                    <a:lnTo>
                      <a:pt x="57" y="118"/>
                    </a:lnTo>
                    <a:lnTo>
                      <a:pt x="46" y="110"/>
                    </a:lnTo>
                    <a:lnTo>
                      <a:pt x="45" y="81"/>
                    </a:lnTo>
                    <a:lnTo>
                      <a:pt x="31" y="67"/>
                    </a:lnTo>
                    <a:lnTo>
                      <a:pt x="26" y="47"/>
                    </a:lnTo>
                    <a:lnTo>
                      <a:pt x="5" y="20"/>
                    </a:lnTo>
                    <a:lnTo>
                      <a:pt x="0" y="3"/>
                    </a:lnTo>
                    <a:lnTo>
                      <a:pt x="3"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0" name="Freeform 136">
                <a:extLst>
                  <a:ext uri="{FF2B5EF4-FFF2-40B4-BE49-F238E27FC236}">
                    <a16:creationId xmlns:a16="http://schemas.microsoft.com/office/drawing/2014/main" xmlns="" id="{35E9B9BA-4D67-4627-AADB-3A51210379A9}"/>
                  </a:ext>
                </a:extLst>
              </p:cNvPr>
              <p:cNvSpPr>
                <a:spLocks noChangeAspect="1"/>
              </p:cNvSpPr>
              <p:nvPr/>
            </p:nvSpPr>
            <p:spPr bwMode="auto">
              <a:xfrm>
                <a:off x="4289" y="1336"/>
                <a:ext cx="43" cy="27"/>
              </a:xfrm>
              <a:custGeom>
                <a:avLst/>
                <a:gdLst/>
                <a:ahLst/>
                <a:cxnLst>
                  <a:cxn ang="0">
                    <a:pos x="92" y="7"/>
                  </a:cxn>
                  <a:cxn ang="0">
                    <a:pos x="110" y="0"/>
                  </a:cxn>
                  <a:cxn ang="0">
                    <a:pos x="126" y="2"/>
                  </a:cxn>
                  <a:cxn ang="0">
                    <a:pos x="137" y="5"/>
                  </a:cxn>
                  <a:cxn ang="0">
                    <a:pos x="148" y="16"/>
                  </a:cxn>
                  <a:cxn ang="0">
                    <a:pos x="156" y="18"/>
                  </a:cxn>
                  <a:cxn ang="0">
                    <a:pos x="169" y="36"/>
                  </a:cxn>
                  <a:cxn ang="0">
                    <a:pos x="187" y="51"/>
                  </a:cxn>
                  <a:cxn ang="0">
                    <a:pos x="203" y="78"/>
                  </a:cxn>
                  <a:cxn ang="0">
                    <a:pos x="207" y="93"/>
                  </a:cxn>
                  <a:cxn ang="0">
                    <a:pos x="207" y="112"/>
                  </a:cxn>
                  <a:cxn ang="0">
                    <a:pos x="212" y="126"/>
                  </a:cxn>
                  <a:cxn ang="0">
                    <a:pos x="212" y="136"/>
                  </a:cxn>
                  <a:cxn ang="0">
                    <a:pos x="202" y="132"/>
                  </a:cxn>
                  <a:cxn ang="0">
                    <a:pos x="193" y="136"/>
                  </a:cxn>
                  <a:cxn ang="0">
                    <a:pos x="181" y="134"/>
                  </a:cxn>
                  <a:cxn ang="0">
                    <a:pos x="167" y="127"/>
                  </a:cxn>
                  <a:cxn ang="0">
                    <a:pos x="139" y="128"/>
                  </a:cxn>
                  <a:cxn ang="0">
                    <a:pos x="122" y="120"/>
                  </a:cxn>
                  <a:cxn ang="0">
                    <a:pos x="115" y="112"/>
                  </a:cxn>
                  <a:cxn ang="0">
                    <a:pos x="102" y="115"/>
                  </a:cxn>
                  <a:cxn ang="0">
                    <a:pos x="85" y="110"/>
                  </a:cxn>
                  <a:cxn ang="0">
                    <a:pos x="68" y="99"/>
                  </a:cxn>
                  <a:cxn ang="0">
                    <a:pos x="48" y="95"/>
                  </a:cxn>
                  <a:cxn ang="0">
                    <a:pos x="21" y="110"/>
                  </a:cxn>
                  <a:cxn ang="0">
                    <a:pos x="10" y="109"/>
                  </a:cxn>
                  <a:cxn ang="0">
                    <a:pos x="0" y="95"/>
                  </a:cxn>
                  <a:cxn ang="0">
                    <a:pos x="8" y="89"/>
                  </a:cxn>
                  <a:cxn ang="0">
                    <a:pos x="37" y="86"/>
                  </a:cxn>
                  <a:cxn ang="0">
                    <a:pos x="41" y="79"/>
                  </a:cxn>
                  <a:cxn ang="0">
                    <a:pos x="48" y="62"/>
                  </a:cxn>
                  <a:cxn ang="0">
                    <a:pos x="60" y="31"/>
                  </a:cxn>
                  <a:cxn ang="0">
                    <a:pos x="60" y="19"/>
                  </a:cxn>
                  <a:cxn ang="0">
                    <a:pos x="65" y="10"/>
                  </a:cxn>
                  <a:cxn ang="0">
                    <a:pos x="92" y="7"/>
                  </a:cxn>
                </a:cxnLst>
                <a:rect l="0" t="0" r="r" b="b"/>
                <a:pathLst>
                  <a:path w="212" h="136">
                    <a:moveTo>
                      <a:pt x="92" y="7"/>
                    </a:moveTo>
                    <a:lnTo>
                      <a:pt x="110" y="0"/>
                    </a:lnTo>
                    <a:lnTo>
                      <a:pt x="126" y="2"/>
                    </a:lnTo>
                    <a:lnTo>
                      <a:pt x="137" y="5"/>
                    </a:lnTo>
                    <a:lnTo>
                      <a:pt x="148" y="16"/>
                    </a:lnTo>
                    <a:lnTo>
                      <a:pt x="156" y="18"/>
                    </a:lnTo>
                    <a:lnTo>
                      <a:pt x="169" y="36"/>
                    </a:lnTo>
                    <a:lnTo>
                      <a:pt x="187" y="51"/>
                    </a:lnTo>
                    <a:lnTo>
                      <a:pt x="203" y="78"/>
                    </a:lnTo>
                    <a:lnTo>
                      <a:pt x="207" y="93"/>
                    </a:lnTo>
                    <a:lnTo>
                      <a:pt x="207" y="112"/>
                    </a:lnTo>
                    <a:lnTo>
                      <a:pt x="212" y="126"/>
                    </a:lnTo>
                    <a:lnTo>
                      <a:pt x="212" y="136"/>
                    </a:lnTo>
                    <a:lnTo>
                      <a:pt x="202" y="132"/>
                    </a:lnTo>
                    <a:lnTo>
                      <a:pt x="193" y="136"/>
                    </a:lnTo>
                    <a:lnTo>
                      <a:pt x="181" y="134"/>
                    </a:lnTo>
                    <a:lnTo>
                      <a:pt x="167" y="127"/>
                    </a:lnTo>
                    <a:lnTo>
                      <a:pt x="139" y="128"/>
                    </a:lnTo>
                    <a:lnTo>
                      <a:pt x="122" y="120"/>
                    </a:lnTo>
                    <a:lnTo>
                      <a:pt x="115" y="112"/>
                    </a:lnTo>
                    <a:lnTo>
                      <a:pt x="102" y="115"/>
                    </a:lnTo>
                    <a:lnTo>
                      <a:pt x="85" y="110"/>
                    </a:lnTo>
                    <a:lnTo>
                      <a:pt x="68" y="99"/>
                    </a:lnTo>
                    <a:lnTo>
                      <a:pt x="48" y="95"/>
                    </a:lnTo>
                    <a:lnTo>
                      <a:pt x="21" y="110"/>
                    </a:lnTo>
                    <a:lnTo>
                      <a:pt x="10" y="109"/>
                    </a:lnTo>
                    <a:lnTo>
                      <a:pt x="0" y="95"/>
                    </a:lnTo>
                    <a:lnTo>
                      <a:pt x="8" y="89"/>
                    </a:lnTo>
                    <a:lnTo>
                      <a:pt x="37" y="86"/>
                    </a:lnTo>
                    <a:lnTo>
                      <a:pt x="41" y="79"/>
                    </a:lnTo>
                    <a:lnTo>
                      <a:pt x="48" y="62"/>
                    </a:lnTo>
                    <a:lnTo>
                      <a:pt x="60" y="31"/>
                    </a:lnTo>
                    <a:lnTo>
                      <a:pt x="60" y="19"/>
                    </a:lnTo>
                    <a:lnTo>
                      <a:pt x="65" y="10"/>
                    </a:lnTo>
                    <a:lnTo>
                      <a:pt x="92" y="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1" name="Freeform 137">
                <a:extLst>
                  <a:ext uri="{FF2B5EF4-FFF2-40B4-BE49-F238E27FC236}">
                    <a16:creationId xmlns:a16="http://schemas.microsoft.com/office/drawing/2014/main" xmlns="" id="{8662C69D-BDB8-44FB-AB61-F83F27D9CC43}"/>
                  </a:ext>
                </a:extLst>
              </p:cNvPr>
              <p:cNvSpPr>
                <a:spLocks noChangeAspect="1"/>
              </p:cNvSpPr>
              <p:nvPr/>
            </p:nvSpPr>
            <p:spPr bwMode="auto">
              <a:xfrm>
                <a:off x="3322" y="1357"/>
                <a:ext cx="68" cy="102"/>
              </a:xfrm>
              <a:custGeom>
                <a:avLst/>
                <a:gdLst/>
                <a:ahLst/>
                <a:cxnLst>
                  <a:cxn ang="0">
                    <a:pos x="152" y="22"/>
                  </a:cxn>
                  <a:cxn ang="0">
                    <a:pos x="199" y="0"/>
                  </a:cxn>
                  <a:cxn ang="0">
                    <a:pos x="234" y="15"/>
                  </a:cxn>
                  <a:cxn ang="0">
                    <a:pos x="277" y="45"/>
                  </a:cxn>
                  <a:cxn ang="0">
                    <a:pos x="272" y="68"/>
                  </a:cxn>
                  <a:cxn ang="0">
                    <a:pos x="234" y="86"/>
                  </a:cxn>
                  <a:cxn ang="0">
                    <a:pos x="267" y="94"/>
                  </a:cxn>
                  <a:cxn ang="0">
                    <a:pos x="245" y="114"/>
                  </a:cxn>
                  <a:cxn ang="0">
                    <a:pos x="238" y="119"/>
                  </a:cxn>
                  <a:cxn ang="0">
                    <a:pos x="232" y="158"/>
                  </a:cxn>
                  <a:cxn ang="0">
                    <a:pos x="226" y="165"/>
                  </a:cxn>
                  <a:cxn ang="0">
                    <a:pos x="219" y="189"/>
                  </a:cxn>
                  <a:cxn ang="0">
                    <a:pos x="224" y="226"/>
                  </a:cxn>
                  <a:cxn ang="0">
                    <a:pos x="218" y="267"/>
                  </a:cxn>
                  <a:cxn ang="0">
                    <a:pos x="230" y="331"/>
                  </a:cxn>
                  <a:cxn ang="0">
                    <a:pos x="250" y="373"/>
                  </a:cxn>
                  <a:cxn ang="0">
                    <a:pos x="278" y="426"/>
                  </a:cxn>
                  <a:cxn ang="0">
                    <a:pos x="306" y="450"/>
                  </a:cxn>
                  <a:cxn ang="0">
                    <a:pos x="338" y="472"/>
                  </a:cxn>
                  <a:cxn ang="0">
                    <a:pos x="322" y="490"/>
                  </a:cxn>
                  <a:cxn ang="0">
                    <a:pos x="320" y="498"/>
                  </a:cxn>
                  <a:cxn ang="0">
                    <a:pos x="301" y="502"/>
                  </a:cxn>
                  <a:cxn ang="0">
                    <a:pos x="284" y="470"/>
                  </a:cxn>
                  <a:cxn ang="0">
                    <a:pos x="261" y="481"/>
                  </a:cxn>
                  <a:cxn ang="0">
                    <a:pos x="273" y="487"/>
                  </a:cxn>
                  <a:cxn ang="0">
                    <a:pos x="251" y="491"/>
                  </a:cxn>
                  <a:cxn ang="0">
                    <a:pos x="243" y="495"/>
                  </a:cxn>
                  <a:cxn ang="0">
                    <a:pos x="220" y="476"/>
                  </a:cxn>
                  <a:cxn ang="0">
                    <a:pos x="210" y="488"/>
                  </a:cxn>
                  <a:cxn ang="0">
                    <a:pos x="182" y="480"/>
                  </a:cxn>
                  <a:cxn ang="0">
                    <a:pos x="189" y="466"/>
                  </a:cxn>
                  <a:cxn ang="0">
                    <a:pos x="144" y="470"/>
                  </a:cxn>
                  <a:cxn ang="0">
                    <a:pos x="127" y="461"/>
                  </a:cxn>
                  <a:cxn ang="0">
                    <a:pos x="125" y="438"/>
                  </a:cxn>
                  <a:cxn ang="0">
                    <a:pos x="124" y="421"/>
                  </a:cxn>
                  <a:cxn ang="0">
                    <a:pos x="135" y="413"/>
                  </a:cxn>
                  <a:cxn ang="0">
                    <a:pos x="157" y="412"/>
                  </a:cxn>
                  <a:cxn ang="0">
                    <a:pos x="143" y="400"/>
                  </a:cxn>
                  <a:cxn ang="0">
                    <a:pos x="116" y="380"/>
                  </a:cxn>
                  <a:cxn ang="0">
                    <a:pos x="138" y="348"/>
                  </a:cxn>
                  <a:cxn ang="0">
                    <a:pos x="109" y="380"/>
                  </a:cxn>
                  <a:cxn ang="0">
                    <a:pos x="107" y="345"/>
                  </a:cxn>
                  <a:cxn ang="0">
                    <a:pos x="90" y="342"/>
                  </a:cxn>
                  <a:cxn ang="0">
                    <a:pos x="76" y="353"/>
                  </a:cxn>
                  <a:cxn ang="0">
                    <a:pos x="65" y="319"/>
                  </a:cxn>
                  <a:cxn ang="0">
                    <a:pos x="51" y="331"/>
                  </a:cxn>
                  <a:cxn ang="0">
                    <a:pos x="32" y="347"/>
                  </a:cxn>
                  <a:cxn ang="0">
                    <a:pos x="16" y="340"/>
                  </a:cxn>
                  <a:cxn ang="0">
                    <a:pos x="1" y="294"/>
                  </a:cxn>
                  <a:cxn ang="0">
                    <a:pos x="3" y="255"/>
                  </a:cxn>
                  <a:cxn ang="0">
                    <a:pos x="27" y="242"/>
                  </a:cxn>
                  <a:cxn ang="0">
                    <a:pos x="42" y="244"/>
                  </a:cxn>
                  <a:cxn ang="0">
                    <a:pos x="53" y="230"/>
                  </a:cxn>
                  <a:cxn ang="0">
                    <a:pos x="64" y="206"/>
                  </a:cxn>
                  <a:cxn ang="0">
                    <a:pos x="70" y="186"/>
                  </a:cxn>
                  <a:cxn ang="0">
                    <a:pos x="79" y="162"/>
                  </a:cxn>
                  <a:cxn ang="0">
                    <a:pos x="75" y="158"/>
                  </a:cxn>
                  <a:cxn ang="0">
                    <a:pos x="68" y="141"/>
                  </a:cxn>
                  <a:cxn ang="0">
                    <a:pos x="73" y="97"/>
                  </a:cxn>
                  <a:cxn ang="0">
                    <a:pos x="103" y="87"/>
                  </a:cxn>
                  <a:cxn ang="0">
                    <a:pos x="94" y="74"/>
                  </a:cxn>
                  <a:cxn ang="0">
                    <a:pos x="92" y="61"/>
                  </a:cxn>
                  <a:cxn ang="0">
                    <a:pos x="124" y="20"/>
                  </a:cxn>
                </a:cxnLst>
                <a:rect l="0" t="0" r="r" b="b"/>
                <a:pathLst>
                  <a:path w="338" h="508">
                    <a:moveTo>
                      <a:pt x="124" y="20"/>
                    </a:moveTo>
                    <a:lnTo>
                      <a:pt x="128" y="17"/>
                    </a:lnTo>
                    <a:lnTo>
                      <a:pt x="152" y="22"/>
                    </a:lnTo>
                    <a:lnTo>
                      <a:pt x="161" y="12"/>
                    </a:lnTo>
                    <a:lnTo>
                      <a:pt x="187" y="0"/>
                    </a:lnTo>
                    <a:lnTo>
                      <a:pt x="199" y="0"/>
                    </a:lnTo>
                    <a:lnTo>
                      <a:pt x="210" y="9"/>
                    </a:lnTo>
                    <a:lnTo>
                      <a:pt x="219" y="14"/>
                    </a:lnTo>
                    <a:lnTo>
                      <a:pt x="234" y="15"/>
                    </a:lnTo>
                    <a:lnTo>
                      <a:pt x="256" y="33"/>
                    </a:lnTo>
                    <a:lnTo>
                      <a:pt x="268" y="34"/>
                    </a:lnTo>
                    <a:lnTo>
                      <a:pt x="277" y="45"/>
                    </a:lnTo>
                    <a:lnTo>
                      <a:pt x="279" y="55"/>
                    </a:lnTo>
                    <a:lnTo>
                      <a:pt x="245" y="63"/>
                    </a:lnTo>
                    <a:lnTo>
                      <a:pt x="272" y="68"/>
                    </a:lnTo>
                    <a:lnTo>
                      <a:pt x="268" y="74"/>
                    </a:lnTo>
                    <a:lnTo>
                      <a:pt x="256" y="73"/>
                    </a:lnTo>
                    <a:lnTo>
                      <a:pt x="234" y="86"/>
                    </a:lnTo>
                    <a:lnTo>
                      <a:pt x="246" y="88"/>
                    </a:lnTo>
                    <a:lnTo>
                      <a:pt x="265" y="82"/>
                    </a:lnTo>
                    <a:lnTo>
                      <a:pt x="267" y="94"/>
                    </a:lnTo>
                    <a:lnTo>
                      <a:pt x="262" y="103"/>
                    </a:lnTo>
                    <a:lnTo>
                      <a:pt x="253" y="111"/>
                    </a:lnTo>
                    <a:lnTo>
                      <a:pt x="245" y="114"/>
                    </a:lnTo>
                    <a:lnTo>
                      <a:pt x="225" y="111"/>
                    </a:lnTo>
                    <a:lnTo>
                      <a:pt x="222" y="121"/>
                    </a:lnTo>
                    <a:lnTo>
                      <a:pt x="238" y="119"/>
                    </a:lnTo>
                    <a:lnTo>
                      <a:pt x="242" y="131"/>
                    </a:lnTo>
                    <a:lnTo>
                      <a:pt x="235" y="143"/>
                    </a:lnTo>
                    <a:lnTo>
                      <a:pt x="232" y="158"/>
                    </a:lnTo>
                    <a:lnTo>
                      <a:pt x="226" y="156"/>
                    </a:lnTo>
                    <a:lnTo>
                      <a:pt x="222" y="160"/>
                    </a:lnTo>
                    <a:lnTo>
                      <a:pt x="226" y="165"/>
                    </a:lnTo>
                    <a:lnTo>
                      <a:pt x="225" y="176"/>
                    </a:lnTo>
                    <a:lnTo>
                      <a:pt x="219" y="178"/>
                    </a:lnTo>
                    <a:lnTo>
                      <a:pt x="219" y="189"/>
                    </a:lnTo>
                    <a:lnTo>
                      <a:pt x="218" y="201"/>
                    </a:lnTo>
                    <a:lnTo>
                      <a:pt x="219" y="214"/>
                    </a:lnTo>
                    <a:lnTo>
                      <a:pt x="224" y="226"/>
                    </a:lnTo>
                    <a:lnTo>
                      <a:pt x="224" y="235"/>
                    </a:lnTo>
                    <a:lnTo>
                      <a:pt x="216" y="255"/>
                    </a:lnTo>
                    <a:lnTo>
                      <a:pt x="218" y="267"/>
                    </a:lnTo>
                    <a:lnTo>
                      <a:pt x="222" y="273"/>
                    </a:lnTo>
                    <a:lnTo>
                      <a:pt x="226" y="313"/>
                    </a:lnTo>
                    <a:lnTo>
                      <a:pt x="230" y="331"/>
                    </a:lnTo>
                    <a:lnTo>
                      <a:pt x="234" y="341"/>
                    </a:lnTo>
                    <a:lnTo>
                      <a:pt x="242" y="353"/>
                    </a:lnTo>
                    <a:lnTo>
                      <a:pt x="250" y="373"/>
                    </a:lnTo>
                    <a:lnTo>
                      <a:pt x="253" y="382"/>
                    </a:lnTo>
                    <a:lnTo>
                      <a:pt x="254" y="394"/>
                    </a:lnTo>
                    <a:lnTo>
                      <a:pt x="278" y="426"/>
                    </a:lnTo>
                    <a:lnTo>
                      <a:pt x="288" y="436"/>
                    </a:lnTo>
                    <a:lnTo>
                      <a:pt x="296" y="439"/>
                    </a:lnTo>
                    <a:lnTo>
                      <a:pt x="306" y="450"/>
                    </a:lnTo>
                    <a:lnTo>
                      <a:pt x="322" y="464"/>
                    </a:lnTo>
                    <a:lnTo>
                      <a:pt x="327" y="463"/>
                    </a:lnTo>
                    <a:lnTo>
                      <a:pt x="338" y="472"/>
                    </a:lnTo>
                    <a:lnTo>
                      <a:pt x="332" y="475"/>
                    </a:lnTo>
                    <a:lnTo>
                      <a:pt x="332" y="485"/>
                    </a:lnTo>
                    <a:lnTo>
                      <a:pt x="322" y="490"/>
                    </a:lnTo>
                    <a:lnTo>
                      <a:pt x="301" y="486"/>
                    </a:lnTo>
                    <a:lnTo>
                      <a:pt x="296" y="491"/>
                    </a:lnTo>
                    <a:lnTo>
                      <a:pt x="320" y="498"/>
                    </a:lnTo>
                    <a:lnTo>
                      <a:pt x="311" y="499"/>
                    </a:lnTo>
                    <a:lnTo>
                      <a:pt x="310" y="508"/>
                    </a:lnTo>
                    <a:lnTo>
                      <a:pt x="301" y="502"/>
                    </a:lnTo>
                    <a:lnTo>
                      <a:pt x="286" y="486"/>
                    </a:lnTo>
                    <a:lnTo>
                      <a:pt x="281" y="482"/>
                    </a:lnTo>
                    <a:lnTo>
                      <a:pt x="284" y="470"/>
                    </a:lnTo>
                    <a:lnTo>
                      <a:pt x="274" y="475"/>
                    </a:lnTo>
                    <a:lnTo>
                      <a:pt x="265" y="475"/>
                    </a:lnTo>
                    <a:lnTo>
                      <a:pt x="261" y="481"/>
                    </a:lnTo>
                    <a:lnTo>
                      <a:pt x="262" y="487"/>
                    </a:lnTo>
                    <a:lnTo>
                      <a:pt x="268" y="491"/>
                    </a:lnTo>
                    <a:lnTo>
                      <a:pt x="273" y="487"/>
                    </a:lnTo>
                    <a:lnTo>
                      <a:pt x="275" y="498"/>
                    </a:lnTo>
                    <a:lnTo>
                      <a:pt x="261" y="499"/>
                    </a:lnTo>
                    <a:lnTo>
                      <a:pt x="251" y="491"/>
                    </a:lnTo>
                    <a:lnTo>
                      <a:pt x="246" y="491"/>
                    </a:lnTo>
                    <a:lnTo>
                      <a:pt x="248" y="498"/>
                    </a:lnTo>
                    <a:lnTo>
                      <a:pt x="243" y="495"/>
                    </a:lnTo>
                    <a:lnTo>
                      <a:pt x="237" y="481"/>
                    </a:lnTo>
                    <a:lnTo>
                      <a:pt x="229" y="482"/>
                    </a:lnTo>
                    <a:lnTo>
                      <a:pt x="220" y="476"/>
                    </a:lnTo>
                    <a:lnTo>
                      <a:pt x="216" y="487"/>
                    </a:lnTo>
                    <a:lnTo>
                      <a:pt x="213" y="483"/>
                    </a:lnTo>
                    <a:lnTo>
                      <a:pt x="210" y="488"/>
                    </a:lnTo>
                    <a:lnTo>
                      <a:pt x="209" y="499"/>
                    </a:lnTo>
                    <a:lnTo>
                      <a:pt x="204" y="499"/>
                    </a:lnTo>
                    <a:lnTo>
                      <a:pt x="182" y="480"/>
                    </a:lnTo>
                    <a:lnTo>
                      <a:pt x="178" y="471"/>
                    </a:lnTo>
                    <a:lnTo>
                      <a:pt x="191" y="471"/>
                    </a:lnTo>
                    <a:lnTo>
                      <a:pt x="189" y="466"/>
                    </a:lnTo>
                    <a:lnTo>
                      <a:pt x="173" y="465"/>
                    </a:lnTo>
                    <a:lnTo>
                      <a:pt x="151" y="472"/>
                    </a:lnTo>
                    <a:lnTo>
                      <a:pt x="144" y="470"/>
                    </a:lnTo>
                    <a:lnTo>
                      <a:pt x="139" y="461"/>
                    </a:lnTo>
                    <a:lnTo>
                      <a:pt x="134" y="465"/>
                    </a:lnTo>
                    <a:lnTo>
                      <a:pt x="127" y="461"/>
                    </a:lnTo>
                    <a:lnTo>
                      <a:pt x="125" y="458"/>
                    </a:lnTo>
                    <a:lnTo>
                      <a:pt x="124" y="449"/>
                    </a:lnTo>
                    <a:lnTo>
                      <a:pt x="125" y="438"/>
                    </a:lnTo>
                    <a:lnTo>
                      <a:pt x="125" y="431"/>
                    </a:lnTo>
                    <a:lnTo>
                      <a:pt x="122" y="423"/>
                    </a:lnTo>
                    <a:lnTo>
                      <a:pt x="124" y="421"/>
                    </a:lnTo>
                    <a:lnTo>
                      <a:pt x="137" y="427"/>
                    </a:lnTo>
                    <a:lnTo>
                      <a:pt x="139" y="422"/>
                    </a:lnTo>
                    <a:lnTo>
                      <a:pt x="135" y="413"/>
                    </a:lnTo>
                    <a:lnTo>
                      <a:pt x="144" y="418"/>
                    </a:lnTo>
                    <a:lnTo>
                      <a:pt x="156" y="416"/>
                    </a:lnTo>
                    <a:lnTo>
                      <a:pt x="157" y="412"/>
                    </a:lnTo>
                    <a:lnTo>
                      <a:pt x="145" y="410"/>
                    </a:lnTo>
                    <a:lnTo>
                      <a:pt x="150" y="404"/>
                    </a:lnTo>
                    <a:lnTo>
                      <a:pt x="143" y="400"/>
                    </a:lnTo>
                    <a:lnTo>
                      <a:pt x="124" y="397"/>
                    </a:lnTo>
                    <a:lnTo>
                      <a:pt x="116" y="388"/>
                    </a:lnTo>
                    <a:lnTo>
                      <a:pt x="116" y="380"/>
                    </a:lnTo>
                    <a:lnTo>
                      <a:pt x="119" y="382"/>
                    </a:lnTo>
                    <a:lnTo>
                      <a:pt x="121" y="372"/>
                    </a:lnTo>
                    <a:lnTo>
                      <a:pt x="138" y="348"/>
                    </a:lnTo>
                    <a:lnTo>
                      <a:pt x="124" y="357"/>
                    </a:lnTo>
                    <a:lnTo>
                      <a:pt x="116" y="373"/>
                    </a:lnTo>
                    <a:lnTo>
                      <a:pt x="109" y="380"/>
                    </a:lnTo>
                    <a:lnTo>
                      <a:pt x="109" y="364"/>
                    </a:lnTo>
                    <a:lnTo>
                      <a:pt x="107" y="356"/>
                    </a:lnTo>
                    <a:lnTo>
                      <a:pt x="107" y="345"/>
                    </a:lnTo>
                    <a:lnTo>
                      <a:pt x="109" y="336"/>
                    </a:lnTo>
                    <a:lnTo>
                      <a:pt x="97" y="348"/>
                    </a:lnTo>
                    <a:lnTo>
                      <a:pt x="90" y="342"/>
                    </a:lnTo>
                    <a:lnTo>
                      <a:pt x="86" y="352"/>
                    </a:lnTo>
                    <a:lnTo>
                      <a:pt x="80" y="348"/>
                    </a:lnTo>
                    <a:lnTo>
                      <a:pt x="76" y="353"/>
                    </a:lnTo>
                    <a:lnTo>
                      <a:pt x="73" y="341"/>
                    </a:lnTo>
                    <a:lnTo>
                      <a:pt x="73" y="325"/>
                    </a:lnTo>
                    <a:lnTo>
                      <a:pt x="65" y="319"/>
                    </a:lnTo>
                    <a:lnTo>
                      <a:pt x="57" y="335"/>
                    </a:lnTo>
                    <a:lnTo>
                      <a:pt x="55" y="346"/>
                    </a:lnTo>
                    <a:lnTo>
                      <a:pt x="51" y="331"/>
                    </a:lnTo>
                    <a:lnTo>
                      <a:pt x="46" y="336"/>
                    </a:lnTo>
                    <a:lnTo>
                      <a:pt x="44" y="347"/>
                    </a:lnTo>
                    <a:lnTo>
                      <a:pt x="32" y="347"/>
                    </a:lnTo>
                    <a:lnTo>
                      <a:pt x="26" y="346"/>
                    </a:lnTo>
                    <a:lnTo>
                      <a:pt x="22" y="341"/>
                    </a:lnTo>
                    <a:lnTo>
                      <a:pt x="16" y="340"/>
                    </a:lnTo>
                    <a:lnTo>
                      <a:pt x="10" y="330"/>
                    </a:lnTo>
                    <a:lnTo>
                      <a:pt x="3" y="309"/>
                    </a:lnTo>
                    <a:lnTo>
                      <a:pt x="1" y="294"/>
                    </a:lnTo>
                    <a:lnTo>
                      <a:pt x="0" y="280"/>
                    </a:lnTo>
                    <a:lnTo>
                      <a:pt x="3" y="269"/>
                    </a:lnTo>
                    <a:lnTo>
                      <a:pt x="3" y="255"/>
                    </a:lnTo>
                    <a:lnTo>
                      <a:pt x="6" y="246"/>
                    </a:lnTo>
                    <a:lnTo>
                      <a:pt x="21" y="234"/>
                    </a:lnTo>
                    <a:lnTo>
                      <a:pt x="27" y="242"/>
                    </a:lnTo>
                    <a:lnTo>
                      <a:pt x="33" y="235"/>
                    </a:lnTo>
                    <a:lnTo>
                      <a:pt x="43" y="234"/>
                    </a:lnTo>
                    <a:lnTo>
                      <a:pt x="42" y="244"/>
                    </a:lnTo>
                    <a:lnTo>
                      <a:pt x="48" y="249"/>
                    </a:lnTo>
                    <a:lnTo>
                      <a:pt x="52" y="240"/>
                    </a:lnTo>
                    <a:lnTo>
                      <a:pt x="53" y="230"/>
                    </a:lnTo>
                    <a:lnTo>
                      <a:pt x="57" y="228"/>
                    </a:lnTo>
                    <a:lnTo>
                      <a:pt x="58" y="206"/>
                    </a:lnTo>
                    <a:lnTo>
                      <a:pt x="64" y="206"/>
                    </a:lnTo>
                    <a:lnTo>
                      <a:pt x="65" y="199"/>
                    </a:lnTo>
                    <a:lnTo>
                      <a:pt x="62" y="189"/>
                    </a:lnTo>
                    <a:lnTo>
                      <a:pt x="70" y="186"/>
                    </a:lnTo>
                    <a:lnTo>
                      <a:pt x="70" y="174"/>
                    </a:lnTo>
                    <a:lnTo>
                      <a:pt x="74" y="171"/>
                    </a:lnTo>
                    <a:lnTo>
                      <a:pt x="79" y="162"/>
                    </a:lnTo>
                    <a:lnTo>
                      <a:pt x="85" y="156"/>
                    </a:lnTo>
                    <a:lnTo>
                      <a:pt x="86" y="149"/>
                    </a:lnTo>
                    <a:lnTo>
                      <a:pt x="75" y="158"/>
                    </a:lnTo>
                    <a:lnTo>
                      <a:pt x="71" y="152"/>
                    </a:lnTo>
                    <a:lnTo>
                      <a:pt x="76" y="140"/>
                    </a:lnTo>
                    <a:lnTo>
                      <a:pt x="68" y="141"/>
                    </a:lnTo>
                    <a:lnTo>
                      <a:pt x="52" y="126"/>
                    </a:lnTo>
                    <a:lnTo>
                      <a:pt x="55" y="111"/>
                    </a:lnTo>
                    <a:lnTo>
                      <a:pt x="73" y="97"/>
                    </a:lnTo>
                    <a:lnTo>
                      <a:pt x="85" y="90"/>
                    </a:lnTo>
                    <a:lnTo>
                      <a:pt x="91" y="95"/>
                    </a:lnTo>
                    <a:lnTo>
                      <a:pt x="103" y="87"/>
                    </a:lnTo>
                    <a:lnTo>
                      <a:pt x="95" y="87"/>
                    </a:lnTo>
                    <a:lnTo>
                      <a:pt x="90" y="81"/>
                    </a:lnTo>
                    <a:lnTo>
                      <a:pt x="94" y="74"/>
                    </a:lnTo>
                    <a:lnTo>
                      <a:pt x="100" y="72"/>
                    </a:lnTo>
                    <a:lnTo>
                      <a:pt x="97" y="66"/>
                    </a:lnTo>
                    <a:lnTo>
                      <a:pt x="92" y="61"/>
                    </a:lnTo>
                    <a:lnTo>
                      <a:pt x="91" y="52"/>
                    </a:lnTo>
                    <a:lnTo>
                      <a:pt x="109" y="30"/>
                    </a:lnTo>
                    <a:lnTo>
                      <a:pt x="124" y="2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2" name="Freeform 138">
                <a:extLst>
                  <a:ext uri="{FF2B5EF4-FFF2-40B4-BE49-F238E27FC236}">
                    <a16:creationId xmlns:a16="http://schemas.microsoft.com/office/drawing/2014/main" xmlns="" id="{D7D65A53-B82D-497D-B0DA-674CC12C0DD6}"/>
                  </a:ext>
                </a:extLst>
              </p:cNvPr>
              <p:cNvSpPr>
                <a:spLocks noChangeAspect="1"/>
              </p:cNvSpPr>
              <p:nvPr/>
            </p:nvSpPr>
            <p:spPr bwMode="auto">
              <a:xfrm>
                <a:off x="3346" y="1204"/>
                <a:ext cx="169" cy="159"/>
              </a:xfrm>
              <a:custGeom>
                <a:avLst/>
                <a:gdLst/>
                <a:ahLst/>
                <a:cxnLst>
                  <a:cxn ang="0">
                    <a:pos x="31" y="669"/>
                  </a:cxn>
                  <a:cxn ang="0">
                    <a:pos x="88" y="629"/>
                  </a:cxn>
                  <a:cxn ang="0">
                    <a:pos x="84" y="616"/>
                  </a:cxn>
                  <a:cxn ang="0">
                    <a:pos x="83" y="578"/>
                  </a:cxn>
                  <a:cxn ang="0">
                    <a:pos x="109" y="554"/>
                  </a:cxn>
                  <a:cxn ang="0">
                    <a:pos x="106" y="527"/>
                  </a:cxn>
                  <a:cxn ang="0">
                    <a:pos x="144" y="509"/>
                  </a:cxn>
                  <a:cxn ang="0">
                    <a:pos x="113" y="481"/>
                  </a:cxn>
                  <a:cxn ang="0">
                    <a:pos x="103" y="457"/>
                  </a:cxn>
                  <a:cxn ang="0">
                    <a:pos x="105" y="410"/>
                  </a:cxn>
                  <a:cxn ang="0">
                    <a:pos x="163" y="404"/>
                  </a:cxn>
                  <a:cxn ang="0">
                    <a:pos x="230" y="351"/>
                  </a:cxn>
                  <a:cxn ang="0">
                    <a:pos x="259" y="310"/>
                  </a:cxn>
                  <a:cxn ang="0">
                    <a:pos x="302" y="253"/>
                  </a:cxn>
                  <a:cxn ang="0">
                    <a:pos x="372" y="196"/>
                  </a:cxn>
                  <a:cxn ang="0">
                    <a:pos x="385" y="219"/>
                  </a:cxn>
                  <a:cxn ang="0">
                    <a:pos x="398" y="169"/>
                  </a:cxn>
                  <a:cxn ang="0">
                    <a:pos x="426" y="161"/>
                  </a:cxn>
                  <a:cxn ang="0">
                    <a:pos x="502" y="184"/>
                  </a:cxn>
                  <a:cxn ang="0">
                    <a:pos x="572" y="161"/>
                  </a:cxn>
                  <a:cxn ang="0">
                    <a:pos x="615" y="124"/>
                  </a:cxn>
                  <a:cxn ang="0">
                    <a:pos x="660" y="105"/>
                  </a:cxn>
                  <a:cxn ang="0">
                    <a:pos x="689" y="39"/>
                  </a:cxn>
                  <a:cxn ang="0">
                    <a:pos x="750" y="0"/>
                  </a:cxn>
                  <a:cxn ang="0">
                    <a:pos x="832" y="36"/>
                  </a:cxn>
                  <a:cxn ang="0">
                    <a:pos x="829" y="110"/>
                  </a:cxn>
                  <a:cxn ang="0">
                    <a:pos x="799" y="176"/>
                  </a:cxn>
                  <a:cxn ang="0">
                    <a:pos x="733" y="221"/>
                  </a:cxn>
                  <a:cxn ang="0">
                    <a:pos x="648" y="244"/>
                  </a:cxn>
                  <a:cxn ang="0">
                    <a:pos x="614" y="276"/>
                  </a:cxn>
                  <a:cxn ang="0">
                    <a:pos x="540" y="304"/>
                  </a:cxn>
                  <a:cxn ang="0">
                    <a:pos x="472" y="372"/>
                  </a:cxn>
                  <a:cxn ang="0">
                    <a:pos x="391" y="442"/>
                  </a:cxn>
                  <a:cxn ang="0">
                    <a:pos x="374" y="453"/>
                  </a:cxn>
                  <a:cxn ang="0">
                    <a:pos x="358" y="511"/>
                  </a:cxn>
                  <a:cxn ang="0">
                    <a:pos x="331" y="520"/>
                  </a:cxn>
                  <a:cxn ang="0">
                    <a:pos x="294" y="530"/>
                  </a:cxn>
                  <a:cxn ang="0">
                    <a:pos x="297" y="562"/>
                  </a:cxn>
                  <a:cxn ang="0">
                    <a:pos x="249" y="547"/>
                  </a:cxn>
                  <a:cxn ang="0">
                    <a:pos x="273" y="603"/>
                  </a:cxn>
                  <a:cxn ang="0">
                    <a:pos x="262" y="625"/>
                  </a:cxn>
                  <a:cxn ang="0">
                    <a:pos x="251" y="651"/>
                  </a:cxn>
                  <a:cxn ang="0">
                    <a:pos x="213" y="601"/>
                  </a:cxn>
                  <a:cxn ang="0">
                    <a:pos x="221" y="652"/>
                  </a:cxn>
                  <a:cxn ang="0">
                    <a:pos x="228" y="687"/>
                  </a:cxn>
                  <a:cxn ang="0">
                    <a:pos x="179" y="679"/>
                  </a:cxn>
                  <a:cxn ang="0">
                    <a:pos x="211" y="723"/>
                  </a:cxn>
                  <a:cxn ang="0">
                    <a:pos x="185" y="718"/>
                  </a:cxn>
                  <a:cxn ang="0">
                    <a:pos x="192" y="760"/>
                  </a:cxn>
                  <a:cxn ang="0">
                    <a:pos x="159" y="794"/>
                  </a:cxn>
                  <a:cxn ang="0">
                    <a:pos x="82" y="761"/>
                  </a:cxn>
                  <a:cxn ang="0">
                    <a:pos x="39" y="757"/>
                  </a:cxn>
                  <a:cxn ang="0">
                    <a:pos x="63" y="724"/>
                  </a:cxn>
                  <a:cxn ang="0">
                    <a:pos x="52" y="713"/>
                  </a:cxn>
                  <a:cxn ang="0">
                    <a:pos x="0" y="692"/>
                  </a:cxn>
                </a:cxnLst>
                <a:rect l="0" t="0" r="r" b="b"/>
                <a:pathLst>
                  <a:path w="843" h="796">
                    <a:moveTo>
                      <a:pt x="0" y="692"/>
                    </a:moveTo>
                    <a:lnTo>
                      <a:pt x="0" y="687"/>
                    </a:lnTo>
                    <a:lnTo>
                      <a:pt x="4" y="692"/>
                    </a:lnTo>
                    <a:lnTo>
                      <a:pt x="17" y="689"/>
                    </a:lnTo>
                    <a:lnTo>
                      <a:pt x="31" y="669"/>
                    </a:lnTo>
                    <a:lnTo>
                      <a:pt x="60" y="659"/>
                    </a:lnTo>
                    <a:lnTo>
                      <a:pt x="55" y="653"/>
                    </a:lnTo>
                    <a:lnTo>
                      <a:pt x="60" y="636"/>
                    </a:lnTo>
                    <a:lnTo>
                      <a:pt x="77" y="621"/>
                    </a:lnTo>
                    <a:lnTo>
                      <a:pt x="88" y="629"/>
                    </a:lnTo>
                    <a:lnTo>
                      <a:pt x="101" y="631"/>
                    </a:lnTo>
                    <a:lnTo>
                      <a:pt x="116" y="641"/>
                    </a:lnTo>
                    <a:lnTo>
                      <a:pt x="133" y="644"/>
                    </a:lnTo>
                    <a:lnTo>
                      <a:pt x="124" y="631"/>
                    </a:lnTo>
                    <a:lnTo>
                      <a:pt x="84" y="616"/>
                    </a:lnTo>
                    <a:lnTo>
                      <a:pt x="77" y="604"/>
                    </a:lnTo>
                    <a:lnTo>
                      <a:pt x="86" y="606"/>
                    </a:lnTo>
                    <a:lnTo>
                      <a:pt x="103" y="604"/>
                    </a:lnTo>
                    <a:lnTo>
                      <a:pt x="108" y="593"/>
                    </a:lnTo>
                    <a:lnTo>
                      <a:pt x="83" y="578"/>
                    </a:lnTo>
                    <a:lnTo>
                      <a:pt x="86" y="572"/>
                    </a:lnTo>
                    <a:lnTo>
                      <a:pt x="120" y="570"/>
                    </a:lnTo>
                    <a:lnTo>
                      <a:pt x="127" y="565"/>
                    </a:lnTo>
                    <a:lnTo>
                      <a:pt x="121" y="556"/>
                    </a:lnTo>
                    <a:lnTo>
                      <a:pt x="109" y="554"/>
                    </a:lnTo>
                    <a:lnTo>
                      <a:pt x="103" y="545"/>
                    </a:lnTo>
                    <a:lnTo>
                      <a:pt x="98" y="536"/>
                    </a:lnTo>
                    <a:lnTo>
                      <a:pt x="98" y="523"/>
                    </a:lnTo>
                    <a:lnTo>
                      <a:pt x="100" y="519"/>
                    </a:lnTo>
                    <a:lnTo>
                      <a:pt x="106" y="527"/>
                    </a:lnTo>
                    <a:lnTo>
                      <a:pt x="129" y="513"/>
                    </a:lnTo>
                    <a:lnTo>
                      <a:pt x="151" y="519"/>
                    </a:lnTo>
                    <a:lnTo>
                      <a:pt x="163" y="511"/>
                    </a:lnTo>
                    <a:lnTo>
                      <a:pt x="152" y="513"/>
                    </a:lnTo>
                    <a:lnTo>
                      <a:pt x="144" y="509"/>
                    </a:lnTo>
                    <a:lnTo>
                      <a:pt x="138" y="496"/>
                    </a:lnTo>
                    <a:lnTo>
                      <a:pt x="127" y="493"/>
                    </a:lnTo>
                    <a:lnTo>
                      <a:pt x="108" y="498"/>
                    </a:lnTo>
                    <a:lnTo>
                      <a:pt x="105" y="490"/>
                    </a:lnTo>
                    <a:lnTo>
                      <a:pt x="113" y="481"/>
                    </a:lnTo>
                    <a:lnTo>
                      <a:pt x="122" y="455"/>
                    </a:lnTo>
                    <a:lnTo>
                      <a:pt x="117" y="457"/>
                    </a:lnTo>
                    <a:lnTo>
                      <a:pt x="116" y="452"/>
                    </a:lnTo>
                    <a:lnTo>
                      <a:pt x="113" y="443"/>
                    </a:lnTo>
                    <a:lnTo>
                      <a:pt x="103" y="457"/>
                    </a:lnTo>
                    <a:lnTo>
                      <a:pt x="103" y="442"/>
                    </a:lnTo>
                    <a:lnTo>
                      <a:pt x="97" y="437"/>
                    </a:lnTo>
                    <a:lnTo>
                      <a:pt x="103" y="426"/>
                    </a:lnTo>
                    <a:lnTo>
                      <a:pt x="100" y="421"/>
                    </a:lnTo>
                    <a:lnTo>
                      <a:pt x="105" y="410"/>
                    </a:lnTo>
                    <a:lnTo>
                      <a:pt x="124" y="410"/>
                    </a:lnTo>
                    <a:lnTo>
                      <a:pt x="124" y="426"/>
                    </a:lnTo>
                    <a:lnTo>
                      <a:pt x="131" y="431"/>
                    </a:lnTo>
                    <a:lnTo>
                      <a:pt x="153" y="418"/>
                    </a:lnTo>
                    <a:lnTo>
                      <a:pt x="163" y="404"/>
                    </a:lnTo>
                    <a:lnTo>
                      <a:pt x="165" y="387"/>
                    </a:lnTo>
                    <a:lnTo>
                      <a:pt x="184" y="378"/>
                    </a:lnTo>
                    <a:lnTo>
                      <a:pt x="208" y="383"/>
                    </a:lnTo>
                    <a:lnTo>
                      <a:pt x="229" y="362"/>
                    </a:lnTo>
                    <a:lnTo>
                      <a:pt x="230" y="351"/>
                    </a:lnTo>
                    <a:lnTo>
                      <a:pt x="226" y="340"/>
                    </a:lnTo>
                    <a:lnTo>
                      <a:pt x="237" y="332"/>
                    </a:lnTo>
                    <a:lnTo>
                      <a:pt x="234" y="320"/>
                    </a:lnTo>
                    <a:lnTo>
                      <a:pt x="249" y="308"/>
                    </a:lnTo>
                    <a:lnTo>
                      <a:pt x="259" y="310"/>
                    </a:lnTo>
                    <a:lnTo>
                      <a:pt x="269" y="304"/>
                    </a:lnTo>
                    <a:lnTo>
                      <a:pt x="265" y="298"/>
                    </a:lnTo>
                    <a:lnTo>
                      <a:pt x="271" y="277"/>
                    </a:lnTo>
                    <a:lnTo>
                      <a:pt x="278" y="269"/>
                    </a:lnTo>
                    <a:lnTo>
                      <a:pt x="302" y="253"/>
                    </a:lnTo>
                    <a:lnTo>
                      <a:pt x="334" y="240"/>
                    </a:lnTo>
                    <a:lnTo>
                      <a:pt x="341" y="233"/>
                    </a:lnTo>
                    <a:lnTo>
                      <a:pt x="343" y="222"/>
                    </a:lnTo>
                    <a:lnTo>
                      <a:pt x="348" y="211"/>
                    </a:lnTo>
                    <a:lnTo>
                      <a:pt x="372" y="196"/>
                    </a:lnTo>
                    <a:lnTo>
                      <a:pt x="383" y="201"/>
                    </a:lnTo>
                    <a:lnTo>
                      <a:pt x="377" y="212"/>
                    </a:lnTo>
                    <a:lnTo>
                      <a:pt x="371" y="229"/>
                    </a:lnTo>
                    <a:lnTo>
                      <a:pt x="380" y="232"/>
                    </a:lnTo>
                    <a:lnTo>
                      <a:pt x="385" y="219"/>
                    </a:lnTo>
                    <a:lnTo>
                      <a:pt x="404" y="212"/>
                    </a:lnTo>
                    <a:lnTo>
                      <a:pt x="409" y="201"/>
                    </a:lnTo>
                    <a:lnTo>
                      <a:pt x="401" y="195"/>
                    </a:lnTo>
                    <a:lnTo>
                      <a:pt x="398" y="184"/>
                    </a:lnTo>
                    <a:lnTo>
                      <a:pt x="398" y="169"/>
                    </a:lnTo>
                    <a:lnTo>
                      <a:pt x="404" y="170"/>
                    </a:lnTo>
                    <a:lnTo>
                      <a:pt x="407" y="162"/>
                    </a:lnTo>
                    <a:lnTo>
                      <a:pt x="402" y="157"/>
                    </a:lnTo>
                    <a:lnTo>
                      <a:pt x="423" y="152"/>
                    </a:lnTo>
                    <a:lnTo>
                      <a:pt x="426" y="161"/>
                    </a:lnTo>
                    <a:lnTo>
                      <a:pt x="470" y="165"/>
                    </a:lnTo>
                    <a:lnTo>
                      <a:pt x="470" y="185"/>
                    </a:lnTo>
                    <a:lnTo>
                      <a:pt x="481" y="190"/>
                    </a:lnTo>
                    <a:lnTo>
                      <a:pt x="488" y="178"/>
                    </a:lnTo>
                    <a:lnTo>
                      <a:pt x="502" y="184"/>
                    </a:lnTo>
                    <a:lnTo>
                      <a:pt x="546" y="152"/>
                    </a:lnTo>
                    <a:lnTo>
                      <a:pt x="557" y="152"/>
                    </a:lnTo>
                    <a:lnTo>
                      <a:pt x="560" y="161"/>
                    </a:lnTo>
                    <a:lnTo>
                      <a:pt x="562" y="162"/>
                    </a:lnTo>
                    <a:lnTo>
                      <a:pt x="572" y="161"/>
                    </a:lnTo>
                    <a:lnTo>
                      <a:pt x="577" y="154"/>
                    </a:lnTo>
                    <a:lnTo>
                      <a:pt x="583" y="156"/>
                    </a:lnTo>
                    <a:lnTo>
                      <a:pt x="588" y="147"/>
                    </a:lnTo>
                    <a:lnTo>
                      <a:pt x="595" y="146"/>
                    </a:lnTo>
                    <a:lnTo>
                      <a:pt x="615" y="124"/>
                    </a:lnTo>
                    <a:lnTo>
                      <a:pt x="633" y="124"/>
                    </a:lnTo>
                    <a:lnTo>
                      <a:pt x="638" y="118"/>
                    </a:lnTo>
                    <a:lnTo>
                      <a:pt x="643" y="102"/>
                    </a:lnTo>
                    <a:lnTo>
                      <a:pt x="653" y="109"/>
                    </a:lnTo>
                    <a:lnTo>
                      <a:pt x="660" y="105"/>
                    </a:lnTo>
                    <a:lnTo>
                      <a:pt x="667" y="97"/>
                    </a:lnTo>
                    <a:lnTo>
                      <a:pt x="663" y="70"/>
                    </a:lnTo>
                    <a:lnTo>
                      <a:pt x="668" y="56"/>
                    </a:lnTo>
                    <a:lnTo>
                      <a:pt x="680" y="51"/>
                    </a:lnTo>
                    <a:lnTo>
                      <a:pt x="689" y="39"/>
                    </a:lnTo>
                    <a:lnTo>
                      <a:pt x="697" y="39"/>
                    </a:lnTo>
                    <a:lnTo>
                      <a:pt x="708" y="25"/>
                    </a:lnTo>
                    <a:lnTo>
                      <a:pt x="713" y="14"/>
                    </a:lnTo>
                    <a:lnTo>
                      <a:pt x="726" y="20"/>
                    </a:lnTo>
                    <a:lnTo>
                      <a:pt x="750" y="0"/>
                    </a:lnTo>
                    <a:lnTo>
                      <a:pt x="782" y="1"/>
                    </a:lnTo>
                    <a:lnTo>
                      <a:pt x="812" y="12"/>
                    </a:lnTo>
                    <a:lnTo>
                      <a:pt x="820" y="20"/>
                    </a:lnTo>
                    <a:lnTo>
                      <a:pt x="825" y="29"/>
                    </a:lnTo>
                    <a:lnTo>
                      <a:pt x="832" y="36"/>
                    </a:lnTo>
                    <a:lnTo>
                      <a:pt x="831" y="46"/>
                    </a:lnTo>
                    <a:lnTo>
                      <a:pt x="842" y="76"/>
                    </a:lnTo>
                    <a:lnTo>
                      <a:pt x="842" y="87"/>
                    </a:lnTo>
                    <a:lnTo>
                      <a:pt x="834" y="93"/>
                    </a:lnTo>
                    <a:lnTo>
                      <a:pt x="829" y="110"/>
                    </a:lnTo>
                    <a:lnTo>
                      <a:pt x="843" y="111"/>
                    </a:lnTo>
                    <a:lnTo>
                      <a:pt x="841" y="119"/>
                    </a:lnTo>
                    <a:lnTo>
                      <a:pt x="829" y="127"/>
                    </a:lnTo>
                    <a:lnTo>
                      <a:pt x="819" y="141"/>
                    </a:lnTo>
                    <a:lnTo>
                      <a:pt x="799" y="176"/>
                    </a:lnTo>
                    <a:lnTo>
                      <a:pt x="807" y="189"/>
                    </a:lnTo>
                    <a:lnTo>
                      <a:pt x="789" y="180"/>
                    </a:lnTo>
                    <a:lnTo>
                      <a:pt x="781" y="180"/>
                    </a:lnTo>
                    <a:lnTo>
                      <a:pt x="772" y="184"/>
                    </a:lnTo>
                    <a:lnTo>
                      <a:pt x="733" y="221"/>
                    </a:lnTo>
                    <a:lnTo>
                      <a:pt x="712" y="229"/>
                    </a:lnTo>
                    <a:lnTo>
                      <a:pt x="702" y="229"/>
                    </a:lnTo>
                    <a:lnTo>
                      <a:pt x="680" y="240"/>
                    </a:lnTo>
                    <a:lnTo>
                      <a:pt x="669" y="238"/>
                    </a:lnTo>
                    <a:lnTo>
                      <a:pt x="648" y="244"/>
                    </a:lnTo>
                    <a:lnTo>
                      <a:pt x="641" y="251"/>
                    </a:lnTo>
                    <a:lnTo>
                      <a:pt x="638" y="261"/>
                    </a:lnTo>
                    <a:lnTo>
                      <a:pt x="628" y="271"/>
                    </a:lnTo>
                    <a:lnTo>
                      <a:pt x="624" y="260"/>
                    </a:lnTo>
                    <a:lnTo>
                      <a:pt x="614" y="276"/>
                    </a:lnTo>
                    <a:lnTo>
                      <a:pt x="558" y="310"/>
                    </a:lnTo>
                    <a:lnTo>
                      <a:pt x="552" y="309"/>
                    </a:lnTo>
                    <a:lnTo>
                      <a:pt x="545" y="289"/>
                    </a:lnTo>
                    <a:lnTo>
                      <a:pt x="539" y="294"/>
                    </a:lnTo>
                    <a:lnTo>
                      <a:pt x="540" y="304"/>
                    </a:lnTo>
                    <a:lnTo>
                      <a:pt x="538" y="308"/>
                    </a:lnTo>
                    <a:lnTo>
                      <a:pt x="534" y="318"/>
                    </a:lnTo>
                    <a:lnTo>
                      <a:pt x="506" y="350"/>
                    </a:lnTo>
                    <a:lnTo>
                      <a:pt x="481" y="356"/>
                    </a:lnTo>
                    <a:lnTo>
                      <a:pt x="472" y="372"/>
                    </a:lnTo>
                    <a:lnTo>
                      <a:pt x="469" y="363"/>
                    </a:lnTo>
                    <a:lnTo>
                      <a:pt x="449" y="398"/>
                    </a:lnTo>
                    <a:lnTo>
                      <a:pt x="422" y="431"/>
                    </a:lnTo>
                    <a:lnTo>
                      <a:pt x="395" y="436"/>
                    </a:lnTo>
                    <a:lnTo>
                      <a:pt x="391" y="442"/>
                    </a:lnTo>
                    <a:lnTo>
                      <a:pt x="389" y="434"/>
                    </a:lnTo>
                    <a:lnTo>
                      <a:pt x="378" y="436"/>
                    </a:lnTo>
                    <a:lnTo>
                      <a:pt x="373" y="430"/>
                    </a:lnTo>
                    <a:lnTo>
                      <a:pt x="367" y="445"/>
                    </a:lnTo>
                    <a:lnTo>
                      <a:pt x="374" y="453"/>
                    </a:lnTo>
                    <a:lnTo>
                      <a:pt x="383" y="454"/>
                    </a:lnTo>
                    <a:lnTo>
                      <a:pt x="385" y="465"/>
                    </a:lnTo>
                    <a:lnTo>
                      <a:pt x="359" y="491"/>
                    </a:lnTo>
                    <a:lnTo>
                      <a:pt x="362" y="501"/>
                    </a:lnTo>
                    <a:lnTo>
                      <a:pt x="358" y="511"/>
                    </a:lnTo>
                    <a:lnTo>
                      <a:pt x="340" y="514"/>
                    </a:lnTo>
                    <a:lnTo>
                      <a:pt x="331" y="504"/>
                    </a:lnTo>
                    <a:lnTo>
                      <a:pt x="316" y="498"/>
                    </a:lnTo>
                    <a:lnTo>
                      <a:pt x="319" y="506"/>
                    </a:lnTo>
                    <a:lnTo>
                      <a:pt x="331" y="520"/>
                    </a:lnTo>
                    <a:lnTo>
                      <a:pt x="341" y="543"/>
                    </a:lnTo>
                    <a:lnTo>
                      <a:pt x="304" y="517"/>
                    </a:lnTo>
                    <a:lnTo>
                      <a:pt x="294" y="520"/>
                    </a:lnTo>
                    <a:lnTo>
                      <a:pt x="296" y="524"/>
                    </a:lnTo>
                    <a:lnTo>
                      <a:pt x="294" y="530"/>
                    </a:lnTo>
                    <a:lnTo>
                      <a:pt x="299" y="544"/>
                    </a:lnTo>
                    <a:lnTo>
                      <a:pt x="304" y="549"/>
                    </a:lnTo>
                    <a:lnTo>
                      <a:pt x="293" y="541"/>
                    </a:lnTo>
                    <a:lnTo>
                      <a:pt x="291" y="547"/>
                    </a:lnTo>
                    <a:lnTo>
                      <a:pt x="297" y="562"/>
                    </a:lnTo>
                    <a:lnTo>
                      <a:pt x="293" y="570"/>
                    </a:lnTo>
                    <a:lnTo>
                      <a:pt x="285" y="571"/>
                    </a:lnTo>
                    <a:lnTo>
                      <a:pt x="280" y="561"/>
                    </a:lnTo>
                    <a:lnTo>
                      <a:pt x="251" y="538"/>
                    </a:lnTo>
                    <a:lnTo>
                      <a:pt x="249" y="547"/>
                    </a:lnTo>
                    <a:lnTo>
                      <a:pt x="262" y="561"/>
                    </a:lnTo>
                    <a:lnTo>
                      <a:pt x="270" y="574"/>
                    </a:lnTo>
                    <a:lnTo>
                      <a:pt x="278" y="593"/>
                    </a:lnTo>
                    <a:lnTo>
                      <a:pt x="278" y="604"/>
                    </a:lnTo>
                    <a:lnTo>
                      <a:pt x="273" y="603"/>
                    </a:lnTo>
                    <a:lnTo>
                      <a:pt x="271" y="610"/>
                    </a:lnTo>
                    <a:lnTo>
                      <a:pt x="270" y="620"/>
                    </a:lnTo>
                    <a:lnTo>
                      <a:pt x="264" y="613"/>
                    </a:lnTo>
                    <a:lnTo>
                      <a:pt x="261" y="613"/>
                    </a:lnTo>
                    <a:lnTo>
                      <a:pt x="262" y="625"/>
                    </a:lnTo>
                    <a:lnTo>
                      <a:pt x="265" y="629"/>
                    </a:lnTo>
                    <a:lnTo>
                      <a:pt x="260" y="633"/>
                    </a:lnTo>
                    <a:lnTo>
                      <a:pt x="251" y="625"/>
                    </a:lnTo>
                    <a:lnTo>
                      <a:pt x="249" y="636"/>
                    </a:lnTo>
                    <a:lnTo>
                      <a:pt x="251" y="651"/>
                    </a:lnTo>
                    <a:lnTo>
                      <a:pt x="244" y="653"/>
                    </a:lnTo>
                    <a:lnTo>
                      <a:pt x="239" y="644"/>
                    </a:lnTo>
                    <a:lnTo>
                      <a:pt x="232" y="643"/>
                    </a:lnTo>
                    <a:lnTo>
                      <a:pt x="228" y="630"/>
                    </a:lnTo>
                    <a:lnTo>
                      <a:pt x="213" y="601"/>
                    </a:lnTo>
                    <a:lnTo>
                      <a:pt x="207" y="621"/>
                    </a:lnTo>
                    <a:lnTo>
                      <a:pt x="210" y="633"/>
                    </a:lnTo>
                    <a:lnTo>
                      <a:pt x="197" y="640"/>
                    </a:lnTo>
                    <a:lnTo>
                      <a:pt x="213" y="646"/>
                    </a:lnTo>
                    <a:lnTo>
                      <a:pt x="221" y="652"/>
                    </a:lnTo>
                    <a:lnTo>
                      <a:pt x="221" y="663"/>
                    </a:lnTo>
                    <a:lnTo>
                      <a:pt x="230" y="668"/>
                    </a:lnTo>
                    <a:lnTo>
                      <a:pt x="226" y="671"/>
                    </a:lnTo>
                    <a:lnTo>
                      <a:pt x="228" y="678"/>
                    </a:lnTo>
                    <a:lnTo>
                      <a:pt x="228" y="687"/>
                    </a:lnTo>
                    <a:lnTo>
                      <a:pt x="226" y="700"/>
                    </a:lnTo>
                    <a:lnTo>
                      <a:pt x="216" y="701"/>
                    </a:lnTo>
                    <a:lnTo>
                      <a:pt x="211" y="686"/>
                    </a:lnTo>
                    <a:lnTo>
                      <a:pt x="205" y="684"/>
                    </a:lnTo>
                    <a:lnTo>
                      <a:pt x="179" y="679"/>
                    </a:lnTo>
                    <a:lnTo>
                      <a:pt x="170" y="681"/>
                    </a:lnTo>
                    <a:lnTo>
                      <a:pt x="179" y="689"/>
                    </a:lnTo>
                    <a:lnTo>
                      <a:pt x="194" y="691"/>
                    </a:lnTo>
                    <a:lnTo>
                      <a:pt x="207" y="712"/>
                    </a:lnTo>
                    <a:lnTo>
                      <a:pt x="211" y="723"/>
                    </a:lnTo>
                    <a:lnTo>
                      <a:pt x="207" y="730"/>
                    </a:lnTo>
                    <a:lnTo>
                      <a:pt x="202" y="733"/>
                    </a:lnTo>
                    <a:lnTo>
                      <a:pt x="200" y="739"/>
                    </a:lnTo>
                    <a:lnTo>
                      <a:pt x="190" y="730"/>
                    </a:lnTo>
                    <a:lnTo>
                      <a:pt x="185" y="718"/>
                    </a:lnTo>
                    <a:lnTo>
                      <a:pt x="174" y="714"/>
                    </a:lnTo>
                    <a:lnTo>
                      <a:pt x="179" y="732"/>
                    </a:lnTo>
                    <a:lnTo>
                      <a:pt x="184" y="744"/>
                    </a:lnTo>
                    <a:lnTo>
                      <a:pt x="191" y="751"/>
                    </a:lnTo>
                    <a:lnTo>
                      <a:pt x="192" y="760"/>
                    </a:lnTo>
                    <a:lnTo>
                      <a:pt x="185" y="769"/>
                    </a:lnTo>
                    <a:lnTo>
                      <a:pt x="180" y="781"/>
                    </a:lnTo>
                    <a:lnTo>
                      <a:pt x="174" y="782"/>
                    </a:lnTo>
                    <a:lnTo>
                      <a:pt x="167" y="796"/>
                    </a:lnTo>
                    <a:lnTo>
                      <a:pt x="159" y="794"/>
                    </a:lnTo>
                    <a:lnTo>
                      <a:pt x="152" y="788"/>
                    </a:lnTo>
                    <a:lnTo>
                      <a:pt x="133" y="789"/>
                    </a:lnTo>
                    <a:lnTo>
                      <a:pt x="115" y="777"/>
                    </a:lnTo>
                    <a:lnTo>
                      <a:pt x="97" y="776"/>
                    </a:lnTo>
                    <a:lnTo>
                      <a:pt x="82" y="761"/>
                    </a:lnTo>
                    <a:lnTo>
                      <a:pt x="61" y="764"/>
                    </a:lnTo>
                    <a:lnTo>
                      <a:pt x="39" y="777"/>
                    </a:lnTo>
                    <a:lnTo>
                      <a:pt x="24" y="776"/>
                    </a:lnTo>
                    <a:lnTo>
                      <a:pt x="35" y="766"/>
                    </a:lnTo>
                    <a:lnTo>
                      <a:pt x="39" y="757"/>
                    </a:lnTo>
                    <a:lnTo>
                      <a:pt x="33" y="757"/>
                    </a:lnTo>
                    <a:lnTo>
                      <a:pt x="34" y="745"/>
                    </a:lnTo>
                    <a:lnTo>
                      <a:pt x="39" y="738"/>
                    </a:lnTo>
                    <a:lnTo>
                      <a:pt x="56" y="723"/>
                    </a:lnTo>
                    <a:lnTo>
                      <a:pt x="63" y="724"/>
                    </a:lnTo>
                    <a:lnTo>
                      <a:pt x="78" y="713"/>
                    </a:lnTo>
                    <a:lnTo>
                      <a:pt x="77" y="711"/>
                    </a:lnTo>
                    <a:lnTo>
                      <a:pt x="68" y="703"/>
                    </a:lnTo>
                    <a:lnTo>
                      <a:pt x="63" y="711"/>
                    </a:lnTo>
                    <a:lnTo>
                      <a:pt x="52" y="713"/>
                    </a:lnTo>
                    <a:lnTo>
                      <a:pt x="40" y="727"/>
                    </a:lnTo>
                    <a:lnTo>
                      <a:pt x="18" y="724"/>
                    </a:lnTo>
                    <a:lnTo>
                      <a:pt x="17" y="714"/>
                    </a:lnTo>
                    <a:lnTo>
                      <a:pt x="4" y="706"/>
                    </a:lnTo>
                    <a:lnTo>
                      <a:pt x="0" y="69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3" name="Freeform 139">
                <a:extLst>
                  <a:ext uri="{FF2B5EF4-FFF2-40B4-BE49-F238E27FC236}">
                    <a16:creationId xmlns:a16="http://schemas.microsoft.com/office/drawing/2014/main" xmlns="" id="{E07DA16B-D63F-4DEC-A72A-0216D5890012}"/>
                  </a:ext>
                </a:extLst>
              </p:cNvPr>
              <p:cNvSpPr>
                <a:spLocks noChangeAspect="1"/>
              </p:cNvSpPr>
              <p:nvPr/>
            </p:nvSpPr>
            <p:spPr bwMode="auto">
              <a:xfrm>
                <a:off x="3332" y="1430"/>
                <a:ext cx="9" cy="16"/>
              </a:xfrm>
              <a:custGeom>
                <a:avLst/>
                <a:gdLst/>
                <a:ahLst/>
                <a:cxnLst>
                  <a:cxn ang="0">
                    <a:pos x="0" y="11"/>
                  </a:cxn>
                  <a:cxn ang="0">
                    <a:pos x="0" y="8"/>
                  </a:cxn>
                  <a:cxn ang="0">
                    <a:pos x="13" y="0"/>
                  </a:cxn>
                  <a:cxn ang="0">
                    <a:pos x="23" y="5"/>
                  </a:cxn>
                  <a:cxn ang="0">
                    <a:pos x="33" y="16"/>
                  </a:cxn>
                  <a:cxn ang="0">
                    <a:pos x="35" y="10"/>
                  </a:cxn>
                  <a:cxn ang="0">
                    <a:pos x="47" y="30"/>
                  </a:cxn>
                  <a:cxn ang="0">
                    <a:pos x="48" y="40"/>
                  </a:cxn>
                  <a:cxn ang="0">
                    <a:pos x="47" y="53"/>
                  </a:cxn>
                  <a:cxn ang="0">
                    <a:pos x="44" y="57"/>
                  </a:cxn>
                  <a:cxn ang="0">
                    <a:pos x="45" y="68"/>
                  </a:cxn>
                  <a:cxn ang="0">
                    <a:pos x="48" y="78"/>
                  </a:cxn>
                  <a:cxn ang="0">
                    <a:pos x="44" y="81"/>
                  </a:cxn>
                  <a:cxn ang="0">
                    <a:pos x="38" y="59"/>
                  </a:cxn>
                  <a:cxn ang="0">
                    <a:pos x="31" y="46"/>
                  </a:cxn>
                  <a:cxn ang="0">
                    <a:pos x="24" y="27"/>
                  </a:cxn>
                  <a:cxn ang="0">
                    <a:pos x="4" y="19"/>
                  </a:cxn>
                  <a:cxn ang="0">
                    <a:pos x="0" y="11"/>
                  </a:cxn>
                </a:cxnLst>
                <a:rect l="0" t="0" r="r" b="b"/>
                <a:pathLst>
                  <a:path w="48" h="81">
                    <a:moveTo>
                      <a:pt x="0" y="11"/>
                    </a:moveTo>
                    <a:lnTo>
                      <a:pt x="0" y="8"/>
                    </a:lnTo>
                    <a:lnTo>
                      <a:pt x="13" y="0"/>
                    </a:lnTo>
                    <a:lnTo>
                      <a:pt x="23" y="5"/>
                    </a:lnTo>
                    <a:lnTo>
                      <a:pt x="33" y="16"/>
                    </a:lnTo>
                    <a:lnTo>
                      <a:pt x="35" y="10"/>
                    </a:lnTo>
                    <a:lnTo>
                      <a:pt x="47" y="30"/>
                    </a:lnTo>
                    <a:lnTo>
                      <a:pt x="48" y="40"/>
                    </a:lnTo>
                    <a:lnTo>
                      <a:pt x="47" y="53"/>
                    </a:lnTo>
                    <a:lnTo>
                      <a:pt x="44" y="57"/>
                    </a:lnTo>
                    <a:lnTo>
                      <a:pt x="45" y="68"/>
                    </a:lnTo>
                    <a:lnTo>
                      <a:pt x="48" y="78"/>
                    </a:lnTo>
                    <a:lnTo>
                      <a:pt x="44" y="81"/>
                    </a:lnTo>
                    <a:lnTo>
                      <a:pt x="38" y="59"/>
                    </a:lnTo>
                    <a:lnTo>
                      <a:pt x="31" y="46"/>
                    </a:lnTo>
                    <a:lnTo>
                      <a:pt x="24" y="27"/>
                    </a:lnTo>
                    <a:lnTo>
                      <a:pt x="4" y="19"/>
                    </a:lnTo>
                    <a:lnTo>
                      <a:pt x="0" y="1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4" name="Freeform 140">
                <a:extLst>
                  <a:ext uri="{FF2B5EF4-FFF2-40B4-BE49-F238E27FC236}">
                    <a16:creationId xmlns:a16="http://schemas.microsoft.com/office/drawing/2014/main" xmlns="" id="{C86DC0AF-FB1D-4CB5-9995-ECF8F82D52DD}"/>
                  </a:ext>
                </a:extLst>
              </p:cNvPr>
              <p:cNvSpPr>
                <a:spLocks noChangeAspect="1"/>
              </p:cNvSpPr>
              <p:nvPr/>
            </p:nvSpPr>
            <p:spPr bwMode="auto">
              <a:xfrm>
                <a:off x="4284" y="1389"/>
                <a:ext cx="17" cy="13"/>
              </a:xfrm>
              <a:custGeom>
                <a:avLst/>
                <a:gdLst/>
                <a:ahLst/>
                <a:cxnLst>
                  <a:cxn ang="0">
                    <a:pos x="44" y="7"/>
                  </a:cxn>
                  <a:cxn ang="0">
                    <a:pos x="57" y="9"/>
                  </a:cxn>
                  <a:cxn ang="0">
                    <a:pos x="84" y="4"/>
                  </a:cxn>
                  <a:cxn ang="0">
                    <a:pos x="85" y="7"/>
                  </a:cxn>
                  <a:cxn ang="0">
                    <a:pos x="84" y="14"/>
                  </a:cxn>
                  <a:cxn ang="0">
                    <a:pos x="79" y="27"/>
                  </a:cxn>
                  <a:cxn ang="0">
                    <a:pos x="76" y="37"/>
                  </a:cxn>
                  <a:cxn ang="0">
                    <a:pos x="71" y="45"/>
                  </a:cxn>
                  <a:cxn ang="0">
                    <a:pos x="70" y="40"/>
                  </a:cxn>
                  <a:cxn ang="0">
                    <a:pos x="70" y="26"/>
                  </a:cxn>
                  <a:cxn ang="0">
                    <a:pos x="62" y="51"/>
                  </a:cxn>
                  <a:cxn ang="0">
                    <a:pos x="54" y="50"/>
                  </a:cxn>
                  <a:cxn ang="0">
                    <a:pos x="44" y="42"/>
                  </a:cxn>
                  <a:cxn ang="0">
                    <a:pos x="36" y="52"/>
                  </a:cxn>
                  <a:cxn ang="0">
                    <a:pos x="20" y="51"/>
                  </a:cxn>
                  <a:cxn ang="0">
                    <a:pos x="17" y="57"/>
                  </a:cxn>
                  <a:cxn ang="0">
                    <a:pos x="13" y="61"/>
                  </a:cxn>
                  <a:cxn ang="0">
                    <a:pos x="0" y="46"/>
                  </a:cxn>
                  <a:cxn ang="0">
                    <a:pos x="4" y="40"/>
                  </a:cxn>
                  <a:cxn ang="0">
                    <a:pos x="11" y="37"/>
                  </a:cxn>
                  <a:cxn ang="0">
                    <a:pos x="10" y="29"/>
                  </a:cxn>
                  <a:cxn ang="0">
                    <a:pos x="13" y="23"/>
                  </a:cxn>
                  <a:cxn ang="0">
                    <a:pos x="19" y="20"/>
                  </a:cxn>
                  <a:cxn ang="0">
                    <a:pos x="19" y="14"/>
                  </a:cxn>
                  <a:cxn ang="0">
                    <a:pos x="16" y="4"/>
                  </a:cxn>
                  <a:cxn ang="0">
                    <a:pos x="25" y="0"/>
                  </a:cxn>
                  <a:cxn ang="0">
                    <a:pos x="41" y="2"/>
                  </a:cxn>
                  <a:cxn ang="0">
                    <a:pos x="44" y="3"/>
                  </a:cxn>
                  <a:cxn ang="0">
                    <a:pos x="44" y="7"/>
                  </a:cxn>
                </a:cxnLst>
                <a:rect l="0" t="0" r="r" b="b"/>
                <a:pathLst>
                  <a:path w="85" h="61">
                    <a:moveTo>
                      <a:pt x="44" y="7"/>
                    </a:moveTo>
                    <a:lnTo>
                      <a:pt x="57" y="9"/>
                    </a:lnTo>
                    <a:lnTo>
                      <a:pt x="84" y="4"/>
                    </a:lnTo>
                    <a:lnTo>
                      <a:pt x="85" y="7"/>
                    </a:lnTo>
                    <a:lnTo>
                      <a:pt x="84" y="14"/>
                    </a:lnTo>
                    <a:lnTo>
                      <a:pt x="79" y="27"/>
                    </a:lnTo>
                    <a:lnTo>
                      <a:pt x="76" y="37"/>
                    </a:lnTo>
                    <a:lnTo>
                      <a:pt x="71" y="45"/>
                    </a:lnTo>
                    <a:lnTo>
                      <a:pt x="70" y="40"/>
                    </a:lnTo>
                    <a:lnTo>
                      <a:pt x="70" y="26"/>
                    </a:lnTo>
                    <a:lnTo>
                      <a:pt x="62" y="51"/>
                    </a:lnTo>
                    <a:lnTo>
                      <a:pt x="54" y="50"/>
                    </a:lnTo>
                    <a:lnTo>
                      <a:pt x="44" y="42"/>
                    </a:lnTo>
                    <a:lnTo>
                      <a:pt x="36" y="52"/>
                    </a:lnTo>
                    <a:lnTo>
                      <a:pt x="20" y="51"/>
                    </a:lnTo>
                    <a:lnTo>
                      <a:pt x="17" y="57"/>
                    </a:lnTo>
                    <a:lnTo>
                      <a:pt x="13" y="61"/>
                    </a:lnTo>
                    <a:lnTo>
                      <a:pt x="0" y="46"/>
                    </a:lnTo>
                    <a:lnTo>
                      <a:pt x="4" y="40"/>
                    </a:lnTo>
                    <a:lnTo>
                      <a:pt x="11" y="37"/>
                    </a:lnTo>
                    <a:lnTo>
                      <a:pt x="10" y="29"/>
                    </a:lnTo>
                    <a:lnTo>
                      <a:pt x="13" y="23"/>
                    </a:lnTo>
                    <a:lnTo>
                      <a:pt x="19" y="20"/>
                    </a:lnTo>
                    <a:lnTo>
                      <a:pt x="19" y="14"/>
                    </a:lnTo>
                    <a:lnTo>
                      <a:pt x="16" y="4"/>
                    </a:lnTo>
                    <a:lnTo>
                      <a:pt x="25" y="0"/>
                    </a:lnTo>
                    <a:lnTo>
                      <a:pt x="41" y="2"/>
                    </a:lnTo>
                    <a:lnTo>
                      <a:pt x="44" y="3"/>
                    </a:lnTo>
                    <a:lnTo>
                      <a:pt x="44" y="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5" name="Freeform 141">
                <a:extLst>
                  <a:ext uri="{FF2B5EF4-FFF2-40B4-BE49-F238E27FC236}">
                    <a16:creationId xmlns:a16="http://schemas.microsoft.com/office/drawing/2014/main" xmlns="" id="{81A3766D-3730-4992-A0E6-8584DE61D51A}"/>
                  </a:ext>
                </a:extLst>
              </p:cNvPr>
              <p:cNvSpPr>
                <a:spLocks noChangeAspect="1"/>
              </p:cNvSpPr>
              <p:nvPr/>
            </p:nvSpPr>
            <p:spPr bwMode="auto">
              <a:xfrm>
                <a:off x="3400" y="1461"/>
                <a:ext cx="22" cy="25"/>
              </a:xfrm>
              <a:custGeom>
                <a:avLst/>
                <a:gdLst/>
                <a:ahLst/>
                <a:cxnLst>
                  <a:cxn ang="0">
                    <a:pos x="15" y="75"/>
                  </a:cxn>
                  <a:cxn ang="0">
                    <a:pos x="12" y="75"/>
                  </a:cxn>
                  <a:cxn ang="0">
                    <a:pos x="7" y="57"/>
                  </a:cxn>
                  <a:cxn ang="0">
                    <a:pos x="7" y="49"/>
                  </a:cxn>
                  <a:cxn ang="0">
                    <a:pos x="3" y="47"/>
                  </a:cxn>
                  <a:cxn ang="0">
                    <a:pos x="0" y="36"/>
                  </a:cxn>
                  <a:cxn ang="0">
                    <a:pos x="10" y="41"/>
                  </a:cxn>
                  <a:cxn ang="0">
                    <a:pos x="19" y="38"/>
                  </a:cxn>
                  <a:cxn ang="0">
                    <a:pos x="6" y="25"/>
                  </a:cxn>
                  <a:cxn ang="0">
                    <a:pos x="10" y="23"/>
                  </a:cxn>
                  <a:cxn ang="0">
                    <a:pos x="15" y="15"/>
                  </a:cxn>
                  <a:cxn ang="0">
                    <a:pos x="19" y="3"/>
                  </a:cxn>
                  <a:cxn ang="0">
                    <a:pos x="27" y="0"/>
                  </a:cxn>
                  <a:cxn ang="0">
                    <a:pos x="37" y="16"/>
                  </a:cxn>
                  <a:cxn ang="0">
                    <a:pos x="46" y="23"/>
                  </a:cxn>
                  <a:cxn ang="0">
                    <a:pos x="52" y="38"/>
                  </a:cxn>
                  <a:cxn ang="0">
                    <a:pos x="68" y="46"/>
                  </a:cxn>
                  <a:cxn ang="0">
                    <a:pos x="82" y="62"/>
                  </a:cxn>
                  <a:cxn ang="0">
                    <a:pos x="109" y="98"/>
                  </a:cxn>
                  <a:cxn ang="0">
                    <a:pos x="112" y="108"/>
                  </a:cxn>
                  <a:cxn ang="0">
                    <a:pos x="103" y="123"/>
                  </a:cxn>
                  <a:cxn ang="0">
                    <a:pos x="96" y="118"/>
                  </a:cxn>
                  <a:cxn ang="0">
                    <a:pos x="89" y="117"/>
                  </a:cxn>
                  <a:cxn ang="0">
                    <a:pos x="85" y="122"/>
                  </a:cxn>
                  <a:cxn ang="0">
                    <a:pos x="74" y="122"/>
                  </a:cxn>
                  <a:cxn ang="0">
                    <a:pos x="60" y="112"/>
                  </a:cxn>
                  <a:cxn ang="0">
                    <a:pos x="64" y="103"/>
                  </a:cxn>
                  <a:cxn ang="0">
                    <a:pos x="54" y="96"/>
                  </a:cxn>
                  <a:cxn ang="0">
                    <a:pos x="44" y="95"/>
                  </a:cxn>
                  <a:cxn ang="0">
                    <a:pos x="26" y="82"/>
                  </a:cxn>
                  <a:cxn ang="0">
                    <a:pos x="31" y="95"/>
                  </a:cxn>
                  <a:cxn ang="0">
                    <a:pos x="39" y="106"/>
                  </a:cxn>
                  <a:cxn ang="0">
                    <a:pos x="37" y="113"/>
                  </a:cxn>
                  <a:cxn ang="0">
                    <a:pos x="28" y="95"/>
                  </a:cxn>
                  <a:cxn ang="0">
                    <a:pos x="15" y="75"/>
                  </a:cxn>
                </a:cxnLst>
                <a:rect l="0" t="0" r="r" b="b"/>
                <a:pathLst>
                  <a:path w="112" h="123">
                    <a:moveTo>
                      <a:pt x="15" y="75"/>
                    </a:moveTo>
                    <a:lnTo>
                      <a:pt x="12" y="75"/>
                    </a:lnTo>
                    <a:lnTo>
                      <a:pt x="7" y="57"/>
                    </a:lnTo>
                    <a:lnTo>
                      <a:pt x="7" y="49"/>
                    </a:lnTo>
                    <a:lnTo>
                      <a:pt x="3" y="47"/>
                    </a:lnTo>
                    <a:lnTo>
                      <a:pt x="0" y="36"/>
                    </a:lnTo>
                    <a:lnTo>
                      <a:pt x="10" y="41"/>
                    </a:lnTo>
                    <a:lnTo>
                      <a:pt x="19" y="38"/>
                    </a:lnTo>
                    <a:lnTo>
                      <a:pt x="6" y="25"/>
                    </a:lnTo>
                    <a:lnTo>
                      <a:pt x="10" y="23"/>
                    </a:lnTo>
                    <a:lnTo>
                      <a:pt x="15" y="15"/>
                    </a:lnTo>
                    <a:lnTo>
                      <a:pt x="19" y="3"/>
                    </a:lnTo>
                    <a:lnTo>
                      <a:pt x="27" y="0"/>
                    </a:lnTo>
                    <a:lnTo>
                      <a:pt x="37" y="16"/>
                    </a:lnTo>
                    <a:lnTo>
                      <a:pt x="46" y="23"/>
                    </a:lnTo>
                    <a:lnTo>
                      <a:pt x="52" y="38"/>
                    </a:lnTo>
                    <a:lnTo>
                      <a:pt x="68" y="46"/>
                    </a:lnTo>
                    <a:lnTo>
                      <a:pt x="82" y="62"/>
                    </a:lnTo>
                    <a:lnTo>
                      <a:pt x="109" y="98"/>
                    </a:lnTo>
                    <a:lnTo>
                      <a:pt x="112" y="108"/>
                    </a:lnTo>
                    <a:lnTo>
                      <a:pt x="103" y="123"/>
                    </a:lnTo>
                    <a:lnTo>
                      <a:pt x="96" y="118"/>
                    </a:lnTo>
                    <a:lnTo>
                      <a:pt x="89" y="117"/>
                    </a:lnTo>
                    <a:lnTo>
                      <a:pt x="85" y="122"/>
                    </a:lnTo>
                    <a:lnTo>
                      <a:pt x="74" y="122"/>
                    </a:lnTo>
                    <a:lnTo>
                      <a:pt x="60" y="112"/>
                    </a:lnTo>
                    <a:lnTo>
                      <a:pt x="64" y="103"/>
                    </a:lnTo>
                    <a:lnTo>
                      <a:pt x="54" y="96"/>
                    </a:lnTo>
                    <a:lnTo>
                      <a:pt x="44" y="95"/>
                    </a:lnTo>
                    <a:lnTo>
                      <a:pt x="26" y="82"/>
                    </a:lnTo>
                    <a:lnTo>
                      <a:pt x="31" y="95"/>
                    </a:lnTo>
                    <a:lnTo>
                      <a:pt x="39" y="106"/>
                    </a:lnTo>
                    <a:lnTo>
                      <a:pt x="37" y="113"/>
                    </a:lnTo>
                    <a:lnTo>
                      <a:pt x="28" y="95"/>
                    </a:lnTo>
                    <a:lnTo>
                      <a:pt x="15" y="7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6" name="Freeform 142">
                <a:extLst>
                  <a:ext uri="{FF2B5EF4-FFF2-40B4-BE49-F238E27FC236}">
                    <a16:creationId xmlns:a16="http://schemas.microsoft.com/office/drawing/2014/main" xmlns="" id="{30E70779-E312-4886-928C-776A0598CAD8}"/>
                  </a:ext>
                </a:extLst>
              </p:cNvPr>
              <p:cNvSpPr>
                <a:spLocks noChangeAspect="1"/>
              </p:cNvSpPr>
              <p:nvPr/>
            </p:nvSpPr>
            <p:spPr bwMode="auto">
              <a:xfrm>
                <a:off x="3776" y="1035"/>
                <a:ext cx="81" cy="75"/>
              </a:xfrm>
              <a:custGeom>
                <a:avLst/>
                <a:gdLst/>
                <a:ahLst/>
                <a:cxnLst>
                  <a:cxn ang="0">
                    <a:pos x="81" y="49"/>
                  </a:cxn>
                  <a:cxn ang="0">
                    <a:pos x="90" y="63"/>
                  </a:cxn>
                  <a:cxn ang="0">
                    <a:pos x="54" y="79"/>
                  </a:cxn>
                  <a:cxn ang="0">
                    <a:pos x="47" y="106"/>
                  </a:cxn>
                  <a:cxn ang="0">
                    <a:pos x="0" y="138"/>
                  </a:cxn>
                  <a:cxn ang="0">
                    <a:pos x="17" y="168"/>
                  </a:cxn>
                  <a:cxn ang="0">
                    <a:pos x="19" y="154"/>
                  </a:cxn>
                  <a:cxn ang="0">
                    <a:pos x="31" y="142"/>
                  </a:cxn>
                  <a:cxn ang="0">
                    <a:pos x="45" y="154"/>
                  </a:cxn>
                  <a:cxn ang="0">
                    <a:pos x="51" y="168"/>
                  </a:cxn>
                  <a:cxn ang="0">
                    <a:pos x="71" y="160"/>
                  </a:cxn>
                  <a:cxn ang="0">
                    <a:pos x="75" y="181"/>
                  </a:cxn>
                  <a:cxn ang="0">
                    <a:pos x="76" y="220"/>
                  </a:cxn>
                  <a:cxn ang="0">
                    <a:pos x="83" y="247"/>
                  </a:cxn>
                  <a:cxn ang="0">
                    <a:pos x="103" y="276"/>
                  </a:cxn>
                  <a:cxn ang="0">
                    <a:pos x="120" y="302"/>
                  </a:cxn>
                  <a:cxn ang="0">
                    <a:pos x="157" y="255"/>
                  </a:cxn>
                  <a:cxn ang="0">
                    <a:pos x="161" y="298"/>
                  </a:cxn>
                  <a:cxn ang="0">
                    <a:pos x="176" y="300"/>
                  </a:cxn>
                  <a:cxn ang="0">
                    <a:pos x="185" y="313"/>
                  </a:cxn>
                  <a:cxn ang="0">
                    <a:pos x="233" y="338"/>
                  </a:cxn>
                  <a:cxn ang="0">
                    <a:pos x="260" y="354"/>
                  </a:cxn>
                  <a:cxn ang="0">
                    <a:pos x="327" y="373"/>
                  </a:cxn>
                  <a:cxn ang="0">
                    <a:pos x="350" y="366"/>
                  </a:cxn>
                  <a:cxn ang="0">
                    <a:pos x="365" y="348"/>
                  </a:cxn>
                  <a:cxn ang="0">
                    <a:pos x="375" y="322"/>
                  </a:cxn>
                  <a:cxn ang="0">
                    <a:pos x="377" y="295"/>
                  </a:cxn>
                  <a:cxn ang="0">
                    <a:pos x="366" y="262"/>
                  </a:cxn>
                  <a:cxn ang="0">
                    <a:pos x="339" y="232"/>
                  </a:cxn>
                  <a:cxn ang="0">
                    <a:pos x="371" y="232"/>
                  </a:cxn>
                  <a:cxn ang="0">
                    <a:pos x="376" y="190"/>
                  </a:cxn>
                  <a:cxn ang="0">
                    <a:pos x="377" y="160"/>
                  </a:cxn>
                  <a:cxn ang="0">
                    <a:pos x="383" y="139"/>
                  </a:cxn>
                  <a:cxn ang="0">
                    <a:pos x="405" y="107"/>
                  </a:cxn>
                  <a:cxn ang="0">
                    <a:pos x="386" y="103"/>
                  </a:cxn>
                  <a:cxn ang="0">
                    <a:pos x="390" y="72"/>
                  </a:cxn>
                  <a:cxn ang="0">
                    <a:pos x="384" y="65"/>
                  </a:cxn>
                  <a:cxn ang="0">
                    <a:pos x="367" y="18"/>
                  </a:cxn>
                  <a:cxn ang="0">
                    <a:pos x="359" y="0"/>
                  </a:cxn>
                  <a:cxn ang="0">
                    <a:pos x="335" y="2"/>
                  </a:cxn>
                  <a:cxn ang="0">
                    <a:pos x="306" y="0"/>
                  </a:cxn>
                  <a:cxn ang="0">
                    <a:pos x="306" y="32"/>
                  </a:cxn>
                  <a:cxn ang="0">
                    <a:pos x="269" y="75"/>
                  </a:cxn>
                  <a:cxn ang="0">
                    <a:pos x="237" y="95"/>
                  </a:cxn>
                  <a:cxn ang="0">
                    <a:pos x="255" y="66"/>
                  </a:cxn>
                  <a:cxn ang="0">
                    <a:pos x="265" y="45"/>
                  </a:cxn>
                  <a:cxn ang="0">
                    <a:pos x="291" y="2"/>
                  </a:cxn>
                  <a:cxn ang="0">
                    <a:pos x="97" y="0"/>
                  </a:cxn>
                  <a:cxn ang="0">
                    <a:pos x="77" y="32"/>
                  </a:cxn>
                </a:cxnLst>
                <a:rect l="0" t="0" r="r" b="b"/>
                <a:pathLst>
                  <a:path w="405" h="373">
                    <a:moveTo>
                      <a:pt x="77" y="32"/>
                    </a:moveTo>
                    <a:lnTo>
                      <a:pt x="81" y="49"/>
                    </a:lnTo>
                    <a:lnTo>
                      <a:pt x="91" y="55"/>
                    </a:lnTo>
                    <a:lnTo>
                      <a:pt x="90" y="63"/>
                    </a:lnTo>
                    <a:lnTo>
                      <a:pt x="80" y="72"/>
                    </a:lnTo>
                    <a:lnTo>
                      <a:pt x="54" y="79"/>
                    </a:lnTo>
                    <a:lnTo>
                      <a:pt x="49" y="91"/>
                    </a:lnTo>
                    <a:lnTo>
                      <a:pt x="47" y="106"/>
                    </a:lnTo>
                    <a:lnTo>
                      <a:pt x="16" y="141"/>
                    </a:lnTo>
                    <a:lnTo>
                      <a:pt x="0" y="138"/>
                    </a:lnTo>
                    <a:lnTo>
                      <a:pt x="13" y="149"/>
                    </a:lnTo>
                    <a:lnTo>
                      <a:pt x="17" y="168"/>
                    </a:lnTo>
                    <a:lnTo>
                      <a:pt x="21" y="163"/>
                    </a:lnTo>
                    <a:lnTo>
                      <a:pt x="19" y="154"/>
                    </a:lnTo>
                    <a:lnTo>
                      <a:pt x="21" y="146"/>
                    </a:lnTo>
                    <a:lnTo>
                      <a:pt x="31" y="142"/>
                    </a:lnTo>
                    <a:lnTo>
                      <a:pt x="38" y="160"/>
                    </a:lnTo>
                    <a:lnTo>
                      <a:pt x="45" y="154"/>
                    </a:lnTo>
                    <a:lnTo>
                      <a:pt x="50" y="158"/>
                    </a:lnTo>
                    <a:lnTo>
                      <a:pt x="51" y="168"/>
                    </a:lnTo>
                    <a:lnTo>
                      <a:pt x="64" y="160"/>
                    </a:lnTo>
                    <a:lnTo>
                      <a:pt x="71" y="160"/>
                    </a:lnTo>
                    <a:lnTo>
                      <a:pt x="71" y="168"/>
                    </a:lnTo>
                    <a:lnTo>
                      <a:pt x="75" y="181"/>
                    </a:lnTo>
                    <a:lnTo>
                      <a:pt x="76" y="192"/>
                    </a:lnTo>
                    <a:lnTo>
                      <a:pt x="76" y="220"/>
                    </a:lnTo>
                    <a:lnTo>
                      <a:pt x="77" y="236"/>
                    </a:lnTo>
                    <a:lnTo>
                      <a:pt x="83" y="247"/>
                    </a:lnTo>
                    <a:lnTo>
                      <a:pt x="97" y="257"/>
                    </a:lnTo>
                    <a:lnTo>
                      <a:pt x="103" y="276"/>
                    </a:lnTo>
                    <a:lnTo>
                      <a:pt x="115" y="289"/>
                    </a:lnTo>
                    <a:lnTo>
                      <a:pt x="120" y="302"/>
                    </a:lnTo>
                    <a:lnTo>
                      <a:pt x="144" y="278"/>
                    </a:lnTo>
                    <a:lnTo>
                      <a:pt x="157" y="255"/>
                    </a:lnTo>
                    <a:lnTo>
                      <a:pt x="160" y="269"/>
                    </a:lnTo>
                    <a:lnTo>
                      <a:pt x="161" y="298"/>
                    </a:lnTo>
                    <a:lnTo>
                      <a:pt x="166" y="306"/>
                    </a:lnTo>
                    <a:lnTo>
                      <a:pt x="176" y="300"/>
                    </a:lnTo>
                    <a:lnTo>
                      <a:pt x="187" y="303"/>
                    </a:lnTo>
                    <a:lnTo>
                      <a:pt x="185" y="313"/>
                    </a:lnTo>
                    <a:lnTo>
                      <a:pt x="228" y="327"/>
                    </a:lnTo>
                    <a:lnTo>
                      <a:pt x="233" y="338"/>
                    </a:lnTo>
                    <a:lnTo>
                      <a:pt x="254" y="348"/>
                    </a:lnTo>
                    <a:lnTo>
                      <a:pt x="260" y="354"/>
                    </a:lnTo>
                    <a:lnTo>
                      <a:pt x="265" y="366"/>
                    </a:lnTo>
                    <a:lnTo>
                      <a:pt x="327" y="373"/>
                    </a:lnTo>
                    <a:lnTo>
                      <a:pt x="338" y="365"/>
                    </a:lnTo>
                    <a:lnTo>
                      <a:pt x="350" y="366"/>
                    </a:lnTo>
                    <a:lnTo>
                      <a:pt x="351" y="351"/>
                    </a:lnTo>
                    <a:lnTo>
                      <a:pt x="365" y="348"/>
                    </a:lnTo>
                    <a:lnTo>
                      <a:pt x="376" y="338"/>
                    </a:lnTo>
                    <a:lnTo>
                      <a:pt x="375" y="322"/>
                    </a:lnTo>
                    <a:lnTo>
                      <a:pt x="377" y="313"/>
                    </a:lnTo>
                    <a:lnTo>
                      <a:pt x="377" y="295"/>
                    </a:lnTo>
                    <a:lnTo>
                      <a:pt x="365" y="275"/>
                    </a:lnTo>
                    <a:lnTo>
                      <a:pt x="366" y="262"/>
                    </a:lnTo>
                    <a:lnTo>
                      <a:pt x="356" y="259"/>
                    </a:lnTo>
                    <a:lnTo>
                      <a:pt x="339" y="232"/>
                    </a:lnTo>
                    <a:lnTo>
                      <a:pt x="336" y="212"/>
                    </a:lnTo>
                    <a:lnTo>
                      <a:pt x="371" y="232"/>
                    </a:lnTo>
                    <a:lnTo>
                      <a:pt x="376" y="216"/>
                    </a:lnTo>
                    <a:lnTo>
                      <a:pt x="376" y="190"/>
                    </a:lnTo>
                    <a:lnTo>
                      <a:pt x="375" y="163"/>
                    </a:lnTo>
                    <a:lnTo>
                      <a:pt x="377" y="160"/>
                    </a:lnTo>
                    <a:lnTo>
                      <a:pt x="378" y="147"/>
                    </a:lnTo>
                    <a:lnTo>
                      <a:pt x="383" y="139"/>
                    </a:lnTo>
                    <a:lnTo>
                      <a:pt x="388" y="113"/>
                    </a:lnTo>
                    <a:lnTo>
                      <a:pt x="405" y="107"/>
                    </a:lnTo>
                    <a:lnTo>
                      <a:pt x="399" y="102"/>
                    </a:lnTo>
                    <a:lnTo>
                      <a:pt x="386" y="103"/>
                    </a:lnTo>
                    <a:lnTo>
                      <a:pt x="384" y="90"/>
                    </a:lnTo>
                    <a:lnTo>
                      <a:pt x="390" y="72"/>
                    </a:lnTo>
                    <a:lnTo>
                      <a:pt x="392" y="60"/>
                    </a:lnTo>
                    <a:lnTo>
                      <a:pt x="384" y="65"/>
                    </a:lnTo>
                    <a:lnTo>
                      <a:pt x="386" y="53"/>
                    </a:lnTo>
                    <a:lnTo>
                      <a:pt x="367" y="18"/>
                    </a:lnTo>
                    <a:lnTo>
                      <a:pt x="366" y="6"/>
                    </a:lnTo>
                    <a:lnTo>
                      <a:pt x="359" y="0"/>
                    </a:lnTo>
                    <a:lnTo>
                      <a:pt x="344" y="0"/>
                    </a:lnTo>
                    <a:lnTo>
                      <a:pt x="335" y="2"/>
                    </a:lnTo>
                    <a:lnTo>
                      <a:pt x="330" y="0"/>
                    </a:lnTo>
                    <a:lnTo>
                      <a:pt x="306" y="0"/>
                    </a:lnTo>
                    <a:lnTo>
                      <a:pt x="308" y="2"/>
                    </a:lnTo>
                    <a:lnTo>
                      <a:pt x="306" y="32"/>
                    </a:lnTo>
                    <a:lnTo>
                      <a:pt x="282" y="50"/>
                    </a:lnTo>
                    <a:lnTo>
                      <a:pt x="269" y="75"/>
                    </a:lnTo>
                    <a:lnTo>
                      <a:pt x="253" y="77"/>
                    </a:lnTo>
                    <a:lnTo>
                      <a:pt x="237" y="95"/>
                    </a:lnTo>
                    <a:lnTo>
                      <a:pt x="223" y="92"/>
                    </a:lnTo>
                    <a:lnTo>
                      <a:pt x="255" y="66"/>
                    </a:lnTo>
                    <a:lnTo>
                      <a:pt x="265" y="68"/>
                    </a:lnTo>
                    <a:lnTo>
                      <a:pt x="265" y="45"/>
                    </a:lnTo>
                    <a:lnTo>
                      <a:pt x="290" y="33"/>
                    </a:lnTo>
                    <a:lnTo>
                      <a:pt x="291" y="2"/>
                    </a:lnTo>
                    <a:lnTo>
                      <a:pt x="290" y="0"/>
                    </a:lnTo>
                    <a:lnTo>
                      <a:pt x="97" y="0"/>
                    </a:lnTo>
                    <a:lnTo>
                      <a:pt x="83" y="15"/>
                    </a:lnTo>
                    <a:lnTo>
                      <a:pt x="77" y="3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87" name="Freeform 143">
                <a:extLst>
                  <a:ext uri="{FF2B5EF4-FFF2-40B4-BE49-F238E27FC236}">
                    <a16:creationId xmlns:a16="http://schemas.microsoft.com/office/drawing/2014/main" xmlns="" id="{38B92AEB-9E07-4E84-A83D-48C84E51D6E2}"/>
                  </a:ext>
                </a:extLst>
              </p:cNvPr>
              <p:cNvSpPr>
                <a:spLocks noChangeAspect="1"/>
              </p:cNvSpPr>
              <p:nvPr/>
            </p:nvSpPr>
            <p:spPr bwMode="auto">
              <a:xfrm>
                <a:off x="4715" y="1423"/>
                <a:ext cx="44" cy="25"/>
              </a:xfrm>
              <a:custGeom>
                <a:avLst/>
                <a:gdLst/>
                <a:ahLst/>
                <a:cxnLst>
                  <a:cxn ang="0">
                    <a:pos x="82" y="99"/>
                  </a:cxn>
                  <a:cxn ang="0">
                    <a:pos x="78" y="98"/>
                  </a:cxn>
                  <a:cxn ang="0">
                    <a:pos x="69" y="103"/>
                  </a:cxn>
                  <a:cxn ang="0">
                    <a:pos x="63" y="110"/>
                  </a:cxn>
                  <a:cxn ang="0">
                    <a:pos x="60" y="119"/>
                  </a:cxn>
                  <a:cxn ang="0">
                    <a:pos x="38" y="121"/>
                  </a:cxn>
                  <a:cxn ang="0">
                    <a:pos x="36" y="118"/>
                  </a:cxn>
                  <a:cxn ang="0">
                    <a:pos x="16" y="125"/>
                  </a:cxn>
                  <a:cxn ang="0">
                    <a:pos x="15" y="116"/>
                  </a:cxn>
                  <a:cxn ang="0">
                    <a:pos x="4" y="100"/>
                  </a:cxn>
                  <a:cxn ang="0">
                    <a:pos x="0" y="91"/>
                  </a:cxn>
                  <a:cxn ang="0">
                    <a:pos x="4" y="78"/>
                  </a:cxn>
                  <a:cxn ang="0">
                    <a:pos x="12" y="72"/>
                  </a:cxn>
                  <a:cxn ang="0">
                    <a:pos x="16" y="60"/>
                  </a:cxn>
                  <a:cxn ang="0">
                    <a:pos x="36" y="43"/>
                  </a:cxn>
                  <a:cxn ang="0">
                    <a:pos x="42" y="33"/>
                  </a:cxn>
                  <a:cxn ang="0">
                    <a:pos x="55" y="19"/>
                  </a:cxn>
                  <a:cxn ang="0">
                    <a:pos x="63" y="19"/>
                  </a:cxn>
                  <a:cxn ang="0">
                    <a:pos x="66" y="10"/>
                  </a:cxn>
                  <a:cxn ang="0">
                    <a:pos x="82" y="5"/>
                  </a:cxn>
                  <a:cxn ang="0">
                    <a:pos x="82" y="3"/>
                  </a:cxn>
                  <a:cxn ang="0">
                    <a:pos x="82" y="5"/>
                  </a:cxn>
                  <a:cxn ang="0">
                    <a:pos x="84" y="3"/>
                  </a:cxn>
                  <a:cxn ang="0">
                    <a:pos x="84" y="5"/>
                  </a:cxn>
                  <a:cxn ang="0">
                    <a:pos x="90" y="6"/>
                  </a:cxn>
                  <a:cxn ang="0">
                    <a:pos x="101" y="1"/>
                  </a:cxn>
                  <a:cxn ang="0">
                    <a:pos x="114" y="10"/>
                  </a:cxn>
                  <a:cxn ang="0">
                    <a:pos x="127" y="1"/>
                  </a:cxn>
                  <a:cxn ang="0">
                    <a:pos x="133" y="3"/>
                  </a:cxn>
                  <a:cxn ang="0">
                    <a:pos x="135" y="0"/>
                  </a:cxn>
                  <a:cxn ang="0">
                    <a:pos x="156" y="11"/>
                  </a:cxn>
                  <a:cxn ang="0">
                    <a:pos x="184" y="19"/>
                  </a:cxn>
                  <a:cxn ang="0">
                    <a:pos x="188" y="24"/>
                  </a:cxn>
                  <a:cxn ang="0">
                    <a:pos x="186" y="28"/>
                  </a:cxn>
                  <a:cxn ang="0">
                    <a:pos x="186" y="32"/>
                  </a:cxn>
                  <a:cxn ang="0">
                    <a:pos x="214" y="55"/>
                  </a:cxn>
                  <a:cxn ang="0">
                    <a:pos x="218" y="67"/>
                  </a:cxn>
                  <a:cxn ang="0">
                    <a:pos x="214" y="77"/>
                  </a:cxn>
                  <a:cxn ang="0">
                    <a:pos x="193" y="91"/>
                  </a:cxn>
                  <a:cxn ang="0">
                    <a:pos x="143" y="107"/>
                  </a:cxn>
                  <a:cxn ang="0">
                    <a:pos x="133" y="113"/>
                  </a:cxn>
                  <a:cxn ang="0">
                    <a:pos x="113" y="109"/>
                  </a:cxn>
                  <a:cxn ang="0">
                    <a:pos x="107" y="104"/>
                  </a:cxn>
                  <a:cxn ang="0">
                    <a:pos x="82" y="100"/>
                  </a:cxn>
                  <a:cxn ang="0">
                    <a:pos x="82" y="99"/>
                  </a:cxn>
                </a:cxnLst>
                <a:rect l="0" t="0" r="r" b="b"/>
                <a:pathLst>
                  <a:path w="218" h="125">
                    <a:moveTo>
                      <a:pt x="82" y="99"/>
                    </a:moveTo>
                    <a:lnTo>
                      <a:pt x="78" y="98"/>
                    </a:lnTo>
                    <a:lnTo>
                      <a:pt x="69" y="103"/>
                    </a:lnTo>
                    <a:lnTo>
                      <a:pt x="63" y="110"/>
                    </a:lnTo>
                    <a:lnTo>
                      <a:pt x="60" y="119"/>
                    </a:lnTo>
                    <a:lnTo>
                      <a:pt x="38" y="121"/>
                    </a:lnTo>
                    <a:lnTo>
                      <a:pt x="36" y="118"/>
                    </a:lnTo>
                    <a:lnTo>
                      <a:pt x="16" y="125"/>
                    </a:lnTo>
                    <a:lnTo>
                      <a:pt x="15" y="116"/>
                    </a:lnTo>
                    <a:lnTo>
                      <a:pt x="4" y="100"/>
                    </a:lnTo>
                    <a:lnTo>
                      <a:pt x="0" y="91"/>
                    </a:lnTo>
                    <a:lnTo>
                      <a:pt x="4" y="78"/>
                    </a:lnTo>
                    <a:lnTo>
                      <a:pt x="12" y="72"/>
                    </a:lnTo>
                    <a:lnTo>
                      <a:pt x="16" y="60"/>
                    </a:lnTo>
                    <a:lnTo>
                      <a:pt x="36" y="43"/>
                    </a:lnTo>
                    <a:lnTo>
                      <a:pt x="42" y="33"/>
                    </a:lnTo>
                    <a:lnTo>
                      <a:pt x="55" y="19"/>
                    </a:lnTo>
                    <a:lnTo>
                      <a:pt x="63" y="19"/>
                    </a:lnTo>
                    <a:lnTo>
                      <a:pt x="66" y="10"/>
                    </a:lnTo>
                    <a:lnTo>
                      <a:pt x="82" y="5"/>
                    </a:lnTo>
                    <a:lnTo>
                      <a:pt x="82" y="3"/>
                    </a:lnTo>
                    <a:lnTo>
                      <a:pt x="82" y="5"/>
                    </a:lnTo>
                    <a:lnTo>
                      <a:pt x="84" y="3"/>
                    </a:lnTo>
                    <a:lnTo>
                      <a:pt x="84" y="5"/>
                    </a:lnTo>
                    <a:lnTo>
                      <a:pt x="90" y="6"/>
                    </a:lnTo>
                    <a:lnTo>
                      <a:pt x="101" y="1"/>
                    </a:lnTo>
                    <a:lnTo>
                      <a:pt x="114" y="10"/>
                    </a:lnTo>
                    <a:lnTo>
                      <a:pt x="127" y="1"/>
                    </a:lnTo>
                    <a:lnTo>
                      <a:pt x="133" y="3"/>
                    </a:lnTo>
                    <a:lnTo>
                      <a:pt x="135" y="0"/>
                    </a:lnTo>
                    <a:lnTo>
                      <a:pt x="156" y="11"/>
                    </a:lnTo>
                    <a:lnTo>
                      <a:pt x="184" y="19"/>
                    </a:lnTo>
                    <a:lnTo>
                      <a:pt x="188" y="24"/>
                    </a:lnTo>
                    <a:lnTo>
                      <a:pt x="186" y="28"/>
                    </a:lnTo>
                    <a:lnTo>
                      <a:pt x="186" y="32"/>
                    </a:lnTo>
                    <a:lnTo>
                      <a:pt x="214" y="55"/>
                    </a:lnTo>
                    <a:lnTo>
                      <a:pt x="218" y="67"/>
                    </a:lnTo>
                    <a:lnTo>
                      <a:pt x="214" y="77"/>
                    </a:lnTo>
                    <a:lnTo>
                      <a:pt x="193" y="91"/>
                    </a:lnTo>
                    <a:lnTo>
                      <a:pt x="143" y="107"/>
                    </a:lnTo>
                    <a:lnTo>
                      <a:pt x="133" y="113"/>
                    </a:lnTo>
                    <a:lnTo>
                      <a:pt x="113" y="109"/>
                    </a:lnTo>
                    <a:lnTo>
                      <a:pt x="107" y="104"/>
                    </a:lnTo>
                    <a:lnTo>
                      <a:pt x="82" y="100"/>
                    </a:lnTo>
                    <a:lnTo>
                      <a:pt x="82" y="9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16" name="Freeform 144">
              <a:extLst>
                <a:ext uri="{FF2B5EF4-FFF2-40B4-BE49-F238E27FC236}">
                  <a16:creationId xmlns:a16="http://schemas.microsoft.com/office/drawing/2014/main" xmlns="" id="{6791AC5F-BFF0-48FC-A065-B5DC6E46428B}"/>
                </a:ext>
              </a:extLst>
            </p:cNvPr>
            <p:cNvSpPr>
              <a:spLocks noChangeAspect="1"/>
            </p:cNvSpPr>
            <p:nvPr/>
          </p:nvSpPr>
          <p:spPr bwMode="auto">
            <a:xfrm>
              <a:off x="5832412" y="1133855"/>
              <a:ext cx="4682335" cy="2352266"/>
            </a:xfrm>
            <a:custGeom>
              <a:avLst/>
              <a:gdLst/>
              <a:ahLst/>
              <a:cxnLst>
                <a:cxn ang="0">
                  <a:pos x="3264" y="3913"/>
                </a:cxn>
                <a:cxn ang="0">
                  <a:pos x="4333" y="3788"/>
                </a:cxn>
                <a:cxn ang="0">
                  <a:pos x="5307" y="3536"/>
                </a:cxn>
                <a:cxn ang="0">
                  <a:pos x="5833" y="4138"/>
                </a:cxn>
                <a:cxn ang="0">
                  <a:pos x="6066" y="4138"/>
                </a:cxn>
                <a:cxn ang="0">
                  <a:pos x="6189" y="3482"/>
                </a:cxn>
                <a:cxn ang="0">
                  <a:pos x="5968" y="3336"/>
                </a:cxn>
                <a:cxn ang="0">
                  <a:pos x="6672" y="2912"/>
                </a:cxn>
                <a:cxn ang="0">
                  <a:pos x="6999" y="2815"/>
                </a:cxn>
                <a:cxn ang="0">
                  <a:pos x="7448" y="2593"/>
                </a:cxn>
                <a:cxn ang="0">
                  <a:pos x="7045" y="3206"/>
                </a:cxn>
                <a:cxn ang="0">
                  <a:pos x="7368" y="3293"/>
                </a:cxn>
                <a:cxn ang="0">
                  <a:pos x="7505" y="2864"/>
                </a:cxn>
                <a:cxn ang="0">
                  <a:pos x="7925" y="2760"/>
                </a:cxn>
                <a:cxn ang="0">
                  <a:pos x="8227" y="2553"/>
                </a:cxn>
                <a:cxn ang="0">
                  <a:pos x="8363" y="2256"/>
                </a:cxn>
                <a:cxn ang="0">
                  <a:pos x="8646" y="2287"/>
                </a:cxn>
                <a:cxn ang="0">
                  <a:pos x="8841" y="2201"/>
                </a:cxn>
                <a:cxn ang="0">
                  <a:pos x="8685" y="1981"/>
                </a:cxn>
                <a:cxn ang="0">
                  <a:pos x="8538" y="1863"/>
                </a:cxn>
                <a:cxn ang="0">
                  <a:pos x="7819" y="1608"/>
                </a:cxn>
                <a:cxn ang="0">
                  <a:pos x="7284" y="1590"/>
                </a:cxn>
                <a:cxn ang="0">
                  <a:pos x="6685" y="1267"/>
                </a:cxn>
                <a:cxn ang="0">
                  <a:pos x="6173" y="1286"/>
                </a:cxn>
                <a:cxn ang="0">
                  <a:pos x="5674" y="1395"/>
                </a:cxn>
                <a:cxn ang="0">
                  <a:pos x="5597" y="1031"/>
                </a:cxn>
                <a:cxn ang="0">
                  <a:pos x="5210" y="1036"/>
                </a:cxn>
                <a:cxn ang="0">
                  <a:pos x="4698" y="872"/>
                </a:cxn>
                <a:cxn ang="0">
                  <a:pos x="4354" y="1003"/>
                </a:cxn>
                <a:cxn ang="0">
                  <a:pos x="4584" y="721"/>
                </a:cxn>
                <a:cxn ang="0">
                  <a:pos x="4684" y="394"/>
                </a:cxn>
                <a:cxn ang="0">
                  <a:pos x="4372" y="204"/>
                </a:cxn>
                <a:cxn ang="0">
                  <a:pos x="4025" y="232"/>
                </a:cxn>
                <a:cxn ang="0">
                  <a:pos x="3791" y="419"/>
                </a:cxn>
                <a:cxn ang="0">
                  <a:pos x="3374" y="550"/>
                </a:cxn>
                <a:cxn ang="0">
                  <a:pos x="3254" y="832"/>
                </a:cxn>
                <a:cxn ang="0">
                  <a:pos x="2949" y="1149"/>
                </a:cxn>
                <a:cxn ang="0">
                  <a:pos x="2945" y="1235"/>
                </a:cxn>
                <a:cxn ang="0">
                  <a:pos x="2627" y="1222"/>
                </a:cxn>
                <a:cxn ang="0">
                  <a:pos x="2758" y="1734"/>
                </a:cxn>
                <a:cxn ang="0">
                  <a:pos x="2590" y="1842"/>
                </a:cxn>
                <a:cxn ang="0">
                  <a:pos x="2499" y="1888"/>
                </a:cxn>
                <a:cxn ang="0">
                  <a:pos x="2297" y="1040"/>
                </a:cxn>
                <a:cxn ang="0">
                  <a:pos x="2235" y="1800"/>
                </a:cxn>
                <a:cxn ang="0">
                  <a:pos x="1570" y="1757"/>
                </a:cxn>
                <a:cxn ang="0">
                  <a:pos x="1175" y="1897"/>
                </a:cxn>
                <a:cxn ang="0">
                  <a:pos x="933" y="2056"/>
                </a:cxn>
                <a:cxn ang="0">
                  <a:pos x="501" y="2289"/>
                </a:cxn>
                <a:cxn ang="0">
                  <a:pos x="306" y="2013"/>
                </a:cxn>
                <a:cxn ang="0">
                  <a:pos x="589" y="1783"/>
                </a:cxn>
                <a:cxn ang="0">
                  <a:pos x="191" y="1600"/>
                </a:cxn>
                <a:cxn ang="0">
                  <a:pos x="215" y="2548"/>
                </a:cxn>
                <a:cxn ang="0">
                  <a:pos x="14" y="3054"/>
                </a:cxn>
                <a:cxn ang="0">
                  <a:pos x="241" y="3470"/>
                </a:cxn>
                <a:cxn ang="0">
                  <a:pos x="440" y="3762"/>
                </a:cxn>
                <a:cxn ang="0">
                  <a:pos x="644" y="4043"/>
                </a:cxn>
                <a:cxn ang="0">
                  <a:pos x="898" y="4398"/>
                </a:cxn>
                <a:cxn ang="0">
                  <a:pos x="1107" y="4133"/>
                </a:cxn>
                <a:cxn ang="0">
                  <a:pos x="1169" y="3800"/>
                </a:cxn>
                <a:cxn ang="0">
                  <a:pos x="1520" y="3752"/>
                </a:cxn>
                <a:cxn ang="0">
                  <a:pos x="1831" y="3572"/>
                </a:cxn>
                <a:cxn ang="0">
                  <a:pos x="2183" y="3384"/>
                </a:cxn>
                <a:cxn ang="0">
                  <a:pos x="2523" y="3466"/>
                </a:cxn>
              </a:cxnLst>
              <a:rect l="0" t="0" r="r" b="b"/>
              <a:pathLst>
                <a:path w="8931" h="4504">
                  <a:moveTo>
                    <a:pt x="2688" y="3454"/>
                  </a:moveTo>
                  <a:lnTo>
                    <a:pt x="2691" y="3461"/>
                  </a:lnTo>
                  <a:lnTo>
                    <a:pt x="2695" y="3463"/>
                  </a:lnTo>
                  <a:lnTo>
                    <a:pt x="2768" y="3530"/>
                  </a:lnTo>
                  <a:lnTo>
                    <a:pt x="2887" y="3748"/>
                  </a:lnTo>
                  <a:lnTo>
                    <a:pt x="2902" y="3737"/>
                  </a:lnTo>
                  <a:lnTo>
                    <a:pt x="2904" y="3730"/>
                  </a:lnTo>
                  <a:lnTo>
                    <a:pt x="2904" y="3723"/>
                  </a:lnTo>
                  <a:lnTo>
                    <a:pt x="2915" y="3709"/>
                  </a:lnTo>
                  <a:lnTo>
                    <a:pt x="2923" y="3708"/>
                  </a:lnTo>
                  <a:lnTo>
                    <a:pt x="2928" y="3714"/>
                  </a:lnTo>
                  <a:lnTo>
                    <a:pt x="2936" y="3717"/>
                  </a:lnTo>
                  <a:lnTo>
                    <a:pt x="2950" y="3725"/>
                  </a:lnTo>
                  <a:lnTo>
                    <a:pt x="2946" y="3732"/>
                  </a:lnTo>
                  <a:lnTo>
                    <a:pt x="2951" y="3739"/>
                  </a:lnTo>
                  <a:lnTo>
                    <a:pt x="2956" y="3740"/>
                  </a:lnTo>
                  <a:lnTo>
                    <a:pt x="2961" y="3753"/>
                  </a:lnTo>
                  <a:lnTo>
                    <a:pt x="2985" y="3751"/>
                  </a:lnTo>
                  <a:lnTo>
                    <a:pt x="3003" y="3756"/>
                  </a:lnTo>
                  <a:lnTo>
                    <a:pt x="3010" y="3753"/>
                  </a:lnTo>
                  <a:lnTo>
                    <a:pt x="3026" y="3753"/>
                  </a:lnTo>
                  <a:lnTo>
                    <a:pt x="3028" y="3746"/>
                  </a:lnTo>
                  <a:lnTo>
                    <a:pt x="3033" y="3740"/>
                  </a:lnTo>
                  <a:lnTo>
                    <a:pt x="3042" y="3741"/>
                  </a:lnTo>
                  <a:lnTo>
                    <a:pt x="3049" y="3741"/>
                  </a:lnTo>
                  <a:lnTo>
                    <a:pt x="3053" y="3734"/>
                  </a:lnTo>
                  <a:lnTo>
                    <a:pt x="3060" y="3729"/>
                  </a:lnTo>
                  <a:lnTo>
                    <a:pt x="3075" y="3734"/>
                  </a:lnTo>
                  <a:lnTo>
                    <a:pt x="3082" y="3737"/>
                  </a:lnTo>
                  <a:lnTo>
                    <a:pt x="3086" y="3745"/>
                  </a:lnTo>
                  <a:lnTo>
                    <a:pt x="3093" y="3748"/>
                  </a:lnTo>
                  <a:lnTo>
                    <a:pt x="3103" y="3761"/>
                  </a:lnTo>
                  <a:lnTo>
                    <a:pt x="3112" y="3764"/>
                  </a:lnTo>
                  <a:lnTo>
                    <a:pt x="3114" y="3772"/>
                  </a:lnTo>
                  <a:lnTo>
                    <a:pt x="3112" y="3779"/>
                  </a:lnTo>
                  <a:lnTo>
                    <a:pt x="3113" y="3788"/>
                  </a:lnTo>
                  <a:lnTo>
                    <a:pt x="3117" y="3795"/>
                  </a:lnTo>
                  <a:lnTo>
                    <a:pt x="3125" y="3796"/>
                  </a:lnTo>
                  <a:lnTo>
                    <a:pt x="3146" y="3807"/>
                  </a:lnTo>
                  <a:lnTo>
                    <a:pt x="3150" y="3815"/>
                  </a:lnTo>
                  <a:lnTo>
                    <a:pt x="3150" y="3822"/>
                  </a:lnTo>
                  <a:lnTo>
                    <a:pt x="3157" y="3826"/>
                  </a:lnTo>
                  <a:lnTo>
                    <a:pt x="3162" y="3831"/>
                  </a:lnTo>
                  <a:lnTo>
                    <a:pt x="3170" y="3845"/>
                  </a:lnTo>
                  <a:lnTo>
                    <a:pt x="3176" y="3849"/>
                  </a:lnTo>
                  <a:lnTo>
                    <a:pt x="3193" y="3852"/>
                  </a:lnTo>
                  <a:lnTo>
                    <a:pt x="3199" y="3857"/>
                  </a:lnTo>
                  <a:lnTo>
                    <a:pt x="3208" y="3859"/>
                  </a:lnTo>
                  <a:lnTo>
                    <a:pt x="3215" y="3860"/>
                  </a:lnTo>
                  <a:lnTo>
                    <a:pt x="3224" y="3860"/>
                  </a:lnTo>
                  <a:lnTo>
                    <a:pt x="3226" y="3853"/>
                  </a:lnTo>
                  <a:lnTo>
                    <a:pt x="3231" y="3847"/>
                  </a:lnTo>
                  <a:lnTo>
                    <a:pt x="3246" y="3841"/>
                  </a:lnTo>
                  <a:lnTo>
                    <a:pt x="3248" y="3849"/>
                  </a:lnTo>
                  <a:lnTo>
                    <a:pt x="3252" y="3857"/>
                  </a:lnTo>
                  <a:lnTo>
                    <a:pt x="3259" y="3861"/>
                  </a:lnTo>
                  <a:lnTo>
                    <a:pt x="3267" y="3875"/>
                  </a:lnTo>
                  <a:lnTo>
                    <a:pt x="3273" y="3880"/>
                  </a:lnTo>
                  <a:lnTo>
                    <a:pt x="3277" y="3887"/>
                  </a:lnTo>
                  <a:lnTo>
                    <a:pt x="3264" y="3913"/>
                  </a:lnTo>
                  <a:lnTo>
                    <a:pt x="3289" y="3920"/>
                  </a:lnTo>
                  <a:lnTo>
                    <a:pt x="3305" y="3904"/>
                  </a:lnTo>
                  <a:lnTo>
                    <a:pt x="3310" y="3904"/>
                  </a:lnTo>
                  <a:lnTo>
                    <a:pt x="3322" y="3882"/>
                  </a:lnTo>
                  <a:lnTo>
                    <a:pt x="3338" y="3865"/>
                  </a:lnTo>
                  <a:lnTo>
                    <a:pt x="3356" y="3858"/>
                  </a:lnTo>
                  <a:lnTo>
                    <a:pt x="3375" y="3852"/>
                  </a:lnTo>
                  <a:lnTo>
                    <a:pt x="3394" y="3839"/>
                  </a:lnTo>
                  <a:lnTo>
                    <a:pt x="3414" y="3823"/>
                  </a:lnTo>
                  <a:lnTo>
                    <a:pt x="3439" y="3811"/>
                  </a:lnTo>
                  <a:lnTo>
                    <a:pt x="3464" y="3789"/>
                  </a:lnTo>
                  <a:lnTo>
                    <a:pt x="3505" y="3777"/>
                  </a:lnTo>
                  <a:lnTo>
                    <a:pt x="3530" y="3766"/>
                  </a:lnTo>
                  <a:lnTo>
                    <a:pt x="3553" y="3763"/>
                  </a:lnTo>
                  <a:lnTo>
                    <a:pt x="3575" y="3767"/>
                  </a:lnTo>
                  <a:lnTo>
                    <a:pt x="3591" y="3773"/>
                  </a:lnTo>
                  <a:lnTo>
                    <a:pt x="3604" y="3784"/>
                  </a:lnTo>
                  <a:lnTo>
                    <a:pt x="3623" y="3780"/>
                  </a:lnTo>
                  <a:lnTo>
                    <a:pt x="3644" y="3779"/>
                  </a:lnTo>
                  <a:lnTo>
                    <a:pt x="3661" y="3782"/>
                  </a:lnTo>
                  <a:lnTo>
                    <a:pt x="3692" y="3811"/>
                  </a:lnTo>
                  <a:lnTo>
                    <a:pt x="3697" y="3818"/>
                  </a:lnTo>
                  <a:lnTo>
                    <a:pt x="3714" y="3821"/>
                  </a:lnTo>
                  <a:lnTo>
                    <a:pt x="3761" y="3814"/>
                  </a:lnTo>
                  <a:lnTo>
                    <a:pt x="3774" y="3820"/>
                  </a:lnTo>
                  <a:lnTo>
                    <a:pt x="3818" y="3821"/>
                  </a:lnTo>
                  <a:lnTo>
                    <a:pt x="3856" y="3816"/>
                  </a:lnTo>
                  <a:lnTo>
                    <a:pt x="3866" y="3811"/>
                  </a:lnTo>
                  <a:lnTo>
                    <a:pt x="3866" y="3803"/>
                  </a:lnTo>
                  <a:lnTo>
                    <a:pt x="3862" y="3791"/>
                  </a:lnTo>
                  <a:lnTo>
                    <a:pt x="3865" y="3777"/>
                  </a:lnTo>
                  <a:lnTo>
                    <a:pt x="3875" y="3761"/>
                  </a:lnTo>
                  <a:lnTo>
                    <a:pt x="3875" y="3745"/>
                  </a:lnTo>
                  <a:lnTo>
                    <a:pt x="3864" y="3730"/>
                  </a:lnTo>
                  <a:lnTo>
                    <a:pt x="3860" y="3712"/>
                  </a:lnTo>
                  <a:lnTo>
                    <a:pt x="3862" y="3694"/>
                  </a:lnTo>
                  <a:lnTo>
                    <a:pt x="3878" y="3680"/>
                  </a:lnTo>
                  <a:lnTo>
                    <a:pt x="3892" y="3664"/>
                  </a:lnTo>
                  <a:lnTo>
                    <a:pt x="3910" y="3649"/>
                  </a:lnTo>
                  <a:lnTo>
                    <a:pt x="3921" y="3632"/>
                  </a:lnTo>
                  <a:lnTo>
                    <a:pt x="3935" y="3631"/>
                  </a:lnTo>
                  <a:lnTo>
                    <a:pt x="3955" y="3637"/>
                  </a:lnTo>
                  <a:lnTo>
                    <a:pt x="3969" y="3648"/>
                  </a:lnTo>
                  <a:lnTo>
                    <a:pt x="4006" y="3658"/>
                  </a:lnTo>
                  <a:lnTo>
                    <a:pt x="4017" y="3672"/>
                  </a:lnTo>
                  <a:lnTo>
                    <a:pt x="4041" y="3678"/>
                  </a:lnTo>
                  <a:lnTo>
                    <a:pt x="4065" y="3681"/>
                  </a:lnTo>
                  <a:lnTo>
                    <a:pt x="4082" y="3688"/>
                  </a:lnTo>
                  <a:lnTo>
                    <a:pt x="4092" y="3704"/>
                  </a:lnTo>
                  <a:lnTo>
                    <a:pt x="4097" y="3734"/>
                  </a:lnTo>
                  <a:lnTo>
                    <a:pt x="4097" y="3755"/>
                  </a:lnTo>
                  <a:lnTo>
                    <a:pt x="4102" y="3755"/>
                  </a:lnTo>
                  <a:lnTo>
                    <a:pt x="4117" y="3769"/>
                  </a:lnTo>
                  <a:lnTo>
                    <a:pt x="4140" y="3785"/>
                  </a:lnTo>
                  <a:lnTo>
                    <a:pt x="4174" y="3796"/>
                  </a:lnTo>
                  <a:lnTo>
                    <a:pt x="4202" y="3790"/>
                  </a:lnTo>
                  <a:lnTo>
                    <a:pt x="4229" y="3775"/>
                  </a:lnTo>
                  <a:lnTo>
                    <a:pt x="4254" y="3763"/>
                  </a:lnTo>
                  <a:lnTo>
                    <a:pt x="4285" y="3771"/>
                  </a:lnTo>
                  <a:lnTo>
                    <a:pt x="4333" y="3788"/>
                  </a:lnTo>
                  <a:lnTo>
                    <a:pt x="4343" y="3800"/>
                  </a:lnTo>
                  <a:lnTo>
                    <a:pt x="4344" y="3800"/>
                  </a:lnTo>
                  <a:lnTo>
                    <a:pt x="4350" y="3805"/>
                  </a:lnTo>
                  <a:lnTo>
                    <a:pt x="4372" y="3817"/>
                  </a:lnTo>
                  <a:lnTo>
                    <a:pt x="4393" y="3823"/>
                  </a:lnTo>
                  <a:lnTo>
                    <a:pt x="4414" y="3832"/>
                  </a:lnTo>
                  <a:lnTo>
                    <a:pt x="4428" y="3852"/>
                  </a:lnTo>
                  <a:lnTo>
                    <a:pt x="4455" y="3868"/>
                  </a:lnTo>
                  <a:lnTo>
                    <a:pt x="4487" y="3873"/>
                  </a:lnTo>
                  <a:lnTo>
                    <a:pt x="4510" y="3880"/>
                  </a:lnTo>
                  <a:lnTo>
                    <a:pt x="4528" y="3881"/>
                  </a:lnTo>
                  <a:lnTo>
                    <a:pt x="4553" y="3879"/>
                  </a:lnTo>
                  <a:lnTo>
                    <a:pt x="4571" y="3887"/>
                  </a:lnTo>
                  <a:lnTo>
                    <a:pt x="4627" y="3868"/>
                  </a:lnTo>
                  <a:lnTo>
                    <a:pt x="4661" y="3860"/>
                  </a:lnTo>
                  <a:lnTo>
                    <a:pt x="4688" y="3855"/>
                  </a:lnTo>
                  <a:lnTo>
                    <a:pt x="4725" y="3826"/>
                  </a:lnTo>
                  <a:lnTo>
                    <a:pt x="4749" y="3810"/>
                  </a:lnTo>
                  <a:lnTo>
                    <a:pt x="4774" y="3801"/>
                  </a:lnTo>
                  <a:lnTo>
                    <a:pt x="4799" y="3811"/>
                  </a:lnTo>
                  <a:lnTo>
                    <a:pt x="4817" y="3826"/>
                  </a:lnTo>
                  <a:lnTo>
                    <a:pt x="4838" y="3830"/>
                  </a:lnTo>
                  <a:lnTo>
                    <a:pt x="4855" y="3826"/>
                  </a:lnTo>
                  <a:lnTo>
                    <a:pt x="4869" y="3818"/>
                  </a:lnTo>
                  <a:lnTo>
                    <a:pt x="4875" y="3821"/>
                  </a:lnTo>
                  <a:lnTo>
                    <a:pt x="4886" y="3823"/>
                  </a:lnTo>
                  <a:lnTo>
                    <a:pt x="4899" y="3833"/>
                  </a:lnTo>
                  <a:lnTo>
                    <a:pt x="4931" y="3843"/>
                  </a:lnTo>
                  <a:lnTo>
                    <a:pt x="4956" y="3855"/>
                  </a:lnTo>
                  <a:lnTo>
                    <a:pt x="4967" y="3853"/>
                  </a:lnTo>
                  <a:lnTo>
                    <a:pt x="4982" y="3842"/>
                  </a:lnTo>
                  <a:lnTo>
                    <a:pt x="5032" y="3811"/>
                  </a:lnTo>
                  <a:lnTo>
                    <a:pt x="5033" y="3804"/>
                  </a:lnTo>
                  <a:lnTo>
                    <a:pt x="5031" y="3791"/>
                  </a:lnTo>
                  <a:lnTo>
                    <a:pt x="5034" y="3779"/>
                  </a:lnTo>
                  <a:lnTo>
                    <a:pt x="5045" y="3766"/>
                  </a:lnTo>
                  <a:lnTo>
                    <a:pt x="5052" y="3755"/>
                  </a:lnTo>
                  <a:lnTo>
                    <a:pt x="5059" y="3725"/>
                  </a:lnTo>
                  <a:lnTo>
                    <a:pt x="5064" y="3703"/>
                  </a:lnTo>
                  <a:lnTo>
                    <a:pt x="5071" y="3686"/>
                  </a:lnTo>
                  <a:lnTo>
                    <a:pt x="5090" y="3676"/>
                  </a:lnTo>
                  <a:lnTo>
                    <a:pt x="5114" y="3649"/>
                  </a:lnTo>
                  <a:lnTo>
                    <a:pt x="5114" y="3644"/>
                  </a:lnTo>
                  <a:lnTo>
                    <a:pt x="5109" y="3633"/>
                  </a:lnTo>
                  <a:lnTo>
                    <a:pt x="5111" y="3606"/>
                  </a:lnTo>
                  <a:lnTo>
                    <a:pt x="5104" y="3602"/>
                  </a:lnTo>
                  <a:lnTo>
                    <a:pt x="5093" y="3602"/>
                  </a:lnTo>
                  <a:lnTo>
                    <a:pt x="5075" y="3607"/>
                  </a:lnTo>
                  <a:lnTo>
                    <a:pt x="5071" y="3602"/>
                  </a:lnTo>
                  <a:lnTo>
                    <a:pt x="5076" y="3589"/>
                  </a:lnTo>
                  <a:lnTo>
                    <a:pt x="5100" y="3565"/>
                  </a:lnTo>
                  <a:lnTo>
                    <a:pt x="5108" y="3553"/>
                  </a:lnTo>
                  <a:lnTo>
                    <a:pt x="5124" y="3541"/>
                  </a:lnTo>
                  <a:lnTo>
                    <a:pt x="5158" y="3535"/>
                  </a:lnTo>
                  <a:lnTo>
                    <a:pt x="5199" y="3520"/>
                  </a:lnTo>
                  <a:lnTo>
                    <a:pt x="5224" y="3521"/>
                  </a:lnTo>
                  <a:lnTo>
                    <a:pt x="5259" y="3515"/>
                  </a:lnTo>
                  <a:lnTo>
                    <a:pt x="5271" y="3515"/>
                  </a:lnTo>
                  <a:lnTo>
                    <a:pt x="5290" y="3524"/>
                  </a:lnTo>
                  <a:lnTo>
                    <a:pt x="5307" y="3536"/>
                  </a:lnTo>
                  <a:lnTo>
                    <a:pt x="5318" y="3548"/>
                  </a:lnTo>
                  <a:lnTo>
                    <a:pt x="5334" y="3552"/>
                  </a:lnTo>
                  <a:lnTo>
                    <a:pt x="5353" y="3549"/>
                  </a:lnTo>
                  <a:lnTo>
                    <a:pt x="5369" y="3553"/>
                  </a:lnTo>
                  <a:lnTo>
                    <a:pt x="5383" y="3559"/>
                  </a:lnTo>
                  <a:lnTo>
                    <a:pt x="5391" y="3573"/>
                  </a:lnTo>
                  <a:lnTo>
                    <a:pt x="5403" y="3591"/>
                  </a:lnTo>
                  <a:lnTo>
                    <a:pt x="5404" y="3604"/>
                  </a:lnTo>
                  <a:lnTo>
                    <a:pt x="5412" y="3611"/>
                  </a:lnTo>
                  <a:lnTo>
                    <a:pt x="5421" y="3617"/>
                  </a:lnTo>
                  <a:lnTo>
                    <a:pt x="5423" y="3626"/>
                  </a:lnTo>
                  <a:lnTo>
                    <a:pt x="5424" y="3621"/>
                  </a:lnTo>
                  <a:lnTo>
                    <a:pt x="5426" y="3634"/>
                  </a:lnTo>
                  <a:lnTo>
                    <a:pt x="5431" y="3649"/>
                  </a:lnTo>
                  <a:lnTo>
                    <a:pt x="5434" y="3670"/>
                  </a:lnTo>
                  <a:lnTo>
                    <a:pt x="5442" y="3687"/>
                  </a:lnTo>
                  <a:lnTo>
                    <a:pt x="5447" y="3704"/>
                  </a:lnTo>
                  <a:lnTo>
                    <a:pt x="5468" y="3744"/>
                  </a:lnTo>
                  <a:lnTo>
                    <a:pt x="5474" y="3785"/>
                  </a:lnTo>
                  <a:lnTo>
                    <a:pt x="5483" y="3804"/>
                  </a:lnTo>
                  <a:lnTo>
                    <a:pt x="5482" y="3809"/>
                  </a:lnTo>
                  <a:lnTo>
                    <a:pt x="5483" y="3810"/>
                  </a:lnTo>
                  <a:lnTo>
                    <a:pt x="5485" y="3828"/>
                  </a:lnTo>
                  <a:lnTo>
                    <a:pt x="5485" y="3849"/>
                  </a:lnTo>
                  <a:lnTo>
                    <a:pt x="5498" y="3860"/>
                  </a:lnTo>
                  <a:lnTo>
                    <a:pt x="5521" y="3863"/>
                  </a:lnTo>
                  <a:lnTo>
                    <a:pt x="5542" y="3855"/>
                  </a:lnTo>
                  <a:lnTo>
                    <a:pt x="5558" y="3863"/>
                  </a:lnTo>
                  <a:lnTo>
                    <a:pt x="5577" y="3865"/>
                  </a:lnTo>
                  <a:lnTo>
                    <a:pt x="5595" y="3874"/>
                  </a:lnTo>
                  <a:lnTo>
                    <a:pt x="5627" y="3902"/>
                  </a:lnTo>
                  <a:lnTo>
                    <a:pt x="5642" y="3909"/>
                  </a:lnTo>
                  <a:lnTo>
                    <a:pt x="5654" y="3911"/>
                  </a:lnTo>
                  <a:lnTo>
                    <a:pt x="5658" y="3918"/>
                  </a:lnTo>
                  <a:lnTo>
                    <a:pt x="5658" y="3923"/>
                  </a:lnTo>
                  <a:lnTo>
                    <a:pt x="5660" y="3922"/>
                  </a:lnTo>
                  <a:lnTo>
                    <a:pt x="5661" y="3938"/>
                  </a:lnTo>
                  <a:lnTo>
                    <a:pt x="5668" y="3947"/>
                  </a:lnTo>
                  <a:lnTo>
                    <a:pt x="5667" y="3963"/>
                  </a:lnTo>
                  <a:lnTo>
                    <a:pt x="5668" y="3981"/>
                  </a:lnTo>
                  <a:lnTo>
                    <a:pt x="5678" y="3997"/>
                  </a:lnTo>
                  <a:lnTo>
                    <a:pt x="5684" y="4010"/>
                  </a:lnTo>
                  <a:lnTo>
                    <a:pt x="5703" y="4009"/>
                  </a:lnTo>
                  <a:lnTo>
                    <a:pt x="5722" y="4015"/>
                  </a:lnTo>
                  <a:lnTo>
                    <a:pt x="5740" y="4013"/>
                  </a:lnTo>
                  <a:lnTo>
                    <a:pt x="5771" y="3998"/>
                  </a:lnTo>
                  <a:lnTo>
                    <a:pt x="5805" y="3976"/>
                  </a:lnTo>
                  <a:lnTo>
                    <a:pt x="5823" y="3974"/>
                  </a:lnTo>
                  <a:lnTo>
                    <a:pt x="5856" y="3956"/>
                  </a:lnTo>
                  <a:lnTo>
                    <a:pt x="5888" y="3947"/>
                  </a:lnTo>
                  <a:lnTo>
                    <a:pt x="5889" y="3950"/>
                  </a:lnTo>
                  <a:lnTo>
                    <a:pt x="5881" y="3963"/>
                  </a:lnTo>
                  <a:lnTo>
                    <a:pt x="5881" y="3983"/>
                  </a:lnTo>
                  <a:lnTo>
                    <a:pt x="5886" y="3999"/>
                  </a:lnTo>
                  <a:lnTo>
                    <a:pt x="5883" y="4019"/>
                  </a:lnTo>
                  <a:lnTo>
                    <a:pt x="5871" y="4029"/>
                  </a:lnTo>
                  <a:lnTo>
                    <a:pt x="5857" y="4042"/>
                  </a:lnTo>
                  <a:lnTo>
                    <a:pt x="5855" y="4063"/>
                  </a:lnTo>
                  <a:lnTo>
                    <a:pt x="5841" y="4096"/>
                  </a:lnTo>
                  <a:lnTo>
                    <a:pt x="5833" y="4138"/>
                  </a:lnTo>
                  <a:lnTo>
                    <a:pt x="5814" y="4176"/>
                  </a:lnTo>
                  <a:lnTo>
                    <a:pt x="5801" y="4194"/>
                  </a:lnTo>
                  <a:lnTo>
                    <a:pt x="5796" y="4214"/>
                  </a:lnTo>
                  <a:lnTo>
                    <a:pt x="5784" y="4224"/>
                  </a:lnTo>
                  <a:lnTo>
                    <a:pt x="5779" y="4220"/>
                  </a:lnTo>
                  <a:lnTo>
                    <a:pt x="5728" y="4208"/>
                  </a:lnTo>
                  <a:lnTo>
                    <a:pt x="5715" y="4215"/>
                  </a:lnTo>
                  <a:lnTo>
                    <a:pt x="5679" y="4250"/>
                  </a:lnTo>
                  <a:lnTo>
                    <a:pt x="5687" y="4263"/>
                  </a:lnTo>
                  <a:lnTo>
                    <a:pt x="5693" y="4290"/>
                  </a:lnTo>
                  <a:lnTo>
                    <a:pt x="5693" y="4349"/>
                  </a:lnTo>
                  <a:lnTo>
                    <a:pt x="5677" y="4374"/>
                  </a:lnTo>
                  <a:lnTo>
                    <a:pt x="5657" y="4391"/>
                  </a:lnTo>
                  <a:lnTo>
                    <a:pt x="5657" y="4409"/>
                  </a:lnTo>
                  <a:lnTo>
                    <a:pt x="5657" y="4415"/>
                  </a:lnTo>
                  <a:lnTo>
                    <a:pt x="5661" y="4423"/>
                  </a:lnTo>
                  <a:lnTo>
                    <a:pt x="5669" y="4419"/>
                  </a:lnTo>
                  <a:lnTo>
                    <a:pt x="5667" y="4412"/>
                  </a:lnTo>
                  <a:lnTo>
                    <a:pt x="5665" y="4407"/>
                  </a:lnTo>
                  <a:lnTo>
                    <a:pt x="5673" y="4404"/>
                  </a:lnTo>
                  <a:lnTo>
                    <a:pt x="5693" y="4406"/>
                  </a:lnTo>
                  <a:lnTo>
                    <a:pt x="5699" y="4396"/>
                  </a:lnTo>
                  <a:lnTo>
                    <a:pt x="5705" y="4390"/>
                  </a:lnTo>
                  <a:lnTo>
                    <a:pt x="5709" y="4382"/>
                  </a:lnTo>
                  <a:lnTo>
                    <a:pt x="5721" y="4369"/>
                  </a:lnTo>
                  <a:lnTo>
                    <a:pt x="5728" y="4345"/>
                  </a:lnTo>
                  <a:lnTo>
                    <a:pt x="5730" y="4354"/>
                  </a:lnTo>
                  <a:lnTo>
                    <a:pt x="5737" y="4355"/>
                  </a:lnTo>
                  <a:lnTo>
                    <a:pt x="5732" y="4365"/>
                  </a:lnTo>
                  <a:lnTo>
                    <a:pt x="5736" y="4370"/>
                  </a:lnTo>
                  <a:lnTo>
                    <a:pt x="5748" y="4361"/>
                  </a:lnTo>
                  <a:lnTo>
                    <a:pt x="5754" y="4359"/>
                  </a:lnTo>
                  <a:lnTo>
                    <a:pt x="5754" y="4366"/>
                  </a:lnTo>
                  <a:lnTo>
                    <a:pt x="5753" y="4374"/>
                  </a:lnTo>
                  <a:lnTo>
                    <a:pt x="5753" y="4385"/>
                  </a:lnTo>
                  <a:lnTo>
                    <a:pt x="5755" y="4387"/>
                  </a:lnTo>
                  <a:lnTo>
                    <a:pt x="5764" y="4387"/>
                  </a:lnTo>
                  <a:lnTo>
                    <a:pt x="5774" y="4390"/>
                  </a:lnTo>
                  <a:lnTo>
                    <a:pt x="5784" y="4396"/>
                  </a:lnTo>
                  <a:lnTo>
                    <a:pt x="5787" y="4395"/>
                  </a:lnTo>
                  <a:lnTo>
                    <a:pt x="5794" y="4398"/>
                  </a:lnTo>
                  <a:lnTo>
                    <a:pt x="5806" y="4401"/>
                  </a:lnTo>
                  <a:lnTo>
                    <a:pt x="5828" y="4393"/>
                  </a:lnTo>
                  <a:lnTo>
                    <a:pt x="5835" y="4393"/>
                  </a:lnTo>
                  <a:lnTo>
                    <a:pt x="5846" y="4387"/>
                  </a:lnTo>
                  <a:lnTo>
                    <a:pt x="5860" y="4376"/>
                  </a:lnTo>
                  <a:lnTo>
                    <a:pt x="5903" y="4347"/>
                  </a:lnTo>
                  <a:lnTo>
                    <a:pt x="5916" y="4332"/>
                  </a:lnTo>
                  <a:lnTo>
                    <a:pt x="5925" y="4318"/>
                  </a:lnTo>
                  <a:lnTo>
                    <a:pt x="5939" y="4299"/>
                  </a:lnTo>
                  <a:lnTo>
                    <a:pt x="5940" y="4290"/>
                  </a:lnTo>
                  <a:lnTo>
                    <a:pt x="5947" y="4279"/>
                  </a:lnTo>
                  <a:lnTo>
                    <a:pt x="5957" y="4269"/>
                  </a:lnTo>
                  <a:lnTo>
                    <a:pt x="5968" y="4263"/>
                  </a:lnTo>
                  <a:lnTo>
                    <a:pt x="5982" y="4240"/>
                  </a:lnTo>
                  <a:lnTo>
                    <a:pt x="5989" y="4232"/>
                  </a:lnTo>
                  <a:lnTo>
                    <a:pt x="6000" y="4215"/>
                  </a:lnTo>
                  <a:lnTo>
                    <a:pt x="6050" y="4161"/>
                  </a:lnTo>
                  <a:lnTo>
                    <a:pt x="6055" y="4148"/>
                  </a:lnTo>
                  <a:lnTo>
                    <a:pt x="6066" y="4138"/>
                  </a:lnTo>
                  <a:lnTo>
                    <a:pt x="6069" y="4134"/>
                  </a:lnTo>
                  <a:lnTo>
                    <a:pt x="6083" y="4106"/>
                  </a:lnTo>
                  <a:lnTo>
                    <a:pt x="6095" y="4070"/>
                  </a:lnTo>
                  <a:lnTo>
                    <a:pt x="6102" y="4056"/>
                  </a:lnTo>
                  <a:lnTo>
                    <a:pt x="6123" y="4031"/>
                  </a:lnTo>
                  <a:lnTo>
                    <a:pt x="6140" y="4001"/>
                  </a:lnTo>
                  <a:lnTo>
                    <a:pt x="6160" y="3979"/>
                  </a:lnTo>
                  <a:lnTo>
                    <a:pt x="6169" y="3967"/>
                  </a:lnTo>
                  <a:lnTo>
                    <a:pt x="6172" y="3961"/>
                  </a:lnTo>
                  <a:lnTo>
                    <a:pt x="6179" y="3957"/>
                  </a:lnTo>
                  <a:lnTo>
                    <a:pt x="6188" y="3949"/>
                  </a:lnTo>
                  <a:lnTo>
                    <a:pt x="6192" y="3924"/>
                  </a:lnTo>
                  <a:lnTo>
                    <a:pt x="6194" y="3912"/>
                  </a:lnTo>
                  <a:lnTo>
                    <a:pt x="6193" y="3902"/>
                  </a:lnTo>
                  <a:lnTo>
                    <a:pt x="6195" y="3890"/>
                  </a:lnTo>
                  <a:lnTo>
                    <a:pt x="6204" y="3871"/>
                  </a:lnTo>
                  <a:lnTo>
                    <a:pt x="6205" y="3861"/>
                  </a:lnTo>
                  <a:lnTo>
                    <a:pt x="6201" y="3827"/>
                  </a:lnTo>
                  <a:lnTo>
                    <a:pt x="6210" y="3816"/>
                  </a:lnTo>
                  <a:lnTo>
                    <a:pt x="6209" y="3810"/>
                  </a:lnTo>
                  <a:lnTo>
                    <a:pt x="6205" y="3806"/>
                  </a:lnTo>
                  <a:lnTo>
                    <a:pt x="6199" y="3778"/>
                  </a:lnTo>
                  <a:lnTo>
                    <a:pt x="6199" y="3757"/>
                  </a:lnTo>
                  <a:lnTo>
                    <a:pt x="6205" y="3747"/>
                  </a:lnTo>
                  <a:lnTo>
                    <a:pt x="6208" y="3734"/>
                  </a:lnTo>
                  <a:lnTo>
                    <a:pt x="6209" y="3713"/>
                  </a:lnTo>
                  <a:lnTo>
                    <a:pt x="6214" y="3712"/>
                  </a:lnTo>
                  <a:lnTo>
                    <a:pt x="6214" y="3705"/>
                  </a:lnTo>
                  <a:lnTo>
                    <a:pt x="6219" y="3702"/>
                  </a:lnTo>
                  <a:lnTo>
                    <a:pt x="6216" y="3696"/>
                  </a:lnTo>
                  <a:lnTo>
                    <a:pt x="6228" y="3676"/>
                  </a:lnTo>
                  <a:lnTo>
                    <a:pt x="6236" y="3671"/>
                  </a:lnTo>
                  <a:lnTo>
                    <a:pt x="6241" y="3661"/>
                  </a:lnTo>
                  <a:lnTo>
                    <a:pt x="6247" y="3653"/>
                  </a:lnTo>
                  <a:lnTo>
                    <a:pt x="6248" y="3643"/>
                  </a:lnTo>
                  <a:lnTo>
                    <a:pt x="6253" y="3631"/>
                  </a:lnTo>
                  <a:lnTo>
                    <a:pt x="6233" y="3610"/>
                  </a:lnTo>
                  <a:lnTo>
                    <a:pt x="6241" y="3591"/>
                  </a:lnTo>
                  <a:lnTo>
                    <a:pt x="6238" y="3578"/>
                  </a:lnTo>
                  <a:lnTo>
                    <a:pt x="6235" y="3565"/>
                  </a:lnTo>
                  <a:lnTo>
                    <a:pt x="6225" y="3559"/>
                  </a:lnTo>
                  <a:lnTo>
                    <a:pt x="6214" y="3549"/>
                  </a:lnTo>
                  <a:lnTo>
                    <a:pt x="6203" y="3551"/>
                  </a:lnTo>
                  <a:lnTo>
                    <a:pt x="6190" y="3542"/>
                  </a:lnTo>
                  <a:lnTo>
                    <a:pt x="6176" y="3537"/>
                  </a:lnTo>
                  <a:lnTo>
                    <a:pt x="6168" y="3538"/>
                  </a:lnTo>
                  <a:lnTo>
                    <a:pt x="6174" y="3532"/>
                  </a:lnTo>
                  <a:lnTo>
                    <a:pt x="6188" y="3532"/>
                  </a:lnTo>
                  <a:lnTo>
                    <a:pt x="6200" y="3542"/>
                  </a:lnTo>
                  <a:lnTo>
                    <a:pt x="6209" y="3543"/>
                  </a:lnTo>
                  <a:lnTo>
                    <a:pt x="6219" y="3542"/>
                  </a:lnTo>
                  <a:lnTo>
                    <a:pt x="6237" y="3554"/>
                  </a:lnTo>
                  <a:lnTo>
                    <a:pt x="6241" y="3551"/>
                  </a:lnTo>
                  <a:lnTo>
                    <a:pt x="6249" y="3540"/>
                  </a:lnTo>
                  <a:lnTo>
                    <a:pt x="6248" y="3529"/>
                  </a:lnTo>
                  <a:lnTo>
                    <a:pt x="6241" y="3526"/>
                  </a:lnTo>
                  <a:lnTo>
                    <a:pt x="6215" y="3508"/>
                  </a:lnTo>
                  <a:lnTo>
                    <a:pt x="6203" y="3495"/>
                  </a:lnTo>
                  <a:lnTo>
                    <a:pt x="6192" y="3487"/>
                  </a:lnTo>
                  <a:lnTo>
                    <a:pt x="6189" y="3482"/>
                  </a:lnTo>
                  <a:lnTo>
                    <a:pt x="6189" y="3468"/>
                  </a:lnTo>
                  <a:lnTo>
                    <a:pt x="6182" y="3461"/>
                  </a:lnTo>
                  <a:lnTo>
                    <a:pt x="6173" y="3454"/>
                  </a:lnTo>
                  <a:lnTo>
                    <a:pt x="6163" y="3450"/>
                  </a:lnTo>
                  <a:lnTo>
                    <a:pt x="6161" y="3445"/>
                  </a:lnTo>
                  <a:lnTo>
                    <a:pt x="6161" y="3440"/>
                  </a:lnTo>
                  <a:lnTo>
                    <a:pt x="6158" y="3440"/>
                  </a:lnTo>
                  <a:lnTo>
                    <a:pt x="6150" y="3440"/>
                  </a:lnTo>
                  <a:lnTo>
                    <a:pt x="6135" y="3446"/>
                  </a:lnTo>
                  <a:lnTo>
                    <a:pt x="6124" y="3446"/>
                  </a:lnTo>
                  <a:lnTo>
                    <a:pt x="6103" y="3438"/>
                  </a:lnTo>
                  <a:lnTo>
                    <a:pt x="6103" y="3457"/>
                  </a:lnTo>
                  <a:lnTo>
                    <a:pt x="6106" y="3459"/>
                  </a:lnTo>
                  <a:lnTo>
                    <a:pt x="6103" y="3467"/>
                  </a:lnTo>
                  <a:lnTo>
                    <a:pt x="6101" y="3483"/>
                  </a:lnTo>
                  <a:lnTo>
                    <a:pt x="6093" y="3504"/>
                  </a:lnTo>
                  <a:lnTo>
                    <a:pt x="6082" y="3510"/>
                  </a:lnTo>
                  <a:lnTo>
                    <a:pt x="6086" y="3495"/>
                  </a:lnTo>
                  <a:lnTo>
                    <a:pt x="6095" y="3481"/>
                  </a:lnTo>
                  <a:lnTo>
                    <a:pt x="6090" y="3471"/>
                  </a:lnTo>
                  <a:lnTo>
                    <a:pt x="6071" y="3493"/>
                  </a:lnTo>
                  <a:lnTo>
                    <a:pt x="6058" y="3500"/>
                  </a:lnTo>
                  <a:lnTo>
                    <a:pt x="6038" y="3505"/>
                  </a:lnTo>
                  <a:lnTo>
                    <a:pt x="6023" y="3504"/>
                  </a:lnTo>
                  <a:lnTo>
                    <a:pt x="6023" y="3499"/>
                  </a:lnTo>
                  <a:lnTo>
                    <a:pt x="6032" y="3495"/>
                  </a:lnTo>
                  <a:lnTo>
                    <a:pt x="6038" y="3488"/>
                  </a:lnTo>
                  <a:lnTo>
                    <a:pt x="6045" y="3477"/>
                  </a:lnTo>
                  <a:lnTo>
                    <a:pt x="6043" y="3470"/>
                  </a:lnTo>
                  <a:lnTo>
                    <a:pt x="6033" y="3465"/>
                  </a:lnTo>
                  <a:lnTo>
                    <a:pt x="6028" y="3455"/>
                  </a:lnTo>
                  <a:lnTo>
                    <a:pt x="6034" y="3452"/>
                  </a:lnTo>
                  <a:lnTo>
                    <a:pt x="6043" y="3443"/>
                  </a:lnTo>
                  <a:lnTo>
                    <a:pt x="6044" y="3438"/>
                  </a:lnTo>
                  <a:lnTo>
                    <a:pt x="6028" y="3439"/>
                  </a:lnTo>
                  <a:lnTo>
                    <a:pt x="6018" y="3445"/>
                  </a:lnTo>
                  <a:lnTo>
                    <a:pt x="6015" y="3454"/>
                  </a:lnTo>
                  <a:lnTo>
                    <a:pt x="6021" y="3462"/>
                  </a:lnTo>
                  <a:lnTo>
                    <a:pt x="6018" y="3470"/>
                  </a:lnTo>
                  <a:lnTo>
                    <a:pt x="6010" y="3479"/>
                  </a:lnTo>
                  <a:lnTo>
                    <a:pt x="6001" y="3479"/>
                  </a:lnTo>
                  <a:lnTo>
                    <a:pt x="5996" y="3487"/>
                  </a:lnTo>
                  <a:lnTo>
                    <a:pt x="5994" y="3484"/>
                  </a:lnTo>
                  <a:lnTo>
                    <a:pt x="5993" y="3466"/>
                  </a:lnTo>
                  <a:lnTo>
                    <a:pt x="5995" y="3455"/>
                  </a:lnTo>
                  <a:lnTo>
                    <a:pt x="5996" y="3444"/>
                  </a:lnTo>
                  <a:lnTo>
                    <a:pt x="5997" y="3434"/>
                  </a:lnTo>
                  <a:lnTo>
                    <a:pt x="5996" y="3430"/>
                  </a:lnTo>
                  <a:lnTo>
                    <a:pt x="5997" y="3417"/>
                  </a:lnTo>
                  <a:lnTo>
                    <a:pt x="5995" y="3408"/>
                  </a:lnTo>
                  <a:lnTo>
                    <a:pt x="5985" y="3406"/>
                  </a:lnTo>
                  <a:lnTo>
                    <a:pt x="5962" y="3412"/>
                  </a:lnTo>
                  <a:lnTo>
                    <a:pt x="5939" y="3413"/>
                  </a:lnTo>
                  <a:lnTo>
                    <a:pt x="5929" y="3405"/>
                  </a:lnTo>
                  <a:lnTo>
                    <a:pt x="5910" y="3396"/>
                  </a:lnTo>
                  <a:lnTo>
                    <a:pt x="5910" y="3390"/>
                  </a:lnTo>
                  <a:lnTo>
                    <a:pt x="5915" y="3376"/>
                  </a:lnTo>
                  <a:lnTo>
                    <a:pt x="5942" y="3354"/>
                  </a:lnTo>
                  <a:lnTo>
                    <a:pt x="5950" y="3350"/>
                  </a:lnTo>
                  <a:lnTo>
                    <a:pt x="5968" y="3336"/>
                  </a:lnTo>
                  <a:lnTo>
                    <a:pt x="5977" y="3320"/>
                  </a:lnTo>
                  <a:lnTo>
                    <a:pt x="5983" y="3314"/>
                  </a:lnTo>
                  <a:lnTo>
                    <a:pt x="5989" y="3312"/>
                  </a:lnTo>
                  <a:lnTo>
                    <a:pt x="5999" y="3305"/>
                  </a:lnTo>
                  <a:lnTo>
                    <a:pt x="6047" y="3260"/>
                  </a:lnTo>
                  <a:lnTo>
                    <a:pt x="6056" y="3241"/>
                  </a:lnTo>
                  <a:lnTo>
                    <a:pt x="6065" y="3235"/>
                  </a:lnTo>
                  <a:lnTo>
                    <a:pt x="6069" y="3226"/>
                  </a:lnTo>
                  <a:lnTo>
                    <a:pt x="6070" y="3218"/>
                  </a:lnTo>
                  <a:lnTo>
                    <a:pt x="6076" y="3212"/>
                  </a:lnTo>
                  <a:lnTo>
                    <a:pt x="6083" y="3202"/>
                  </a:lnTo>
                  <a:lnTo>
                    <a:pt x="6087" y="3194"/>
                  </a:lnTo>
                  <a:lnTo>
                    <a:pt x="6093" y="3196"/>
                  </a:lnTo>
                  <a:lnTo>
                    <a:pt x="6099" y="3182"/>
                  </a:lnTo>
                  <a:lnTo>
                    <a:pt x="6114" y="3169"/>
                  </a:lnTo>
                  <a:lnTo>
                    <a:pt x="6130" y="3145"/>
                  </a:lnTo>
                  <a:lnTo>
                    <a:pt x="6140" y="3147"/>
                  </a:lnTo>
                  <a:lnTo>
                    <a:pt x="6158" y="3127"/>
                  </a:lnTo>
                  <a:lnTo>
                    <a:pt x="6166" y="3111"/>
                  </a:lnTo>
                  <a:lnTo>
                    <a:pt x="6169" y="3112"/>
                  </a:lnTo>
                  <a:lnTo>
                    <a:pt x="6182" y="3101"/>
                  </a:lnTo>
                  <a:lnTo>
                    <a:pt x="6193" y="3095"/>
                  </a:lnTo>
                  <a:lnTo>
                    <a:pt x="6201" y="3078"/>
                  </a:lnTo>
                  <a:lnTo>
                    <a:pt x="6204" y="3063"/>
                  </a:lnTo>
                  <a:lnTo>
                    <a:pt x="6219" y="3043"/>
                  </a:lnTo>
                  <a:lnTo>
                    <a:pt x="6258" y="3011"/>
                  </a:lnTo>
                  <a:lnTo>
                    <a:pt x="6270" y="2994"/>
                  </a:lnTo>
                  <a:lnTo>
                    <a:pt x="6280" y="2976"/>
                  </a:lnTo>
                  <a:lnTo>
                    <a:pt x="6298" y="2960"/>
                  </a:lnTo>
                  <a:lnTo>
                    <a:pt x="6316" y="2946"/>
                  </a:lnTo>
                  <a:lnTo>
                    <a:pt x="6345" y="2932"/>
                  </a:lnTo>
                  <a:lnTo>
                    <a:pt x="6400" y="2927"/>
                  </a:lnTo>
                  <a:lnTo>
                    <a:pt x="6436" y="2927"/>
                  </a:lnTo>
                  <a:lnTo>
                    <a:pt x="6456" y="2924"/>
                  </a:lnTo>
                  <a:lnTo>
                    <a:pt x="6464" y="2927"/>
                  </a:lnTo>
                  <a:lnTo>
                    <a:pt x="6475" y="2925"/>
                  </a:lnTo>
                  <a:lnTo>
                    <a:pt x="6488" y="2929"/>
                  </a:lnTo>
                  <a:lnTo>
                    <a:pt x="6495" y="2929"/>
                  </a:lnTo>
                  <a:lnTo>
                    <a:pt x="6495" y="2941"/>
                  </a:lnTo>
                  <a:lnTo>
                    <a:pt x="6500" y="2950"/>
                  </a:lnTo>
                  <a:lnTo>
                    <a:pt x="6507" y="2951"/>
                  </a:lnTo>
                  <a:lnTo>
                    <a:pt x="6518" y="2949"/>
                  </a:lnTo>
                  <a:lnTo>
                    <a:pt x="6521" y="2944"/>
                  </a:lnTo>
                  <a:lnTo>
                    <a:pt x="6522" y="2923"/>
                  </a:lnTo>
                  <a:lnTo>
                    <a:pt x="6527" y="2919"/>
                  </a:lnTo>
                  <a:lnTo>
                    <a:pt x="6585" y="2943"/>
                  </a:lnTo>
                  <a:lnTo>
                    <a:pt x="6602" y="2940"/>
                  </a:lnTo>
                  <a:lnTo>
                    <a:pt x="6602" y="2932"/>
                  </a:lnTo>
                  <a:lnTo>
                    <a:pt x="6610" y="2927"/>
                  </a:lnTo>
                  <a:lnTo>
                    <a:pt x="6630" y="2928"/>
                  </a:lnTo>
                  <a:lnTo>
                    <a:pt x="6638" y="2937"/>
                  </a:lnTo>
                  <a:lnTo>
                    <a:pt x="6641" y="2944"/>
                  </a:lnTo>
                  <a:lnTo>
                    <a:pt x="6646" y="2945"/>
                  </a:lnTo>
                  <a:lnTo>
                    <a:pt x="6660" y="2941"/>
                  </a:lnTo>
                  <a:lnTo>
                    <a:pt x="6660" y="2932"/>
                  </a:lnTo>
                  <a:lnTo>
                    <a:pt x="6656" y="2932"/>
                  </a:lnTo>
                  <a:lnTo>
                    <a:pt x="6651" y="2923"/>
                  </a:lnTo>
                  <a:lnTo>
                    <a:pt x="6660" y="2918"/>
                  </a:lnTo>
                  <a:lnTo>
                    <a:pt x="6673" y="2918"/>
                  </a:lnTo>
                  <a:lnTo>
                    <a:pt x="6672" y="2912"/>
                  </a:lnTo>
                  <a:lnTo>
                    <a:pt x="6667" y="2905"/>
                  </a:lnTo>
                  <a:lnTo>
                    <a:pt x="6668" y="2898"/>
                  </a:lnTo>
                  <a:lnTo>
                    <a:pt x="6679" y="2891"/>
                  </a:lnTo>
                  <a:lnTo>
                    <a:pt x="6692" y="2890"/>
                  </a:lnTo>
                  <a:lnTo>
                    <a:pt x="6705" y="2892"/>
                  </a:lnTo>
                  <a:lnTo>
                    <a:pt x="6737" y="2905"/>
                  </a:lnTo>
                  <a:lnTo>
                    <a:pt x="6747" y="2905"/>
                  </a:lnTo>
                  <a:lnTo>
                    <a:pt x="6760" y="2913"/>
                  </a:lnTo>
                  <a:lnTo>
                    <a:pt x="6762" y="2918"/>
                  </a:lnTo>
                  <a:lnTo>
                    <a:pt x="6770" y="2921"/>
                  </a:lnTo>
                  <a:lnTo>
                    <a:pt x="6775" y="2908"/>
                  </a:lnTo>
                  <a:lnTo>
                    <a:pt x="6785" y="2906"/>
                  </a:lnTo>
                  <a:lnTo>
                    <a:pt x="6798" y="2910"/>
                  </a:lnTo>
                  <a:lnTo>
                    <a:pt x="6808" y="2916"/>
                  </a:lnTo>
                  <a:lnTo>
                    <a:pt x="6817" y="2927"/>
                  </a:lnTo>
                  <a:lnTo>
                    <a:pt x="6822" y="2937"/>
                  </a:lnTo>
                  <a:lnTo>
                    <a:pt x="6841" y="2940"/>
                  </a:lnTo>
                  <a:lnTo>
                    <a:pt x="6845" y="2948"/>
                  </a:lnTo>
                  <a:lnTo>
                    <a:pt x="6833" y="2953"/>
                  </a:lnTo>
                  <a:lnTo>
                    <a:pt x="6817" y="2954"/>
                  </a:lnTo>
                  <a:lnTo>
                    <a:pt x="6795" y="2954"/>
                  </a:lnTo>
                  <a:lnTo>
                    <a:pt x="6784" y="2959"/>
                  </a:lnTo>
                  <a:lnTo>
                    <a:pt x="6785" y="2965"/>
                  </a:lnTo>
                  <a:lnTo>
                    <a:pt x="6800" y="2984"/>
                  </a:lnTo>
                  <a:lnTo>
                    <a:pt x="6816" y="2986"/>
                  </a:lnTo>
                  <a:lnTo>
                    <a:pt x="6829" y="2984"/>
                  </a:lnTo>
                  <a:lnTo>
                    <a:pt x="6843" y="2981"/>
                  </a:lnTo>
                  <a:lnTo>
                    <a:pt x="6849" y="2971"/>
                  </a:lnTo>
                  <a:lnTo>
                    <a:pt x="6859" y="2966"/>
                  </a:lnTo>
                  <a:lnTo>
                    <a:pt x="6866" y="2973"/>
                  </a:lnTo>
                  <a:lnTo>
                    <a:pt x="6878" y="2978"/>
                  </a:lnTo>
                  <a:lnTo>
                    <a:pt x="6886" y="2972"/>
                  </a:lnTo>
                  <a:lnTo>
                    <a:pt x="6892" y="2962"/>
                  </a:lnTo>
                  <a:lnTo>
                    <a:pt x="6905" y="2960"/>
                  </a:lnTo>
                  <a:lnTo>
                    <a:pt x="6907" y="2953"/>
                  </a:lnTo>
                  <a:lnTo>
                    <a:pt x="6919" y="2946"/>
                  </a:lnTo>
                  <a:lnTo>
                    <a:pt x="6935" y="2951"/>
                  </a:lnTo>
                  <a:lnTo>
                    <a:pt x="6942" y="2962"/>
                  </a:lnTo>
                  <a:lnTo>
                    <a:pt x="6951" y="2962"/>
                  </a:lnTo>
                  <a:lnTo>
                    <a:pt x="6963" y="2959"/>
                  </a:lnTo>
                  <a:lnTo>
                    <a:pt x="6967" y="2950"/>
                  </a:lnTo>
                  <a:lnTo>
                    <a:pt x="6981" y="2951"/>
                  </a:lnTo>
                  <a:lnTo>
                    <a:pt x="6988" y="2956"/>
                  </a:lnTo>
                  <a:lnTo>
                    <a:pt x="6991" y="2950"/>
                  </a:lnTo>
                  <a:lnTo>
                    <a:pt x="7001" y="2950"/>
                  </a:lnTo>
                  <a:lnTo>
                    <a:pt x="7002" y="2943"/>
                  </a:lnTo>
                  <a:lnTo>
                    <a:pt x="7000" y="2933"/>
                  </a:lnTo>
                  <a:lnTo>
                    <a:pt x="6993" y="2922"/>
                  </a:lnTo>
                  <a:lnTo>
                    <a:pt x="6972" y="2913"/>
                  </a:lnTo>
                  <a:lnTo>
                    <a:pt x="6951" y="2917"/>
                  </a:lnTo>
                  <a:lnTo>
                    <a:pt x="6952" y="2910"/>
                  </a:lnTo>
                  <a:lnTo>
                    <a:pt x="6958" y="2902"/>
                  </a:lnTo>
                  <a:lnTo>
                    <a:pt x="6950" y="2879"/>
                  </a:lnTo>
                  <a:lnTo>
                    <a:pt x="6953" y="2875"/>
                  </a:lnTo>
                  <a:lnTo>
                    <a:pt x="6959" y="2879"/>
                  </a:lnTo>
                  <a:lnTo>
                    <a:pt x="6962" y="2879"/>
                  </a:lnTo>
                  <a:lnTo>
                    <a:pt x="6975" y="2849"/>
                  </a:lnTo>
                  <a:lnTo>
                    <a:pt x="6983" y="2837"/>
                  </a:lnTo>
                  <a:lnTo>
                    <a:pt x="6986" y="2827"/>
                  </a:lnTo>
                  <a:lnTo>
                    <a:pt x="6999" y="2815"/>
                  </a:lnTo>
                  <a:lnTo>
                    <a:pt x="7011" y="2809"/>
                  </a:lnTo>
                  <a:lnTo>
                    <a:pt x="7047" y="2776"/>
                  </a:lnTo>
                  <a:lnTo>
                    <a:pt x="7047" y="2767"/>
                  </a:lnTo>
                  <a:lnTo>
                    <a:pt x="7051" y="2757"/>
                  </a:lnTo>
                  <a:lnTo>
                    <a:pt x="7074" y="2731"/>
                  </a:lnTo>
                  <a:lnTo>
                    <a:pt x="7083" y="2723"/>
                  </a:lnTo>
                  <a:lnTo>
                    <a:pt x="7088" y="2697"/>
                  </a:lnTo>
                  <a:lnTo>
                    <a:pt x="7099" y="2690"/>
                  </a:lnTo>
                  <a:lnTo>
                    <a:pt x="7118" y="2670"/>
                  </a:lnTo>
                  <a:lnTo>
                    <a:pt x="7128" y="2666"/>
                  </a:lnTo>
                  <a:lnTo>
                    <a:pt x="7137" y="2659"/>
                  </a:lnTo>
                  <a:lnTo>
                    <a:pt x="7165" y="2661"/>
                  </a:lnTo>
                  <a:lnTo>
                    <a:pt x="7205" y="2653"/>
                  </a:lnTo>
                  <a:lnTo>
                    <a:pt x="7211" y="2648"/>
                  </a:lnTo>
                  <a:lnTo>
                    <a:pt x="7215" y="2642"/>
                  </a:lnTo>
                  <a:lnTo>
                    <a:pt x="7221" y="2643"/>
                  </a:lnTo>
                  <a:lnTo>
                    <a:pt x="7235" y="2652"/>
                  </a:lnTo>
                  <a:lnTo>
                    <a:pt x="7241" y="2659"/>
                  </a:lnTo>
                  <a:lnTo>
                    <a:pt x="7244" y="2670"/>
                  </a:lnTo>
                  <a:lnTo>
                    <a:pt x="7260" y="2669"/>
                  </a:lnTo>
                  <a:lnTo>
                    <a:pt x="7270" y="2658"/>
                  </a:lnTo>
                  <a:lnTo>
                    <a:pt x="7290" y="2638"/>
                  </a:lnTo>
                  <a:lnTo>
                    <a:pt x="7281" y="2685"/>
                  </a:lnTo>
                  <a:lnTo>
                    <a:pt x="7273" y="2693"/>
                  </a:lnTo>
                  <a:lnTo>
                    <a:pt x="7269" y="2703"/>
                  </a:lnTo>
                  <a:lnTo>
                    <a:pt x="7263" y="2712"/>
                  </a:lnTo>
                  <a:lnTo>
                    <a:pt x="7263" y="2725"/>
                  </a:lnTo>
                  <a:lnTo>
                    <a:pt x="7269" y="2733"/>
                  </a:lnTo>
                  <a:lnTo>
                    <a:pt x="7268" y="2741"/>
                  </a:lnTo>
                  <a:lnTo>
                    <a:pt x="7263" y="2745"/>
                  </a:lnTo>
                  <a:lnTo>
                    <a:pt x="7260" y="2752"/>
                  </a:lnTo>
                  <a:lnTo>
                    <a:pt x="7265" y="2756"/>
                  </a:lnTo>
                  <a:lnTo>
                    <a:pt x="7280" y="2749"/>
                  </a:lnTo>
                  <a:lnTo>
                    <a:pt x="7292" y="2746"/>
                  </a:lnTo>
                  <a:lnTo>
                    <a:pt x="7281" y="2771"/>
                  </a:lnTo>
                  <a:lnTo>
                    <a:pt x="7278" y="2787"/>
                  </a:lnTo>
                  <a:lnTo>
                    <a:pt x="7279" y="2797"/>
                  </a:lnTo>
                  <a:lnTo>
                    <a:pt x="7286" y="2793"/>
                  </a:lnTo>
                  <a:lnTo>
                    <a:pt x="7300" y="2781"/>
                  </a:lnTo>
                  <a:lnTo>
                    <a:pt x="7309" y="2781"/>
                  </a:lnTo>
                  <a:lnTo>
                    <a:pt x="7345" y="2734"/>
                  </a:lnTo>
                  <a:lnTo>
                    <a:pt x="7355" y="2728"/>
                  </a:lnTo>
                  <a:lnTo>
                    <a:pt x="7367" y="2713"/>
                  </a:lnTo>
                  <a:lnTo>
                    <a:pt x="7378" y="2704"/>
                  </a:lnTo>
                  <a:lnTo>
                    <a:pt x="7399" y="2680"/>
                  </a:lnTo>
                  <a:lnTo>
                    <a:pt x="7414" y="2679"/>
                  </a:lnTo>
                  <a:lnTo>
                    <a:pt x="7420" y="2675"/>
                  </a:lnTo>
                  <a:lnTo>
                    <a:pt x="7422" y="2666"/>
                  </a:lnTo>
                  <a:lnTo>
                    <a:pt x="7430" y="2671"/>
                  </a:lnTo>
                  <a:lnTo>
                    <a:pt x="7429" y="2680"/>
                  </a:lnTo>
                  <a:lnTo>
                    <a:pt x="7431" y="2688"/>
                  </a:lnTo>
                  <a:lnTo>
                    <a:pt x="7438" y="2687"/>
                  </a:lnTo>
                  <a:lnTo>
                    <a:pt x="7447" y="2669"/>
                  </a:lnTo>
                  <a:lnTo>
                    <a:pt x="7437" y="2666"/>
                  </a:lnTo>
                  <a:lnTo>
                    <a:pt x="7434" y="2656"/>
                  </a:lnTo>
                  <a:lnTo>
                    <a:pt x="7437" y="2642"/>
                  </a:lnTo>
                  <a:lnTo>
                    <a:pt x="7438" y="2627"/>
                  </a:lnTo>
                  <a:lnTo>
                    <a:pt x="7438" y="2618"/>
                  </a:lnTo>
                  <a:lnTo>
                    <a:pt x="7448" y="2601"/>
                  </a:lnTo>
                  <a:lnTo>
                    <a:pt x="7448" y="2593"/>
                  </a:lnTo>
                  <a:lnTo>
                    <a:pt x="7452" y="2583"/>
                  </a:lnTo>
                  <a:lnTo>
                    <a:pt x="7467" y="2569"/>
                  </a:lnTo>
                  <a:lnTo>
                    <a:pt x="7511" y="2553"/>
                  </a:lnTo>
                  <a:lnTo>
                    <a:pt x="7526" y="2557"/>
                  </a:lnTo>
                  <a:lnTo>
                    <a:pt x="7542" y="2572"/>
                  </a:lnTo>
                  <a:lnTo>
                    <a:pt x="7535" y="2585"/>
                  </a:lnTo>
                  <a:lnTo>
                    <a:pt x="7524" y="2582"/>
                  </a:lnTo>
                  <a:lnTo>
                    <a:pt x="7506" y="2596"/>
                  </a:lnTo>
                  <a:lnTo>
                    <a:pt x="7496" y="2607"/>
                  </a:lnTo>
                  <a:lnTo>
                    <a:pt x="7494" y="2623"/>
                  </a:lnTo>
                  <a:lnTo>
                    <a:pt x="7490" y="2631"/>
                  </a:lnTo>
                  <a:lnTo>
                    <a:pt x="7489" y="2644"/>
                  </a:lnTo>
                  <a:lnTo>
                    <a:pt x="7489" y="2670"/>
                  </a:lnTo>
                  <a:lnTo>
                    <a:pt x="7478" y="2681"/>
                  </a:lnTo>
                  <a:lnTo>
                    <a:pt x="7477" y="2688"/>
                  </a:lnTo>
                  <a:lnTo>
                    <a:pt x="7478" y="2699"/>
                  </a:lnTo>
                  <a:lnTo>
                    <a:pt x="7480" y="2706"/>
                  </a:lnTo>
                  <a:lnTo>
                    <a:pt x="7479" y="2718"/>
                  </a:lnTo>
                  <a:lnTo>
                    <a:pt x="7472" y="2728"/>
                  </a:lnTo>
                  <a:lnTo>
                    <a:pt x="7465" y="2731"/>
                  </a:lnTo>
                  <a:lnTo>
                    <a:pt x="7464" y="2738"/>
                  </a:lnTo>
                  <a:lnTo>
                    <a:pt x="7463" y="2749"/>
                  </a:lnTo>
                  <a:lnTo>
                    <a:pt x="7472" y="2755"/>
                  </a:lnTo>
                  <a:lnTo>
                    <a:pt x="7472" y="2762"/>
                  </a:lnTo>
                  <a:lnTo>
                    <a:pt x="7462" y="2771"/>
                  </a:lnTo>
                  <a:lnTo>
                    <a:pt x="7451" y="2777"/>
                  </a:lnTo>
                  <a:lnTo>
                    <a:pt x="7440" y="2774"/>
                  </a:lnTo>
                  <a:lnTo>
                    <a:pt x="7427" y="2779"/>
                  </a:lnTo>
                  <a:lnTo>
                    <a:pt x="7415" y="2797"/>
                  </a:lnTo>
                  <a:lnTo>
                    <a:pt x="7402" y="2798"/>
                  </a:lnTo>
                  <a:lnTo>
                    <a:pt x="7376" y="2809"/>
                  </a:lnTo>
                  <a:lnTo>
                    <a:pt x="7372" y="2814"/>
                  </a:lnTo>
                  <a:lnTo>
                    <a:pt x="7372" y="2826"/>
                  </a:lnTo>
                  <a:lnTo>
                    <a:pt x="7367" y="2838"/>
                  </a:lnTo>
                  <a:lnTo>
                    <a:pt x="7356" y="2848"/>
                  </a:lnTo>
                  <a:lnTo>
                    <a:pt x="7343" y="2864"/>
                  </a:lnTo>
                  <a:lnTo>
                    <a:pt x="7318" y="2897"/>
                  </a:lnTo>
                  <a:lnTo>
                    <a:pt x="7293" y="2911"/>
                  </a:lnTo>
                  <a:lnTo>
                    <a:pt x="7286" y="2929"/>
                  </a:lnTo>
                  <a:lnTo>
                    <a:pt x="7276" y="2934"/>
                  </a:lnTo>
                  <a:lnTo>
                    <a:pt x="7258" y="2960"/>
                  </a:lnTo>
                  <a:lnTo>
                    <a:pt x="7255" y="2978"/>
                  </a:lnTo>
                  <a:lnTo>
                    <a:pt x="7236" y="3002"/>
                  </a:lnTo>
                  <a:lnTo>
                    <a:pt x="7225" y="3019"/>
                  </a:lnTo>
                  <a:lnTo>
                    <a:pt x="7210" y="3031"/>
                  </a:lnTo>
                  <a:lnTo>
                    <a:pt x="7195" y="3047"/>
                  </a:lnTo>
                  <a:lnTo>
                    <a:pt x="7182" y="3066"/>
                  </a:lnTo>
                  <a:lnTo>
                    <a:pt x="7162" y="3075"/>
                  </a:lnTo>
                  <a:lnTo>
                    <a:pt x="7144" y="3075"/>
                  </a:lnTo>
                  <a:lnTo>
                    <a:pt x="7137" y="3085"/>
                  </a:lnTo>
                  <a:lnTo>
                    <a:pt x="7128" y="3096"/>
                  </a:lnTo>
                  <a:lnTo>
                    <a:pt x="7108" y="3091"/>
                  </a:lnTo>
                  <a:lnTo>
                    <a:pt x="7098" y="3093"/>
                  </a:lnTo>
                  <a:lnTo>
                    <a:pt x="7103" y="3105"/>
                  </a:lnTo>
                  <a:lnTo>
                    <a:pt x="7106" y="3124"/>
                  </a:lnTo>
                  <a:lnTo>
                    <a:pt x="7093" y="3164"/>
                  </a:lnTo>
                  <a:lnTo>
                    <a:pt x="7077" y="3174"/>
                  </a:lnTo>
                  <a:lnTo>
                    <a:pt x="7065" y="3186"/>
                  </a:lnTo>
                  <a:lnTo>
                    <a:pt x="7051" y="3193"/>
                  </a:lnTo>
                  <a:lnTo>
                    <a:pt x="7045" y="3206"/>
                  </a:lnTo>
                  <a:lnTo>
                    <a:pt x="7040" y="3229"/>
                  </a:lnTo>
                  <a:lnTo>
                    <a:pt x="7028" y="3279"/>
                  </a:lnTo>
                  <a:lnTo>
                    <a:pt x="7027" y="3328"/>
                  </a:lnTo>
                  <a:lnTo>
                    <a:pt x="7028" y="3352"/>
                  </a:lnTo>
                  <a:lnTo>
                    <a:pt x="7031" y="3374"/>
                  </a:lnTo>
                  <a:lnTo>
                    <a:pt x="7032" y="3403"/>
                  </a:lnTo>
                  <a:lnTo>
                    <a:pt x="7036" y="3418"/>
                  </a:lnTo>
                  <a:lnTo>
                    <a:pt x="7040" y="3459"/>
                  </a:lnTo>
                  <a:lnTo>
                    <a:pt x="7042" y="3463"/>
                  </a:lnTo>
                  <a:lnTo>
                    <a:pt x="7044" y="3467"/>
                  </a:lnTo>
                  <a:lnTo>
                    <a:pt x="7051" y="3503"/>
                  </a:lnTo>
                  <a:lnTo>
                    <a:pt x="7056" y="3524"/>
                  </a:lnTo>
                  <a:lnTo>
                    <a:pt x="7058" y="3551"/>
                  </a:lnTo>
                  <a:lnTo>
                    <a:pt x="7061" y="3573"/>
                  </a:lnTo>
                  <a:lnTo>
                    <a:pt x="7066" y="3596"/>
                  </a:lnTo>
                  <a:lnTo>
                    <a:pt x="7075" y="3617"/>
                  </a:lnTo>
                  <a:lnTo>
                    <a:pt x="7081" y="3640"/>
                  </a:lnTo>
                  <a:lnTo>
                    <a:pt x="7081" y="3685"/>
                  </a:lnTo>
                  <a:lnTo>
                    <a:pt x="7082" y="3705"/>
                  </a:lnTo>
                  <a:lnTo>
                    <a:pt x="7092" y="3729"/>
                  </a:lnTo>
                  <a:lnTo>
                    <a:pt x="7094" y="3742"/>
                  </a:lnTo>
                  <a:lnTo>
                    <a:pt x="7108" y="3728"/>
                  </a:lnTo>
                  <a:lnTo>
                    <a:pt x="7120" y="3718"/>
                  </a:lnTo>
                  <a:lnTo>
                    <a:pt x="7131" y="3704"/>
                  </a:lnTo>
                  <a:lnTo>
                    <a:pt x="7139" y="3691"/>
                  </a:lnTo>
                  <a:lnTo>
                    <a:pt x="7150" y="3682"/>
                  </a:lnTo>
                  <a:lnTo>
                    <a:pt x="7172" y="3656"/>
                  </a:lnTo>
                  <a:lnTo>
                    <a:pt x="7184" y="3626"/>
                  </a:lnTo>
                  <a:lnTo>
                    <a:pt x="7185" y="3613"/>
                  </a:lnTo>
                  <a:lnTo>
                    <a:pt x="7184" y="3595"/>
                  </a:lnTo>
                  <a:lnTo>
                    <a:pt x="7188" y="3589"/>
                  </a:lnTo>
                  <a:lnTo>
                    <a:pt x="7192" y="3573"/>
                  </a:lnTo>
                  <a:lnTo>
                    <a:pt x="7187" y="3569"/>
                  </a:lnTo>
                  <a:lnTo>
                    <a:pt x="7192" y="3561"/>
                  </a:lnTo>
                  <a:lnTo>
                    <a:pt x="7198" y="3562"/>
                  </a:lnTo>
                  <a:lnTo>
                    <a:pt x="7203" y="3567"/>
                  </a:lnTo>
                  <a:lnTo>
                    <a:pt x="7212" y="3556"/>
                  </a:lnTo>
                  <a:lnTo>
                    <a:pt x="7228" y="3545"/>
                  </a:lnTo>
                  <a:lnTo>
                    <a:pt x="7252" y="3536"/>
                  </a:lnTo>
                  <a:lnTo>
                    <a:pt x="7269" y="3542"/>
                  </a:lnTo>
                  <a:lnTo>
                    <a:pt x="7268" y="3536"/>
                  </a:lnTo>
                  <a:lnTo>
                    <a:pt x="7264" y="3529"/>
                  </a:lnTo>
                  <a:lnTo>
                    <a:pt x="7262" y="3516"/>
                  </a:lnTo>
                  <a:lnTo>
                    <a:pt x="7262" y="3479"/>
                  </a:lnTo>
                  <a:lnTo>
                    <a:pt x="7263" y="3463"/>
                  </a:lnTo>
                  <a:lnTo>
                    <a:pt x="7273" y="3450"/>
                  </a:lnTo>
                  <a:lnTo>
                    <a:pt x="7301" y="3423"/>
                  </a:lnTo>
                  <a:lnTo>
                    <a:pt x="7319" y="3413"/>
                  </a:lnTo>
                  <a:lnTo>
                    <a:pt x="7335" y="3409"/>
                  </a:lnTo>
                  <a:lnTo>
                    <a:pt x="7341" y="3418"/>
                  </a:lnTo>
                  <a:lnTo>
                    <a:pt x="7354" y="3418"/>
                  </a:lnTo>
                  <a:lnTo>
                    <a:pt x="7366" y="3414"/>
                  </a:lnTo>
                  <a:lnTo>
                    <a:pt x="7382" y="3398"/>
                  </a:lnTo>
                  <a:lnTo>
                    <a:pt x="7384" y="3390"/>
                  </a:lnTo>
                  <a:lnTo>
                    <a:pt x="7365" y="3362"/>
                  </a:lnTo>
                  <a:lnTo>
                    <a:pt x="7360" y="3347"/>
                  </a:lnTo>
                  <a:lnTo>
                    <a:pt x="7357" y="3335"/>
                  </a:lnTo>
                  <a:lnTo>
                    <a:pt x="7359" y="3322"/>
                  </a:lnTo>
                  <a:lnTo>
                    <a:pt x="7362" y="3305"/>
                  </a:lnTo>
                  <a:lnTo>
                    <a:pt x="7368" y="3293"/>
                  </a:lnTo>
                  <a:lnTo>
                    <a:pt x="7372" y="3279"/>
                  </a:lnTo>
                  <a:lnTo>
                    <a:pt x="7381" y="3267"/>
                  </a:lnTo>
                  <a:lnTo>
                    <a:pt x="7397" y="3256"/>
                  </a:lnTo>
                  <a:lnTo>
                    <a:pt x="7394" y="3247"/>
                  </a:lnTo>
                  <a:lnTo>
                    <a:pt x="7391" y="3242"/>
                  </a:lnTo>
                  <a:lnTo>
                    <a:pt x="7389" y="3237"/>
                  </a:lnTo>
                  <a:lnTo>
                    <a:pt x="7405" y="3231"/>
                  </a:lnTo>
                  <a:lnTo>
                    <a:pt x="7422" y="3229"/>
                  </a:lnTo>
                  <a:lnTo>
                    <a:pt x="7429" y="3222"/>
                  </a:lnTo>
                  <a:lnTo>
                    <a:pt x="7431" y="3226"/>
                  </a:lnTo>
                  <a:lnTo>
                    <a:pt x="7424" y="3237"/>
                  </a:lnTo>
                  <a:lnTo>
                    <a:pt x="7416" y="3242"/>
                  </a:lnTo>
                  <a:lnTo>
                    <a:pt x="7413" y="3251"/>
                  </a:lnTo>
                  <a:lnTo>
                    <a:pt x="7422" y="3271"/>
                  </a:lnTo>
                  <a:lnTo>
                    <a:pt x="7431" y="3274"/>
                  </a:lnTo>
                  <a:lnTo>
                    <a:pt x="7435" y="3274"/>
                  </a:lnTo>
                  <a:lnTo>
                    <a:pt x="7445" y="3258"/>
                  </a:lnTo>
                  <a:lnTo>
                    <a:pt x="7447" y="3247"/>
                  </a:lnTo>
                  <a:lnTo>
                    <a:pt x="7442" y="3212"/>
                  </a:lnTo>
                  <a:lnTo>
                    <a:pt x="7437" y="3203"/>
                  </a:lnTo>
                  <a:lnTo>
                    <a:pt x="7421" y="3206"/>
                  </a:lnTo>
                  <a:lnTo>
                    <a:pt x="7419" y="3202"/>
                  </a:lnTo>
                  <a:lnTo>
                    <a:pt x="7419" y="3180"/>
                  </a:lnTo>
                  <a:lnTo>
                    <a:pt x="7416" y="3159"/>
                  </a:lnTo>
                  <a:lnTo>
                    <a:pt x="7418" y="3147"/>
                  </a:lnTo>
                  <a:lnTo>
                    <a:pt x="7421" y="3137"/>
                  </a:lnTo>
                  <a:lnTo>
                    <a:pt x="7434" y="3126"/>
                  </a:lnTo>
                  <a:lnTo>
                    <a:pt x="7445" y="3106"/>
                  </a:lnTo>
                  <a:lnTo>
                    <a:pt x="7443" y="3097"/>
                  </a:lnTo>
                  <a:lnTo>
                    <a:pt x="7413" y="3079"/>
                  </a:lnTo>
                  <a:lnTo>
                    <a:pt x="7400" y="3083"/>
                  </a:lnTo>
                  <a:lnTo>
                    <a:pt x="7397" y="3096"/>
                  </a:lnTo>
                  <a:lnTo>
                    <a:pt x="7394" y="3100"/>
                  </a:lnTo>
                  <a:lnTo>
                    <a:pt x="7387" y="3097"/>
                  </a:lnTo>
                  <a:lnTo>
                    <a:pt x="7381" y="3093"/>
                  </a:lnTo>
                  <a:lnTo>
                    <a:pt x="7377" y="3081"/>
                  </a:lnTo>
                  <a:lnTo>
                    <a:pt x="7377" y="3063"/>
                  </a:lnTo>
                  <a:lnTo>
                    <a:pt x="7381" y="3051"/>
                  </a:lnTo>
                  <a:lnTo>
                    <a:pt x="7386" y="3032"/>
                  </a:lnTo>
                  <a:lnTo>
                    <a:pt x="7393" y="3019"/>
                  </a:lnTo>
                  <a:lnTo>
                    <a:pt x="7407" y="2999"/>
                  </a:lnTo>
                  <a:lnTo>
                    <a:pt x="7420" y="2983"/>
                  </a:lnTo>
                  <a:lnTo>
                    <a:pt x="7427" y="2970"/>
                  </a:lnTo>
                  <a:lnTo>
                    <a:pt x="7426" y="2960"/>
                  </a:lnTo>
                  <a:lnTo>
                    <a:pt x="7430" y="2954"/>
                  </a:lnTo>
                  <a:lnTo>
                    <a:pt x="7440" y="2957"/>
                  </a:lnTo>
                  <a:lnTo>
                    <a:pt x="7437" y="2950"/>
                  </a:lnTo>
                  <a:lnTo>
                    <a:pt x="7437" y="2943"/>
                  </a:lnTo>
                  <a:lnTo>
                    <a:pt x="7446" y="2938"/>
                  </a:lnTo>
                  <a:lnTo>
                    <a:pt x="7450" y="2932"/>
                  </a:lnTo>
                  <a:lnTo>
                    <a:pt x="7446" y="2918"/>
                  </a:lnTo>
                  <a:lnTo>
                    <a:pt x="7447" y="2905"/>
                  </a:lnTo>
                  <a:lnTo>
                    <a:pt x="7454" y="2892"/>
                  </a:lnTo>
                  <a:lnTo>
                    <a:pt x="7456" y="2881"/>
                  </a:lnTo>
                  <a:lnTo>
                    <a:pt x="7462" y="2875"/>
                  </a:lnTo>
                  <a:lnTo>
                    <a:pt x="7472" y="2871"/>
                  </a:lnTo>
                  <a:lnTo>
                    <a:pt x="7485" y="2862"/>
                  </a:lnTo>
                  <a:lnTo>
                    <a:pt x="7492" y="2867"/>
                  </a:lnTo>
                  <a:lnTo>
                    <a:pt x="7496" y="2876"/>
                  </a:lnTo>
                  <a:lnTo>
                    <a:pt x="7505" y="2864"/>
                  </a:lnTo>
                  <a:lnTo>
                    <a:pt x="7517" y="2855"/>
                  </a:lnTo>
                  <a:lnTo>
                    <a:pt x="7527" y="2865"/>
                  </a:lnTo>
                  <a:lnTo>
                    <a:pt x="7532" y="2879"/>
                  </a:lnTo>
                  <a:lnTo>
                    <a:pt x="7542" y="2881"/>
                  </a:lnTo>
                  <a:lnTo>
                    <a:pt x="7547" y="2864"/>
                  </a:lnTo>
                  <a:lnTo>
                    <a:pt x="7547" y="2852"/>
                  </a:lnTo>
                  <a:lnTo>
                    <a:pt x="7556" y="2840"/>
                  </a:lnTo>
                  <a:lnTo>
                    <a:pt x="7563" y="2836"/>
                  </a:lnTo>
                  <a:lnTo>
                    <a:pt x="7581" y="2830"/>
                  </a:lnTo>
                  <a:lnTo>
                    <a:pt x="7588" y="2824"/>
                  </a:lnTo>
                  <a:lnTo>
                    <a:pt x="7598" y="2809"/>
                  </a:lnTo>
                  <a:lnTo>
                    <a:pt x="7604" y="2803"/>
                  </a:lnTo>
                  <a:lnTo>
                    <a:pt x="7609" y="2806"/>
                  </a:lnTo>
                  <a:lnTo>
                    <a:pt x="7612" y="2814"/>
                  </a:lnTo>
                  <a:lnTo>
                    <a:pt x="7607" y="2821"/>
                  </a:lnTo>
                  <a:lnTo>
                    <a:pt x="7610" y="2841"/>
                  </a:lnTo>
                  <a:lnTo>
                    <a:pt x="7606" y="2855"/>
                  </a:lnTo>
                  <a:lnTo>
                    <a:pt x="7606" y="2864"/>
                  </a:lnTo>
                  <a:lnTo>
                    <a:pt x="7604" y="2870"/>
                  </a:lnTo>
                  <a:lnTo>
                    <a:pt x="7602" y="2875"/>
                  </a:lnTo>
                  <a:lnTo>
                    <a:pt x="7602" y="2880"/>
                  </a:lnTo>
                  <a:lnTo>
                    <a:pt x="7606" y="2880"/>
                  </a:lnTo>
                  <a:lnTo>
                    <a:pt x="7618" y="2863"/>
                  </a:lnTo>
                  <a:lnTo>
                    <a:pt x="7647" y="2835"/>
                  </a:lnTo>
                  <a:lnTo>
                    <a:pt x="7649" y="2828"/>
                  </a:lnTo>
                  <a:lnTo>
                    <a:pt x="7647" y="2819"/>
                  </a:lnTo>
                  <a:lnTo>
                    <a:pt x="7650" y="2815"/>
                  </a:lnTo>
                  <a:lnTo>
                    <a:pt x="7658" y="2822"/>
                  </a:lnTo>
                  <a:lnTo>
                    <a:pt x="7667" y="2814"/>
                  </a:lnTo>
                  <a:lnTo>
                    <a:pt x="7678" y="2812"/>
                  </a:lnTo>
                  <a:lnTo>
                    <a:pt x="7694" y="2800"/>
                  </a:lnTo>
                  <a:lnTo>
                    <a:pt x="7706" y="2799"/>
                  </a:lnTo>
                  <a:lnTo>
                    <a:pt x="7714" y="2790"/>
                  </a:lnTo>
                  <a:lnTo>
                    <a:pt x="7720" y="2795"/>
                  </a:lnTo>
                  <a:lnTo>
                    <a:pt x="7726" y="2794"/>
                  </a:lnTo>
                  <a:lnTo>
                    <a:pt x="7755" y="2795"/>
                  </a:lnTo>
                  <a:lnTo>
                    <a:pt x="7770" y="2799"/>
                  </a:lnTo>
                  <a:lnTo>
                    <a:pt x="7781" y="2804"/>
                  </a:lnTo>
                  <a:lnTo>
                    <a:pt x="7795" y="2815"/>
                  </a:lnTo>
                  <a:lnTo>
                    <a:pt x="7800" y="2827"/>
                  </a:lnTo>
                  <a:lnTo>
                    <a:pt x="7819" y="2857"/>
                  </a:lnTo>
                  <a:lnTo>
                    <a:pt x="7820" y="2863"/>
                  </a:lnTo>
                  <a:lnTo>
                    <a:pt x="7833" y="2865"/>
                  </a:lnTo>
                  <a:lnTo>
                    <a:pt x="7836" y="2863"/>
                  </a:lnTo>
                  <a:lnTo>
                    <a:pt x="7836" y="2846"/>
                  </a:lnTo>
                  <a:lnTo>
                    <a:pt x="7848" y="2820"/>
                  </a:lnTo>
                  <a:lnTo>
                    <a:pt x="7848" y="2814"/>
                  </a:lnTo>
                  <a:lnTo>
                    <a:pt x="7845" y="2811"/>
                  </a:lnTo>
                  <a:lnTo>
                    <a:pt x="7852" y="2809"/>
                  </a:lnTo>
                  <a:lnTo>
                    <a:pt x="7865" y="2800"/>
                  </a:lnTo>
                  <a:lnTo>
                    <a:pt x="7871" y="2799"/>
                  </a:lnTo>
                  <a:lnTo>
                    <a:pt x="7875" y="2792"/>
                  </a:lnTo>
                  <a:lnTo>
                    <a:pt x="7879" y="2795"/>
                  </a:lnTo>
                  <a:lnTo>
                    <a:pt x="7886" y="2795"/>
                  </a:lnTo>
                  <a:lnTo>
                    <a:pt x="7899" y="2778"/>
                  </a:lnTo>
                  <a:lnTo>
                    <a:pt x="7903" y="2777"/>
                  </a:lnTo>
                  <a:lnTo>
                    <a:pt x="7903" y="2772"/>
                  </a:lnTo>
                  <a:lnTo>
                    <a:pt x="7913" y="2765"/>
                  </a:lnTo>
                  <a:lnTo>
                    <a:pt x="7921" y="2763"/>
                  </a:lnTo>
                  <a:lnTo>
                    <a:pt x="7925" y="2760"/>
                  </a:lnTo>
                  <a:lnTo>
                    <a:pt x="7931" y="2758"/>
                  </a:lnTo>
                  <a:lnTo>
                    <a:pt x="7932" y="2754"/>
                  </a:lnTo>
                  <a:lnTo>
                    <a:pt x="7931" y="2749"/>
                  </a:lnTo>
                  <a:lnTo>
                    <a:pt x="7926" y="2744"/>
                  </a:lnTo>
                  <a:lnTo>
                    <a:pt x="7927" y="2739"/>
                  </a:lnTo>
                  <a:lnTo>
                    <a:pt x="7936" y="2746"/>
                  </a:lnTo>
                  <a:lnTo>
                    <a:pt x="7941" y="2749"/>
                  </a:lnTo>
                  <a:lnTo>
                    <a:pt x="7946" y="2745"/>
                  </a:lnTo>
                  <a:lnTo>
                    <a:pt x="7948" y="2733"/>
                  </a:lnTo>
                  <a:lnTo>
                    <a:pt x="7946" y="2727"/>
                  </a:lnTo>
                  <a:lnTo>
                    <a:pt x="7957" y="2727"/>
                  </a:lnTo>
                  <a:lnTo>
                    <a:pt x="7968" y="2719"/>
                  </a:lnTo>
                  <a:lnTo>
                    <a:pt x="7970" y="2719"/>
                  </a:lnTo>
                  <a:lnTo>
                    <a:pt x="7973" y="2714"/>
                  </a:lnTo>
                  <a:lnTo>
                    <a:pt x="7968" y="2703"/>
                  </a:lnTo>
                  <a:lnTo>
                    <a:pt x="7972" y="2701"/>
                  </a:lnTo>
                  <a:lnTo>
                    <a:pt x="7978" y="2706"/>
                  </a:lnTo>
                  <a:lnTo>
                    <a:pt x="7981" y="2706"/>
                  </a:lnTo>
                  <a:lnTo>
                    <a:pt x="7988" y="2702"/>
                  </a:lnTo>
                  <a:lnTo>
                    <a:pt x="7992" y="2696"/>
                  </a:lnTo>
                  <a:lnTo>
                    <a:pt x="7996" y="2688"/>
                  </a:lnTo>
                  <a:lnTo>
                    <a:pt x="8000" y="2688"/>
                  </a:lnTo>
                  <a:lnTo>
                    <a:pt x="8002" y="2684"/>
                  </a:lnTo>
                  <a:lnTo>
                    <a:pt x="8004" y="2671"/>
                  </a:lnTo>
                  <a:lnTo>
                    <a:pt x="8006" y="2664"/>
                  </a:lnTo>
                  <a:lnTo>
                    <a:pt x="8012" y="2665"/>
                  </a:lnTo>
                  <a:lnTo>
                    <a:pt x="8017" y="2674"/>
                  </a:lnTo>
                  <a:lnTo>
                    <a:pt x="8022" y="2675"/>
                  </a:lnTo>
                  <a:lnTo>
                    <a:pt x="8027" y="2672"/>
                  </a:lnTo>
                  <a:lnTo>
                    <a:pt x="8040" y="2660"/>
                  </a:lnTo>
                  <a:lnTo>
                    <a:pt x="8067" y="2652"/>
                  </a:lnTo>
                  <a:lnTo>
                    <a:pt x="8075" y="2644"/>
                  </a:lnTo>
                  <a:lnTo>
                    <a:pt x="8090" y="2637"/>
                  </a:lnTo>
                  <a:lnTo>
                    <a:pt x="8093" y="2629"/>
                  </a:lnTo>
                  <a:lnTo>
                    <a:pt x="8094" y="2623"/>
                  </a:lnTo>
                  <a:lnTo>
                    <a:pt x="8094" y="2616"/>
                  </a:lnTo>
                  <a:lnTo>
                    <a:pt x="8103" y="2614"/>
                  </a:lnTo>
                  <a:lnTo>
                    <a:pt x="8102" y="2618"/>
                  </a:lnTo>
                  <a:lnTo>
                    <a:pt x="8099" y="2625"/>
                  </a:lnTo>
                  <a:lnTo>
                    <a:pt x="8103" y="2625"/>
                  </a:lnTo>
                  <a:lnTo>
                    <a:pt x="8126" y="2612"/>
                  </a:lnTo>
                  <a:lnTo>
                    <a:pt x="8133" y="2612"/>
                  </a:lnTo>
                  <a:lnTo>
                    <a:pt x="8146" y="2605"/>
                  </a:lnTo>
                  <a:lnTo>
                    <a:pt x="8182" y="2579"/>
                  </a:lnTo>
                  <a:lnTo>
                    <a:pt x="8209" y="2569"/>
                  </a:lnTo>
                  <a:lnTo>
                    <a:pt x="8212" y="2566"/>
                  </a:lnTo>
                  <a:lnTo>
                    <a:pt x="8210" y="2563"/>
                  </a:lnTo>
                  <a:lnTo>
                    <a:pt x="8205" y="2559"/>
                  </a:lnTo>
                  <a:lnTo>
                    <a:pt x="8199" y="2543"/>
                  </a:lnTo>
                  <a:lnTo>
                    <a:pt x="8196" y="2534"/>
                  </a:lnTo>
                  <a:lnTo>
                    <a:pt x="8200" y="2530"/>
                  </a:lnTo>
                  <a:lnTo>
                    <a:pt x="8204" y="2536"/>
                  </a:lnTo>
                  <a:lnTo>
                    <a:pt x="8209" y="2548"/>
                  </a:lnTo>
                  <a:lnTo>
                    <a:pt x="8215" y="2557"/>
                  </a:lnTo>
                  <a:lnTo>
                    <a:pt x="8219" y="2557"/>
                  </a:lnTo>
                  <a:lnTo>
                    <a:pt x="8219" y="2563"/>
                  </a:lnTo>
                  <a:lnTo>
                    <a:pt x="8221" y="2566"/>
                  </a:lnTo>
                  <a:lnTo>
                    <a:pt x="8232" y="2567"/>
                  </a:lnTo>
                  <a:lnTo>
                    <a:pt x="8231" y="2559"/>
                  </a:lnTo>
                  <a:lnTo>
                    <a:pt x="8227" y="2553"/>
                  </a:lnTo>
                  <a:lnTo>
                    <a:pt x="8233" y="2553"/>
                  </a:lnTo>
                  <a:lnTo>
                    <a:pt x="8237" y="2561"/>
                  </a:lnTo>
                  <a:lnTo>
                    <a:pt x="8243" y="2568"/>
                  </a:lnTo>
                  <a:lnTo>
                    <a:pt x="8253" y="2568"/>
                  </a:lnTo>
                  <a:lnTo>
                    <a:pt x="8266" y="2573"/>
                  </a:lnTo>
                  <a:lnTo>
                    <a:pt x="8275" y="2582"/>
                  </a:lnTo>
                  <a:lnTo>
                    <a:pt x="8290" y="2591"/>
                  </a:lnTo>
                  <a:lnTo>
                    <a:pt x="8306" y="2596"/>
                  </a:lnTo>
                  <a:lnTo>
                    <a:pt x="8309" y="2594"/>
                  </a:lnTo>
                  <a:lnTo>
                    <a:pt x="8313" y="2582"/>
                  </a:lnTo>
                  <a:lnTo>
                    <a:pt x="8320" y="2580"/>
                  </a:lnTo>
                  <a:lnTo>
                    <a:pt x="8334" y="2558"/>
                  </a:lnTo>
                  <a:lnTo>
                    <a:pt x="8338" y="2545"/>
                  </a:lnTo>
                  <a:lnTo>
                    <a:pt x="8334" y="2535"/>
                  </a:lnTo>
                  <a:lnTo>
                    <a:pt x="8324" y="2526"/>
                  </a:lnTo>
                  <a:lnTo>
                    <a:pt x="8311" y="2521"/>
                  </a:lnTo>
                  <a:lnTo>
                    <a:pt x="8308" y="2518"/>
                  </a:lnTo>
                  <a:lnTo>
                    <a:pt x="8307" y="2512"/>
                  </a:lnTo>
                  <a:lnTo>
                    <a:pt x="8309" y="2512"/>
                  </a:lnTo>
                  <a:lnTo>
                    <a:pt x="8316" y="2509"/>
                  </a:lnTo>
                  <a:lnTo>
                    <a:pt x="8327" y="2510"/>
                  </a:lnTo>
                  <a:lnTo>
                    <a:pt x="8332" y="2507"/>
                  </a:lnTo>
                  <a:lnTo>
                    <a:pt x="8324" y="2491"/>
                  </a:lnTo>
                  <a:lnTo>
                    <a:pt x="8317" y="2491"/>
                  </a:lnTo>
                  <a:lnTo>
                    <a:pt x="8308" y="2478"/>
                  </a:lnTo>
                  <a:lnTo>
                    <a:pt x="8301" y="2464"/>
                  </a:lnTo>
                  <a:lnTo>
                    <a:pt x="8297" y="2443"/>
                  </a:lnTo>
                  <a:lnTo>
                    <a:pt x="8295" y="2435"/>
                  </a:lnTo>
                  <a:lnTo>
                    <a:pt x="8291" y="2396"/>
                  </a:lnTo>
                  <a:lnTo>
                    <a:pt x="8280" y="2402"/>
                  </a:lnTo>
                  <a:lnTo>
                    <a:pt x="8271" y="2390"/>
                  </a:lnTo>
                  <a:lnTo>
                    <a:pt x="8270" y="2384"/>
                  </a:lnTo>
                  <a:lnTo>
                    <a:pt x="8280" y="2381"/>
                  </a:lnTo>
                  <a:lnTo>
                    <a:pt x="8284" y="2384"/>
                  </a:lnTo>
                  <a:lnTo>
                    <a:pt x="8280" y="2369"/>
                  </a:lnTo>
                  <a:lnTo>
                    <a:pt x="8273" y="2347"/>
                  </a:lnTo>
                  <a:lnTo>
                    <a:pt x="8266" y="2359"/>
                  </a:lnTo>
                  <a:lnTo>
                    <a:pt x="8260" y="2363"/>
                  </a:lnTo>
                  <a:lnTo>
                    <a:pt x="8249" y="2358"/>
                  </a:lnTo>
                  <a:lnTo>
                    <a:pt x="8242" y="2349"/>
                  </a:lnTo>
                  <a:lnTo>
                    <a:pt x="8231" y="2346"/>
                  </a:lnTo>
                  <a:lnTo>
                    <a:pt x="8222" y="2335"/>
                  </a:lnTo>
                  <a:lnTo>
                    <a:pt x="8221" y="2321"/>
                  </a:lnTo>
                  <a:lnTo>
                    <a:pt x="8221" y="2311"/>
                  </a:lnTo>
                  <a:lnTo>
                    <a:pt x="8222" y="2300"/>
                  </a:lnTo>
                  <a:lnTo>
                    <a:pt x="8230" y="2292"/>
                  </a:lnTo>
                  <a:lnTo>
                    <a:pt x="8239" y="2300"/>
                  </a:lnTo>
                  <a:lnTo>
                    <a:pt x="8258" y="2305"/>
                  </a:lnTo>
                  <a:lnTo>
                    <a:pt x="8268" y="2298"/>
                  </a:lnTo>
                  <a:lnTo>
                    <a:pt x="8266" y="2302"/>
                  </a:lnTo>
                  <a:lnTo>
                    <a:pt x="8271" y="2309"/>
                  </a:lnTo>
                  <a:lnTo>
                    <a:pt x="8289" y="2305"/>
                  </a:lnTo>
                  <a:lnTo>
                    <a:pt x="8285" y="2314"/>
                  </a:lnTo>
                  <a:lnTo>
                    <a:pt x="8286" y="2319"/>
                  </a:lnTo>
                  <a:lnTo>
                    <a:pt x="8298" y="2310"/>
                  </a:lnTo>
                  <a:lnTo>
                    <a:pt x="8306" y="2299"/>
                  </a:lnTo>
                  <a:lnTo>
                    <a:pt x="8320" y="2292"/>
                  </a:lnTo>
                  <a:lnTo>
                    <a:pt x="8335" y="2288"/>
                  </a:lnTo>
                  <a:lnTo>
                    <a:pt x="8355" y="2263"/>
                  </a:lnTo>
                  <a:lnTo>
                    <a:pt x="8363" y="2256"/>
                  </a:lnTo>
                  <a:lnTo>
                    <a:pt x="8363" y="2254"/>
                  </a:lnTo>
                  <a:lnTo>
                    <a:pt x="8377" y="2243"/>
                  </a:lnTo>
                  <a:lnTo>
                    <a:pt x="8393" y="2219"/>
                  </a:lnTo>
                  <a:lnTo>
                    <a:pt x="8395" y="2204"/>
                  </a:lnTo>
                  <a:lnTo>
                    <a:pt x="8404" y="2193"/>
                  </a:lnTo>
                  <a:lnTo>
                    <a:pt x="8403" y="2179"/>
                  </a:lnTo>
                  <a:lnTo>
                    <a:pt x="8390" y="2170"/>
                  </a:lnTo>
                  <a:lnTo>
                    <a:pt x="8373" y="2149"/>
                  </a:lnTo>
                  <a:lnTo>
                    <a:pt x="8372" y="2130"/>
                  </a:lnTo>
                  <a:lnTo>
                    <a:pt x="8370" y="2115"/>
                  </a:lnTo>
                  <a:lnTo>
                    <a:pt x="8378" y="2115"/>
                  </a:lnTo>
                  <a:lnTo>
                    <a:pt x="8384" y="2111"/>
                  </a:lnTo>
                  <a:lnTo>
                    <a:pt x="8389" y="2119"/>
                  </a:lnTo>
                  <a:lnTo>
                    <a:pt x="8402" y="2112"/>
                  </a:lnTo>
                  <a:lnTo>
                    <a:pt x="8400" y="2088"/>
                  </a:lnTo>
                  <a:lnTo>
                    <a:pt x="8408" y="2095"/>
                  </a:lnTo>
                  <a:lnTo>
                    <a:pt x="8410" y="2085"/>
                  </a:lnTo>
                  <a:lnTo>
                    <a:pt x="8413" y="2096"/>
                  </a:lnTo>
                  <a:lnTo>
                    <a:pt x="8424" y="2110"/>
                  </a:lnTo>
                  <a:lnTo>
                    <a:pt x="8431" y="2107"/>
                  </a:lnTo>
                  <a:lnTo>
                    <a:pt x="8437" y="2095"/>
                  </a:lnTo>
                  <a:lnTo>
                    <a:pt x="8440" y="2085"/>
                  </a:lnTo>
                  <a:lnTo>
                    <a:pt x="8446" y="2084"/>
                  </a:lnTo>
                  <a:lnTo>
                    <a:pt x="8447" y="2087"/>
                  </a:lnTo>
                  <a:lnTo>
                    <a:pt x="8443" y="2106"/>
                  </a:lnTo>
                  <a:lnTo>
                    <a:pt x="8445" y="2120"/>
                  </a:lnTo>
                  <a:lnTo>
                    <a:pt x="8436" y="2126"/>
                  </a:lnTo>
                  <a:lnTo>
                    <a:pt x="8430" y="2126"/>
                  </a:lnTo>
                  <a:lnTo>
                    <a:pt x="8422" y="2123"/>
                  </a:lnTo>
                  <a:lnTo>
                    <a:pt x="8427" y="2137"/>
                  </a:lnTo>
                  <a:lnTo>
                    <a:pt x="8432" y="2147"/>
                  </a:lnTo>
                  <a:lnTo>
                    <a:pt x="8437" y="2158"/>
                  </a:lnTo>
                  <a:lnTo>
                    <a:pt x="8443" y="2159"/>
                  </a:lnTo>
                  <a:lnTo>
                    <a:pt x="8448" y="2173"/>
                  </a:lnTo>
                  <a:lnTo>
                    <a:pt x="8448" y="2190"/>
                  </a:lnTo>
                  <a:lnTo>
                    <a:pt x="8459" y="2195"/>
                  </a:lnTo>
                  <a:lnTo>
                    <a:pt x="8473" y="2195"/>
                  </a:lnTo>
                  <a:lnTo>
                    <a:pt x="8491" y="2200"/>
                  </a:lnTo>
                  <a:lnTo>
                    <a:pt x="8511" y="2193"/>
                  </a:lnTo>
                  <a:lnTo>
                    <a:pt x="8516" y="2185"/>
                  </a:lnTo>
                  <a:lnTo>
                    <a:pt x="8526" y="2184"/>
                  </a:lnTo>
                  <a:lnTo>
                    <a:pt x="8546" y="2187"/>
                  </a:lnTo>
                  <a:lnTo>
                    <a:pt x="8556" y="2185"/>
                  </a:lnTo>
                  <a:lnTo>
                    <a:pt x="8564" y="2192"/>
                  </a:lnTo>
                  <a:lnTo>
                    <a:pt x="8569" y="2200"/>
                  </a:lnTo>
                  <a:lnTo>
                    <a:pt x="8578" y="2200"/>
                  </a:lnTo>
                  <a:lnTo>
                    <a:pt x="8589" y="2204"/>
                  </a:lnTo>
                  <a:lnTo>
                    <a:pt x="8588" y="2222"/>
                  </a:lnTo>
                  <a:lnTo>
                    <a:pt x="8593" y="2233"/>
                  </a:lnTo>
                  <a:lnTo>
                    <a:pt x="8593" y="2247"/>
                  </a:lnTo>
                  <a:lnTo>
                    <a:pt x="8591" y="2259"/>
                  </a:lnTo>
                  <a:lnTo>
                    <a:pt x="8613" y="2278"/>
                  </a:lnTo>
                  <a:lnTo>
                    <a:pt x="8618" y="2286"/>
                  </a:lnTo>
                  <a:lnTo>
                    <a:pt x="8619" y="2293"/>
                  </a:lnTo>
                  <a:lnTo>
                    <a:pt x="8630" y="2294"/>
                  </a:lnTo>
                  <a:lnTo>
                    <a:pt x="8640" y="2299"/>
                  </a:lnTo>
                  <a:lnTo>
                    <a:pt x="8645" y="2298"/>
                  </a:lnTo>
                  <a:lnTo>
                    <a:pt x="8637" y="2292"/>
                  </a:lnTo>
                  <a:lnTo>
                    <a:pt x="8644" y="2281"/>
                  </a:lnTo>
                  <a:lnTo>
                    <a:pt x="8646" y="2287"/>
                  </a:lnTo>
                  <a:lnTo>
                    <a:pt x="8656" y="2288"/>
                  </a:lnTo>
                  <a:lnTo>
                    <a:pt x="8656" y="2272"/>
                  </a:lnTo>
                  <a:lnTo>
                    <a:pt x="8660" y="2266"/>
                  </a:lnTo>
                  <a:lnTo>
                    <a:pt x="8661" y="2270"/>
                  </a:lnTo>
                  <a:lnTo>
                    <a:pt x="8660" y="2286"/>
                  </a:lnTo>
                  <a:lnTo>
                    <a:pt x="8652" y="2295"/>
                  </a:lnTo>
                  <a:lnTo>
                    <a:pt x="8668" y="2309"/>
                  </a:lnTo>
                  <a:lnTo>
                    <a:pt x="8678" y="2309"/>
                  </a:lnTo>
                  <a:lnTo>
                    <a:pt x="8684" y="2313"/>
                  </a:lnTo>
                  <a:lnTo>
                    <a:pt x="8682" y="2319"/>
                  </a:lnTo>
                  <a:lnTo>
                    <a:pt x="8693" y="2329"/>
                  </a:lnTo>
                  <a:lnTo>
                    <a:pt x="8693" y="2340"/>
                  </a:lnTo>
                  <a:lnTo>
                    <a:pt x="8705" y="2340"/>
                  </a:lnTo>
                  <a:lnTo>
                    <a:pt x="8709" y="2330"/>
                  </a:lnTo>
                  <a:lnTo>
                    <a:pt x="8707" y="2345"/>
                  </a:lnTo>
                  <a:lnTo>
                    <a:pt x="8718" y="2348"/>
                  </a:lnTo>
                  <a:lnTo>
                    <a:pt x="8727" y="2343"/>
                  </a:lnTo>
                  <a:lnTo>
                    <a:pt x="8731" y="2331"/>
                  </a:lnTo>
                  <a:lnTo>
                    <a:pt x="8732" y="2317"/>
                  </a:lnTo>
                  <a:lnTo>
                    <a:pt x="8737" y="2324"/>
                  </a:lnTo>
                  <a:lnTo>
                    <a:pt x="8736" y="2332"/>
                  </a:lnTo>
                  <a:lnTo>
                    <a:pt x="8728" y="2351"/>
                  </a:lnTo>
                  <a:lnTo>
                    <a:pt x="8736" y="2358"/>
                  </a:lnTo>
                  <a:lnTo>
                    <a:pt x="8744" y="2360"/>
                  </a:lnTo>
                  <a:lnTo>
                    <a:pt x="8749" y="2359"/>
                  </a:lnTo>
                  <a:lnTo>
                    <a:pt x="8757" y="2352"/>
                  </a:lnTo>
                  <a:lnTo>
                    <a:pt x="8757" y="2335"/>
                  </a:lnTo>
                  <a:lnTo>
                    <a:pt x="8747" y="2333"/>
                  </a:lnTo>
                  <a:lnTo>
                    <a:pt x="8746" y="2329"/>
                  </a:lnTo>
                  <a:lnTo>
                    <a:pt x="8755" y="2326"/>
                  </a:lnTo>
                  <a:lnTo>
                    <a:pt x="8764" y="2331"/>
                  </a:lnTo>
                  <a:lnTo>
                    <a:pt x="8773" y="2341"/>
                  </a:lnTo>
                  <a:lnTo>
                    <a:pt x="8785" y="2337"/>
                  </a:lnTo>
                  <a:lnTo>
                    <a:pt x="8776" y="2319"/>
                  </a:lnTo>
                  <a:lnTo>
                    <a:pt x="8776" y="2315"/>
                  </a:lnTo>
                  <a:lnTo>
                    <a:pt x="8770" y="2309"/>
                  </a:lnTo>
                  <a:lnTo>
                    <a:pt x="8758" y="2311"/>
                  </a:lnTo>
                  <a:lnTo>
                    <a:pt x="8758" y="2309"/>
                  </a:lnTo>
                  <a:lnTo>
                    <a:pt x="8752" y="2305"/>
                  </a:lnTo>
                  <a:lnTo>
                    <a:pt x="8750" y="2300"/>
                  </a:lnTo>
                  <a:lnTo>
                    <a:pt x="8761" y="2299"/>
                  </a:lnTo>
                  <a:lnTo>
                    <a:pt x="8764" y="2293"/>
                  </a:lnTo>
                  <a:lnTo>
                    <a:pt x="8758" y="2287"/>
                  </a:lnTo>
                  <a:lnTo>
                    <a:pt x="8744" y="2290"/>
                  </a:lnTo>
                  <a:lnTo>
                    <a:pt x="8753" y="2283"/>
                  </a:lnTo>
                  <a:lnTo>
                    <a:pt x="8765" y="2283"/>
                  </a:lnTo>
                  <a:lnTo>
                    <a:pt x="8770" y="2278"/>
                  </a:lnTo>
                  <a:lnTo>
                    <a:pt x="8769" y="2270"/>
                  </a:lnTo>
                  <a:lnTo>
                    <a:pt x="8779" y="2276"/>
                  </a:lnTo>
                  <a:lnTo>
                    <a:pt x="8801" y="2256"/>
                  </a:lnTo>
                  <a:lnTo>
                    <a:pt x="8796" y="2249"/>
                  </a:lnTo>
                  <a:lnTo>
                    <a:pt x="8790" y="2236"/>
                  </a:lnTo>
                  <a:lnTo>
                    <a:pt x="8780" y="2238"/>
                  </a:lnTo>
                  <a:lnTo>
                    <a:pt x="8769" y="2233"/>
                  </a:lnTo>
                  <a:lnTo>
                    <a:pt x="8795" y="2232"/>
                  </a:lnTo>
                  <a:lnTo>
                    <a:pt x="8792" y="2220"/>
                  </a:lnTo>
                  <a:lnTo>
                    <a:pt x="8796" y="2209"/>
                  </a:lnTo>
                  <a:lnTo>
                    <a:pt x="8811" y="2197"/>
                  </a:lnTo>
                  <a:lnTo>
                    <a:pt x="8824" y="2195"/>
                  </a:lnTo>
                  <a:lnTo>
                    <a:pt x="8841" y="2201"/>
                  </a:lnTo>
                  <a:lnTo>
                    <a:pt x="8852" y="2201"/>
                  </a:lnTo>
                  <a:lnTo>
                    <a:pt x="8857" y="2195"/>
                  </a:lnTo>
                  <a:lnTo>
                    <a:pt x="8854" y="2186"/>
                  </a:lnTo>
                  <a:lnTo>
                    <a:pt x="8839" y="2176"/>
                  </a:lnTo>
                  <a:lnTo>
                    <a:pt x="8835" y="2160"/>
                  </a:lnTo>
                  <a:lnTo>
                    <a:pt x="8840" y="2153"/>
                  </a:lnTo>
                  <a:lnTo>
                    <a:pt x="8850" y="2166"/>
                  </a:lnTo>
                  <a:lnTo>
                    <a:pt x="8861" y="2173"/>
                  </a:lnTo>
                  <a:lnTo>
                    <a:pt x="8867" y="2182"/>
                  </a:lnTo>
                  <a:lnTo>
                    <a:pt x="8881" y="2184"/>
                  </a:lnTo>
                  <a:lnTo>
                    <a:pt x="8883" y="2174"/>
                  </a:lnTo>
                  <a:lnTo>
                    <a:pt x="8882" y="2164"/>
                  </a:lnTo>
                  <a:lnTo>
                    <a:pt x="8886" y="2142"/>
                  </a:lnTo>
                  <a:lnTo>
                    <a:pt x="8898" y="2137"/>
                  </a:lnTo>
                  <a:lnTo>
                    <a:pt x="8906" y="2126"/>
                  </a:lnTo>
                  <a:lnTo>
                    <a:pt x="8916" y="2125"/>
                  </a:lnTo>
                  <a:lnTo>
                    <a:pt x="8926" y="2127"/>
                  </a:lnTo>
                  <a:lnTo>
                    <a:pt x="8931" y="2116"/>
                  </a:lnTo>
                  <a:lnTo>
                    <a:pt x="8921" y="2114"/>
                  </a:lnTo>
                  <a:lnTo>
                    <a:pt x="8917" y="2116"/>
                  </a:lnTo>
                  <a:lnTo>
                    <a:pt x="8909" y="2110"/>
                  </a:lnTo>
                  <a:lnTo>
                    <a:pt x="8902" y="2109"/>
                  </a:lnTo>
                  <a:lnTo>
                    <a:pt x="8904" y="2101"/>
                  </a:lnTo>
                  <a:lnTo>
                    <a:pt x="8895" y="2091"/>
                  </a:lnTo>
                  <a:lnTo>
                    <a:pt x="8883" y="2104"/>
                  </a:lnTo>
                  <a:lnTo>
                    <a:pt x="8878" y="2098"/>
                  </a:lnTo>
                  <a:lnTo>
                    <a:pt x="8886" y="2093"/>
                  </a:lnTo>
                  <a:lnTo>
                    <a:pt x="8886" y="2089"/>
                  </a:lnTo>
                  <a:lnTo>
                    <a:pt x="8874" y="2078"/>
                  </a:lnTo>
                  <a:lnTo>
                    <a:pt x="8862" y="2071"/>
                  </a:lnTo>
                  <a:lnTo>
                    <a:pt x="8856" y="2058"/>
                  </a:lnTo>
                  <a:lnTo>
                    <a:pt x="8841" y="2046"/>
                  </a:lnTo>
                  <a:lnTo>
                    <a:pt x="8834" y="2035"/>
                  </a:lnTo>
                  <a:lnTo>
                    <a:pt x="8834" y="2026"/>
                  </a:lnTo>
                  <a:lnTo>
                    <a:pt x="8823" y="2020"/>
                  </a:lnTo>
                  <a:lnTo>
                    <a:pt x="8819" y="2013"/>
                  </a:lnTo>
                  <a:lnTo>
                    <a:pt x="8817" y="2002"/>
                  </a:lnTo>
                  <a:lnTo>
                    <a:pt x="8769" y="1992"/>
                  </a:lnTo>
                  <a:lnTo>
                    <a:pt x="8759" y="1996"/>
                  </a:lnTo>
                  <a:lnTo>
                    <a:pt x="8781" y="2002"/>
                  </a:lnTo>
                  <a:lnTo>
                    <a:pt x="8777" y="2009"/>
                  </a:lnTo>
                  <a:lnTo>
                    <a:pt x="8766" y="2010"/>
                  </a:lnTo>
                  <a:lnTo>
                    <a:pt x="8755" y="2008"/>
                  </a:lnTo>
                  <a:lnTo>
                    <a:pt x="8737" y="1997"/>
                  </a:lnTo>
                  <a:lnTo>
                    <a:pt x="8741" y="2010"/>
                  </a:lnTo>
                  <a:lnTo>
                    <a:pt x="8737" y="2019"/>
                  </a:lnTo>
                  <a:lnTo>
                    <a:pt x="8732" y="2019"/>
                  </a:lnTo>
                  <a:lnTo>
                    <a:pt x="8728" y="2009"/>
                  </a:lnTo>
                  <a:lnTo>
                    <a:pt x="8723" y="2002"/>
                  </a:lnTo>
                  <a:lnTo>
                    <a:pt x="8726" y="1992"/>
                  </a:lnTo>
                  <a:lnTo>
                    <a:pt x="8734" y="1990"/>
                  </a:lnTo>
                  <a:lnTo>
                    <a:pt x="8723" y="1983"/>
                  </a:lnTo>
                  <a:lnTo>
                    <a:pt x="8717" y="1983"/>
                  </a:lnTo>
                  <a:lnTo>
                    <a:pt x="8715" y="1977"/>
                  </a:lnTo>
                  <a:lnTo>
                    <a:pt x="8707" y="1975"/>
                  </a:lnTo>
                  <a:lnTo>
                    <a:pt x="8709" y="1982"/>
                  </a:lnTo>
                  <a:lnTo>
                    <a:pt x="8704" y="1993"/>
                  </a:lnTo>
                  <a:lnTo>
                    <a:pt x="8700" y="1991"/>
                  </a:lnTo>
                  <a:lnTo>
                    <a:pt x="8698" y="1985"/>
                  </a:lnTo>
                  <a:lnTo>
                    <a:pt x="8685" y="1981"/>
                  </a:lnTo>
                  <a:lnTo>
                    <a:pt x="8674" y="1982"/>
                  </a:lnTo>
                  <a:lnTo>
                    <a:pt x="8663" y="1987"/>
                  </a:lnTo>
                  <a:lnTo>
                    <a:pt x="8668" y="1994"/>
                  </a:lnTo>
                  <a:lnTo>
                    <a:pt x="8671" y="1987"/>
                  </a:lnTo>
                  <a:lnTo>
                    <a:pt x="8683" y="1983"/>
                  </a:lnTo>
                  <a:lnTo>
                    <a:pt x="8684" y="1988"/>
                  </a:lnTo>
                  <a:lnTo>
                    <a:pt x="8677" y="1992"/>
                  </a:lnTo>
                  <a:lnTo>
                    <a:pt x="8690" y="1997"/>
                  </a:lnTo>
                  <a:lnTo>
                    <a:pt x="8690" y="2023"/>
                  </a:lnTo>
                  <a:lnTo>
                    <a:pt x="8685" y="2046"/>
                  </a:lnTo>
                  <a:lnTo>
                    <a:pt x="8693" y="2048"/>
                  </a:lnTo>
                  <a:lnTo>
                    <a:pt x="8696" y="2044"/>
                  </a:lnTo>
                  <a:lnTo>
                    <a:pt x="8700" y="2047"/>
                  </a:lnTo>
                  <a:lnTo>
                    <a:pt x="8706" y="2060"/>
                  </a:lnTo>
                  <a:lnTo>
                    <a:pt x="8706" y="2069"/>
                  </a:lnTo>
                  <a:lnTo>
                    <a:pt x="8704" y="2079"/>
                  </a:lnTo>
                  <a:lnTo>
                    <a:pt x="8696" y="2080"/>
                  </a:lnTo>
                  <a:lnTo>
                    <a:pt x="8693" y="2088"/>
                  </a:lnTo>
                  <a:lnTo>
                    <a:pt x="8693" y="2080"/>
                  </a:lnTo>
                  <a:lnTo>
                    <a:pt x="8695" y="2076"/>
                  </a:lnTo>
                  <a:lnTo>
                    <a:pt x="8695" y="2061"/>
                  </a:lnTo>
                  <a:lnTo>
                    <a:pt x="8683" y="2056"/>
                  </a:lnTo>
                  <a:lnTo>
                    <a:pt x="8673" y="2057"/>
                  </a:lnTo>
                  <a:lnTo>
                    <a:pt x="8671" y="2047"/>
                  </a:lnTo>
                  <a:lnTo>
                    <a:pt x="8672" y="2041"/>
                  </a:lnTo>
                  <a:lnTo>
                    <a:pt x="8660" y="2034"/>
                  </a:lnTo>
                  <a:lnTo>
                    <a:pt x="8655" y="2025"/>
                  </a:lnTo>
                  <a:lnTo>
                    <a:pt x="8657" y="2013"/>
                  </a:lnTo>
                  <a:lnTo>
                    <a:pt x="8656" y="2002"/>
                  </a:lnTo>
                  <a:lnTo>
                    <a:pt x="8650" y="1987"/>
                  </a:lnTo>
                  <a:lnTo>
                    <a:pt x="8647" y="1971"/>
                  </a:lnTo>
                  <a:lnTo>
                    <a:pt x="8642" y="1949"/>
                  </a:lnTo>
                  <a:lnTo>
                    <a:pt x="8637" y="1940"/>
                  </a:lnTo>
                  <a:lnTo>
                    <a:pt x="8640" y="1932"/>
                  </a:lnTo>
                  <a:lnTo>
                    <a:pt x="8647" y="1940"/>
                  </a:lnTo>
                  <a:lnTo>
                    <a:pt x="8648" y="1951"/>
                  </a:lnTo>
                  <a:lnTo>
                    <a:pt x="8651" y="1947"/>
                  </a:lnTo>
                  <a:lnTo>
                    <a:pt x="8647" y="1938"/>
                  </a:lnTo>
                  <a:lnTo>
                    <a:pt x="8623" y="1920"/>
                  </a:lnTo>
                  <a:lnTo>
                    <a:pt x="8619" y="1906"/>
                  </a:lnTo>
                  <a:lnTo>
                    <a:pt x="8618" y="1897"/>
                  </a:lnTo>
                  <a:lnTo>
                    <a:pt x="8592" y="1884"/>
                  </a:lnTo>
                  <a:lnTo>
                    <a:pt x="8588" y="1886"/>
                  </a:lnTo>
                  <a:lnTo>
                    <a:pt x="8592" y="1897"/>
                  </a:lnTo>
                  <a:lnTo>
                    <a:pt x="8599" y="1910"/>
                  </a:lnTo>
                  <a:lnTo>
                    <a:pt x="8605" y="1916"/>
                  </a:lnTo>
                  <a:lnTo>
                    <a:pt x="8610" y="1916"/>
                  </a:lnTo>
                  <a:lnTo>
                    <a:pt x="8615" y="1923"/>
                  </a:lnTo>
                  <a:lnTo>
                    <a:pt x="8617" y="1932"/>
                  </a:lnTo>
                  <a:lnTo>
                    <a:pt x="8608" y="1928"/>
                  </a:lnTo>
                  <a:lnTo>
                    <a:pt x="8578" y="1906"/>
                  </a:lnTo>
                  <a:lnTo>
                    <a:pt x="8569" y="1904"/>
                  </a:lnTo>
                  <a:lnTo>
                    <a:pt x="8559" y="1897"/>
                  </a:lnTo>
                  <a:lnTo>
                    <a:pt x="8564" y="1891"/>
                  </a:lnTo>
                  <a:lnTo>
                    <a:pt x="8574" y="1889"/>
                  </a:lnTo>
                  <a:lnTo>
                    <a:pt x="8575" y="1879"/>
                  </a:lnTo>
                  <a:lnTo>
                    <a:pt x="8577" y="1874"/>
                  </a:lnTo>
                  <a:lnTo>
                    <a:pt x="8556" y="1869"/>
                  </a:lnTo>
                  <a:lnTo>
                    <a:pt x="8545" y="1869"/>
                  </a:lnTo>
                  <a:lnTo>
                    <a:pt x="8538" y="1863"/>
                  </a:lnTo>
                  <a:lnTo>
                    <a:pt x="8527" y="1859"/>
                  </a:lnTo>
                  <a:lnTo>
                    <a:pt x="8532" y="1852"/>
                  </a:lnTo>
                  <a:lnTo>
                    <a:pt x="8537" y="1851"/>
                  </a:lnTo>
                  <a:lnTo>
                    <a:pt x="8534" y="1845"/>
                  </a:lnTo>
                  <a:lnTo>
                    <a:pt x="8532" y="1836"/>
                  </a:lnTo>
                  <a:lnTo>
                    <a:pt x="8515" y="1836"/>
                  </a:lnTo>
                  <a:lnTo>
                    <a:pt x="8517" y="1829"/>
                  </a:lnTo>
                  <a:lnTo>
                    <a:pt x="8510" y="1818"/>
                  </a:lnTo>
                  <a:lnTo>
                    <a:pt x="8501" y="1820"/>
                  </a:lnTo>
                  <a:lnTo>
                    <a:pt x="8501" y="1816"/>
                  </a:lnTo>
                  <a:lnTo>
                    <a:pt x="8489" y="1808"/>
                  </a:lnTo>
                  <a:lnTo>
                    <a:pt x="8470" y="1816"/>
                  </a:lnTo>
                  <a:lnTo>
                    <a:pt x="8469" y="1810"/>
                  </a:lnTo>
                  <a:lnTo>
                    <a:pt x="8472" y="1802"/>
                  </a:lnTo>
                  <a:lnTo>
                    <a:pt x="8470" y="1795"/>
                  </a:lnTo>
                  <a:lnTo>
                    <a:pt x="8465" y="1787"/>
                  </a:lnTo>
                  <a:lnTo>
                    <a:pt x="8453" y="1776"/>
                  </a:lnTo>
                  <a:lnTo>
                    <a:pt x="8463" y="1789"/>
                  </a:lnTo>
                  <a:lnTo>
                    <a:pt x="8448" y="1782"/>
                  </a:lnTo>
                  <a:lnTo>
                    <a:pt x="8442" y="1782"/>
                  </a:lnTo>
                  <a:lnTo>
                    <a:pt x="8433" y="1773"/>
                  </a:lnTo>
                  <a:lnTo>
                    <a:pt x="8431" y="1752"/>
                  </a:lnTo>
                  <a:lnTo>
                    <a:pt x="8425" y="1740"/>
                  </a:lnTo>
                  <a:lnTo>
                    <a:pt x="8419" y="1740"/>
                  </a:lnTo>
                  <a:lnTo>
                    <a:pt x="8394" y="1729"/>
                  </a:lnTo>
                  <a:lnTo>
                    <a:pt x="8387" y="1721"/>
                  </a:lnTo>
                  <a:lnTo>
                    <a:pt x="8375" y="1722"/>
                  </a:lnTo>
                  <a:lnTo>
                    <a:pt x="8363" y="1716"/>
                  </a:lnTo>
                  <a:lnTo>
                    <a:pt x="8363" y="1716"/>
                  </a:lnTo>
                  <a:lnTo>
                    <a:pt x="8317" y="1666"/>
                  </a:lnTo>
                  <a:lnTo>
                    <a:pt x="8295" y="1652"/>
                  </a:lnTo>
                  <a:lnTo>
                    <a:pt x="8282" y="1648"/>
                  </a:lnTo>
                  <a:lnTo>
                    <a:pt x="8276" y="1637"/>
                  </a:lnTo>
                  <a:lnTo>
                    <a:pt x="8271" y="1641"/>
                  </a:lnTo>
                  <a:lnTo>
                    <a:pt x="8234" y="1622"/>
                  </a:lnTo>
                  <a:lnTo>
                    <a:pt x="8220" y="1606"/>
                  </a:lnTo>
                  <a:lnTo>
                    <a:pt x="8212" y="1609"/>
                  </a:lnTo>
                  <a:lnTo>
                    <a:pt x="8191" y="1599"/>
                  </a:lnTo>
                  <a:lnTo>
                    <a:pt x="8179" y="1598"/>
                  </a:lnTo>
                  <a:lnTo>
                    <a:pt x="8150" y="1569"/>
                  </a:lnTo>
                  <a:lnTo>
                    <a:pt x="8137" y="1567"/>
                  </a:lnTo>
                  <a:lnTo>
                    <a:pt x="8086" y="1566"/>
                  </a:lnTo>
                  <a:lnTo>
                    <a:pt x="8081" y="1571"/>
                  </a:lnTo>
                  <a:lnTo>
                    <a:pt x="8066" y="1574"/>
                  </a:lnTo>
                  <a:lnTo>
                    <a:pt x="8056" y="1568"/>
                  </a:lnTo>
                  <a:lnTo>
                    <a:pt x="8042" y="1563"/>
                  </a:lnTo>
                  <a:lnTo>
                    <a:pt x="8028" y="1567"/>
                  </a:lnTo>
                  <a:lnTo>
                    <a:pt x="8005" y="1565"/>
                  </a:lnTo>
                  <a:lnTo>
                    <a:pt x="7992" y="1571"/>
                  </a:lnTo>
                  <a:lnTo>
                    <a:pt x="7978" y="1568"/>
                  </a:lnTo>
                  <a:lnTo>
                    <a:pt x="7952" y="1553"/>
                  </a:lnTo>
                  <a:lnTo>
                    <a:pt x="7945" y="1556"/>
                  </a:lnTo>
                  <a:lnTo>
                    <a:pt x="7877" y="1539"/>
                  </a:lnTo>
                  <a:lnTo>
                    <a:pt x="7850" y="1539"/>
                  </a:lnTo>
                  <a:lnTo>
                    <a:pt x="7840" y="1545"/>
                  </a:lnTo>
                  <a:lnTo>
                    <a:pt x="7839" y="1557"/>
                  </a:lnTo>
                  <a:lnTo>
                    <a:pt x="7843" y="1567"/>
                  </a:lnTo>
                  <a:lnTo>
                    <a:pt x="7841" y="1589"/>
                  </a:lnTo>
                  <a:lnTo>
                    <a:pt x="7824" y="1595"/>
                  </a:lnTo>
                  <a:lnTo>
                    <a:pt x="7819" y="1608"/>
                  </a:lnTo>
                  <a:lnTo>
                    <a:pt x="7849" y="1615"/>
                  </a:lnTo>
                  <a:lnTo>
                    <a:pt x="7860" y="1651"/>
                  </a:lnTo>
                  <a:lnTo>
                    <a:pt x="7866" y="1657"/>
                  </a:lnTo>
                  <a:lnTo>
                    <a:pt x="7866" y="1666"/>
                  </a:lnTo>
                  <a:lnTo>
                    <a:pt x="7871" y="1689"/>
                  </a:lnTo>
                  <a:lnTo>
                    <a:pt x="7840" y="1725"/>
                  </a:lnTo>
                  <a:lnTo>
                    <a:pt x="7820" y="1739"/>
                  </a:lnTo>
                  <a:lnTo>
                    <a:pt x="7797" y="1738"/>
                  </a:lnTo>
                  <a:lnTo>
                    <a:pt x="7790" y="1733"/>
                  </a:lnTo>
                  <a:lnTo>
                    <a:pt x="7782" y="1711"/>
                  </a:lnTo>
                  <a:lnTo>
                    <a:pt x="7777" y="1700"/>
                  </a:lnTo>
                  <a:lnTo>
                    <a:pt x="7762" y="1690"/>
                  </a:lnTo>
                  <a:lnTo>
                    <a:pt x="7760" y="1684"/>
                  </a:lnTo>
                  <a:lnTo>
                    <a:pt x="7750" y="1678"/>
                  </a:lnTo>
                  <a:lnTo>
                    <a:pt x="7727" y="1675"/>
                  </a:lnTo>
                  <a:lnTo>
                    <a:pt x="7721" y="1670"/>
                  </a:lnTo>
                  <a:lnTo>
                    <a:pt x="7719" y="1663"/>
                  </a:lnTo>
                  <a:lnTo>
                    <a:pt x="7717" y="1655"/>
                  </a:lnTo>
                  <a:lnTo>
                    <a:pt x="7720" y="1625"/>
                  </a:lnTo>
                  <a:lnTo>
                    <a:pt x="7716" y="1614"/>
                  </a:lnTo>
                  <a:lnTo>
                    <a:pt x="7698" y="1608"/>
                  </a:lnTo>
                  <a:lnTo>
                    <a:pt x="7700" y="1598"/>
                  </a:lnTo>
                  <a:lnTo>
                    <a:pt x="7707" y="1595"/>
                  </a:lnTo>
                  <a:lnTo>
                    <a:pt x="7706" y="1590"/>
                  </a:lnTo>
                  <a:lnTo>
                    <a:pt x="7693" y="1582"/>
                  </a:lnTo>
                  <a:lnTo>
                    <a:pt x="7685" y="1584"/>
                  </a:lnTo>
                  <a:lnTo>
                    <a:pt x="7679" y="1590"/>
                  </a:lnTo>
                  <a:lnTo>
                    <a:pt x="7650" y="1627"/>
                  </a:lnTo>
                  <a:lnTo>
                    <a:pt x="7641" y="1628"/>
                  </a:lnTo>
                  <a:lnTo>
                    <a:pt x="7635" y="1626"/>
                  </a:lnTo>
                  <a:lnTo>
                    <a:pt x="7613" y="1626"/>
                  </a:lnTo>
                  <a:lnTo>
                    <a:pt x="7591" y="1614"/>
                  </a:lnTo>
                  <a:lnTo>
                    <a:pt x="7559" y="1610"/>
                  </a:lnTo>
                  <a:lnTo>
                    <a:pt x="7547" y="1614"/>
                  </a:lnTo>
                  <a:lnTo>
                    <a:pt x="7544" y="1617"/>
                  </a:lnTo>
                  <a:lnTo>
                    <a:pt x="7542" y="1614"/>
                  </a:lnTo>
                  <a:lnTo>
                    <a:pt x="7518" y="1616"/>
                  </a:lnTo>
                  <a:lnTo>
                    <a:pt x="7504" y="1606"/>
                  </a:lnTo>
                  <a:lnTo>
                    <a:pt x="7489" y="1582"/>
                  </a:lnTo>
                  <a:lnTo>
                    <a:pt x="7469" y="1594"/>
                  </a:lnTo>
                  <a:lnTo>
                    <a:pt x="7438" y="1590"/>
                  </a:lnTo>
                  <a:lnTo>
                    <a:pt x="7420" y="1600"/>
                  </a:lnTo>
                  <a:lnTo>
                    <a:pt x="7405" y="1594"/>
                  </a:lnTo>
                  <a:lnTo>
                    <a:pt x="7398" y="1594"/>
                  </a:lnTo>
                  <a:lnTo>
                    <a:pt x="7393" y="1599"/>
                  </a:lnTo>
                  <a:lnTo>
                    <a:pt x="7389" y="1606"/>
                  </a:lnTo>
                  <a:lnTo>
                    <a:pt x="7382" y="1606"/>
                  </a:lnTo>
                  <a:lnTo>
                    <a:pt x="7378" y="1623"/>
                  </a:lnTo>
                  <a:lnTo>
                    <a:pt x="7362" y="1622"/>
                  </a:lnTo>
                  <a:lnTo>
                    <a:pt x="7356" y="1635"/>
                  </a:lnTo>
                  <a:lnTo>
                    <a:pt x="7346" y="1646"/>
                  </a:lnTo>
                  <a:lnTo>
                    <a:pt x="7338" y="1643"/>
                  </a:lnTo>
                  <a:lnTo>
                    <a:pt x="7339" y="1626"/>
                  </a:lnTo>
                  <a:lnTo>
                    <a:pt x="7336" y="1616"/>
                  </a:lnTo>
                  <a:lnTo>
                    <a:pt x="7327" y="1620"/>
                  </a:lnTo>
                  <a:lnTo>
                    <a:pt x="7322" y="1617"/>
                  </a:lnTo>
                  <a:lnTo>
                    <a:pt x="7314" y="1605"/>
                  </a:lnTo>
                  <a:lnTo>
                    <a:pt x="7306" y="1596"/>
                  </a:lnTo>
                  <a:lnTo>
                    <a:pt x="7293" y="1590"/>
                  </a:lnTo>
                  <a:lnTo>
                    <a:pt x="7284" y="1590"/>
                  </a:lnTo>
                  <a:lnTo>
                    <a:pt x="7273" y="1590"/>
                  </a:lnTo>
                  <a:lnTo>
                    <a:pt x="7268" y="1582"/>
                  </a:lnTo>
                  <a:lnTo>
                    <a:pt x="7250" y="1578"/>
                  </a:lnTo>
                  <a:lnTo>
                    <a:pt x="7250" y="1569"/>
                  </a:lnTo>
                  <a:lnTo>
                    <a:pt x="7270" y="1509"/>
                  </a:lnTo>
                  <a:lnTo>
                    <a:pt x="7270" y="1497"/>
                  </a:lnTo>
                  <a:lnTo>
                    <a:pt x="7268" y="1486"/>
                  </a:lnTo>
                  <a:lnTo>
                    <a:pt x="7268" y="1480"/>
                  </a:lnTo>
                  <a:lnTo>
                    <a:pt x="7258" y="1459"/>
                  </a:lnTo>
                  <a:lnTo>
                    <a:pt x="7258" y="1455"/>
                  </a:lnTo>
                  <a:lnTo>
                    <a:pt x="7247" y="1444"/>
                  </a:lnTo>
                  <a:lnTo>
                    <a:pt x="7238" y="1431"/>
                  </a:lnTo>
                  <a:lnTo>
                    <a:pt x="7232" y="1426"/>
                  </a:lnTo>
                  <a:lnTo>
                    <a:pt x="7222" y="1409"/>
                  </a:lnTo>
                  <a:lnTo>
                    <a:pt x="7212" y="1402"/>
                  </a:lnTo>
                  <a:lnTo>
                    <a:pt x="7204" y="1393"/>
                  </a:lnTo>
                  <a:lnTo>
                    <a:pt x="7192" y="1388"/>
                  </a:lnTo>
                  <a:lnTo>
                    <a:pt x="7152" y="1384"/>
                  </a:lnTo>
                  <a:lnTo>
                    <a:pt x="7139" y="1379"/>
                  </a:lnTo>
                  <a:lnTo>
                    <a:pt x="7112" y="1378"/>
                  </a:lnTo>
                  <a:lnTo>
                    <a:pt x="7090" y="1382"/>
                  </a:lnTo>
                  <a:lnTo>
                    <a:pt x="7064" y="1380"/>
                  </a:lnTo>
                  <a:lnTo>
                    <a:pt x="7051" y="1383"/>
                  </a:lnTo>
                  <a:lnTo>
                    <a:pt x="7047" y="1388"/>
                  </a:lnTo>
                  <a:lnTo>
                    <a:pt x="7024" y="1385"/>
                  </a:lnTo>
                  <a:lnTo>
                    <a:pt x="7017" y="1393"/>
                  </a:lnTo>
                  <a:lnTo>
                    <a:pt x="7006" y="1393"/>
                  </a:lnTo>
                  <a:lnTo>
                    <a:pt x="6979" y="1386"/>
                  </a:lnTo>
                  <a:lnTo>
                    <a:pt x="6973" y="1388"/>
                  </a:lnTo>
                  <a:lnTo>
                    <a:pt x="6964" y="1396"/>
                  </a:lnTo>
                  <a:lnTo>
                    <a:pt x="6951" y="1400"/>
                  </a:lnTo>
                  <a:lnTo>
                    <a:pt x="6941" y="1395"/>
                  </a:lnTo>
                  <a:lnTo>
                    <a:pt x="6920" y="1396"/>
                  </a:lnTo>
                  <a:lnTo>
                    <a:pt x="6913" y="1400"/>
                  </a:lnTo>
                  <a:lnTo>
                    <a:pt x="6905" y="1397"/>
                  </a:lnTo>
                  <a:lnTo>
                    <a:pt x="6881" y="1410"/>
                  </a:lnTo>
                  <a:lnTo>
                    <a:pt x="6870" y="1410"/>
                  </a:lnTo>
                  <a:lnTo>
                    <a:pt x="6861" y="1417"/>
                  </a:lnTo>
                  <a:lnTo>
                    <a:pt x="6855" y="1409"/>
                  </a:lnTo>
                  <a:lnTo>
                    <a:pt x="6837" y="1393"/>
                  </a:lnTo>
                  <a:lnTo>
                    <a:pt x="6823" y="1391"/>
                  </a:lnTo>
                  <a:lnTo>
                    <a:pt x="6817" y="1386"/>
                  </a:lnTo>
                  <a:lnTo>
                    <a:pt x="6840" y="1379"/>
                  </a:lnTo>
                  <a:lnTo>
                    <a:pt x="6848" y="1368"/>
                  </a:lnTo>
                  <a:lnTo>
                    <a:pt x="6850" y="1354"/>
                  </a:lnTo>
                  <a:lnTo>
                    <a:pt x="6814" y="1323"/>
                  </a:lnTo>
                  <a:lnTo>
                    <a:pt x="6811" y="1315"/>
                  </a:lnTo>
                  <a:lnTo>
                    <a:pt x="6808" y="1307"/>
                  </a:lnTo>
                  <a:lnTo>
                    <a:pt x="6786" y="1310"/>
                  </a:lnTo>
                  <a:lnTo>
                    <a:pt x="6769" y="1316"/>
                  </a:lnTo>
                  <a:lnTo>
                    <a:pt x="6759" y="1316"/>
                  </a:lnTo>
                  <a:lnTo>
                    <a:pt x="6755" y="1307"/>
                  </a:lnTo>
                  <a:lnTo>
                    <a:pt x="6755" y="1299"/>
                  </a:lnTo>
                  <a:lnTo>
                    <a:pt x="6737" y="1288"/>
                  </a:lnTo>
                  <a:lnTo>
                    <a:pt x="6732" y="1276"/>
                  </a:lnTo>
                  <a:lnTo>
                    <a:pt x="6725" y="1275"/>
                  </a:lnTo>
                  <a:lnTo>
                    <a:pt x="6706" y="1264"/>
                  </a:lnTo>
                  <a:lnTo>
                    <a:pt x="6701" y="1271"/>
                  </a:lnTo>
                  <a:lnTo>
                    <a:pt x="6692" y="1272"/>
                  </a:lnTo>
                  <a:lnTo>
                    <a:pt x="6685" y="1267"/>
                  </a:lnTo>
                  <a:lnTo>
                    <a:pt x="6671" y="1264"/>
                  </a:lnTo>
                  <a:lnTo>
                    <a:pt x="6665" y="1266"/>
                  </a:lnTo>
                  <a:lnTo>
                    <a:pt x="6665" y="1260"/>
                  </a:lnTo>
                  <a:lnTo>
                    <a:pt x="6684" y="1232"/>
                  </a:lnTo>
                  <a:lnTo>
                    <a:pt x="6690" y="1227"/>
                  </a:lnTo>
                  <a:lnTo>
                    <a:pt x="6703" y="1237"/>
                  </a:lnTo>
                  <a:lnTo>
                    <a:pt x="6709" y="1245"/>
                  </a:lnTo>
                  <a:lnTo>
                    <a:pt x="6722" y="1237"/>
                  </a:lnTo>
                  <a:lnTo>
                    <a:pt x="6722" y="1226"/>
                  </a:lnTo>
                  <a:lnTo>
                    <a:pt x="6721" y="1217"/>
                  </a:lnTo>
                  <a:lnTo>
                    <a:pt x="6708" y="1181"/>
                  </a:lnTo>
                  <a:lnTo>
                    <a:pt x="6689" y="1169"/>
                  </a:lnTo>
                  <a:lnTo>
                    <a:pt x="6678" y="1162"/>
                  </a:lnTo>
                  <a:lnTo>
                    <a:pt x="6662" y="1159"/>
                  </a:lnTo>
                  <a:lnTo>
                    <a:pt x="6656" y="1153"/>
                  </a:lnTo>
                  <a:lnTo>
                    <a:pt x="6636" y="1143"/>
                  </a:lnTo>
                  <a:lnTo>
                    <a:pt x="6617" y="1147"/>
                  </a:lnTo>
                  <a:lnTo>
                    <a:pt x="6615" y="1151"/>
                  </a:lnTo>
                  <a:lnTo>
                    <a:pt x="6612" y="1144"/>
                  </a:lnTo>
                  <a:lnTo>
                    <a:pt x="6603" y="1143"/>
                  </a:lnTo>
                  <a:lnTo>
                    <a:pt x="6575" y="1143"/>
                  </a:lnTo>
                  <a:lnTo>
                    <a:pt x="6565" y="1148"/>
                  </a:lnTo>
                  <a:lnTo>
                    <a:pt x="6540" y="1142"/>
                  </a:lnTo>
                  <a:lnTo>
                    <a:pt x="6528" y="1131"/>
                  </a:lnTo>
                  <a:lnTo>
                    <a:pt x="6512" y="1131"/>
                  </a:lnTo>
                  <a:lnTo>
                    <a:pt x="6490" y="1109"/>
                  </a:lnTo>
                  <a:lnTo>
                    <a:pt x="6484" y="1111"/>
                  </a:lnTo>
                  <a:lnTo>
                    <a:pt x="6443" y="1106"/>
                  </a:lnTo>
                  <a:lnTo>
                    <a:pt x="6419" y="1092"/>
                  </a:lnTo>
                  <a:lnTo>
                    <a:pt x="6378" y="1089"/>
                  </a:lnTo>
                  <a:lnTo>
                    <a:pt x="6365" y="1084"/>
                  </a:lnTo>
                  <a:lnTo>
                    <a:pt x="6319" y="1086"/>
                  </a:lnTo>
                  <a:lnTo>
                    <a:pt x="6264" y="1079"/>
                  </a:lnTo>
                  <a:lnTo>
                    <a:pt x="6257" y="1073"/>
                  </a:lnTo>
                  <a:lnTo>
                    <a:pt x="6252" y="1066"/>
                  </a:lnTo>
                  <a:lnTo>
                    <a:pt x="6242" y="1060"/>
                  </a:lnTo>
                  <a:lnTo>
                    <a:pt x="6232" y="1058"/>
                  </a:lnTo>
                  <a:lnTo>
                    <a:pt x="6225" y="1057"/>
                  </a:lnTo>
                  <a:lnTo>
                    <a:pt x="6217" y="1068"/>
                  </a:lnTo>
                  <a:lnTo>
                    <a:pt x="6216" y="1074"/>
                  </a:lnTo>
                  <a:lnTo>
                    <a:pt x="6226" y="1084"/>
                  </a:lnTo>
                  <a:lnTo>
                    <a:pt x="6227" y="1093"/>
                  </a:lnTo>
                  <a:lnTo>
                    <a:pt x="6235" y="1105"/>
                  </a:lnTo>
                  <a:lnTo>
                    <a:pt x="6227" y="1109"/>
                  </a:lnTo>
                  <a:lnTo>
                    <a:pt x="6216" y="1119"/>
                  </a:lnTo>
                  <a:lnTo>
                    <a:pt x="6211" y="1127"/>
                  </a:lnTo>
                  <a:lnTo>
                    <a:pt x="6206" y="1152"/>
                  </a:lnTo>
                  <a:lnTo>
                    <a:pt x="6199" y="1167"/>
                  </a:lnTo>
                  <a:lnTo>
                    <a:pt x="6192" y="1176"/>
                  </a:lnTo>
                  <a:lnTo>
                    <a:pt x="6179" y="1179"/>
                  </a:lnTo>
                  <a:lnTo>
                    <a:pt x="6166" y="1191"/>
                  </a:lnTo>
                  <a:lnTo>
                    <a:pt x="6158" y="1205"/>
                  </a:lnTo>
                  <a:lnTo>
                    <a:pt x="6157" y="1212"/>
                  </a:lnTo>
                  <a:lnTo>
                    <a:pt x="6163" y="1226"/>
                  </a:lnTo>
                  <a:lnTo>
                    <a:pt x="6165" y="1234"/>
                  </a:lnTo>
                  <a:lnTo>
                    <a:pt x="6155" y="1235"/>
                  </a:lnTo>
                  <a:lnTo>
                    <a:pt x="6156" y="1255"/>
                  </a:lnTo>
                  <a:lnTo>
                    <a:pt x="6161" y="1269"/>
                  </a:lnTo>
                  <a:lnTo>
                    <a:pt x="6171" y="1280"/>
                  </a:lnTo>
                  <a:lnTo>
                    <a:pt x="6173" y="1286"/>
                  </a:lnTo>
                  <a:lnTo>
                    <a:pt x="6173" y="1298"/>
                  </a:lnTo>
                  <a:lnTo>
                    <a:pt x="6171" y="1307"/>
                  </a:lnTo>
                  <a:lnTo>
                    <a:pt x="6161" y="1307"/>
                  </a:lnTo>
                  <a:lnTo>
                    <a:pt x="6141" y="1294"/>
                  </a:lnTo>
                  <a:lnTo>
                    <a:pt x="6135" y="1313"/>
                  </a:lnTo>
                  <a:lnTo>
                    <a:pt x="6120" y="1307"/>
                  </a:lnTo>
                  <a:lnTo>
                    <a:pt x="6115" y="1314"/>
                  </a:lnTo>
                  <a:lnTo>
                    <a:pt x="6113" y="1309"/>
                  </a:lnTo>
                  <a:lnTo>
                    <a:pt x="6093" y="1325"/>
                  </a:lnTo>
                  <a:lnTo>
                    <a:pt x="6088" y="1334"/>
                  </a:lnTo>
                  <a:lnTo>
                    <a:pt x="6080" y="1340"/>
                  </a:lnTo>
                  <a:lnTo>
                    <a:pt x="6076" y="1352"/>
                  </a:lnTo>
                  <a:lnTo>
                    <a:pt x="6065" y="1351"/>
                  </a:lnTo>
                  <a:lnTo>
                    <a:pt x="6060" y="1357"/>
                  </a:lnTo>
                  <a:lnTo>
                    <a:pt x="6054" y="1350"/>
                  </a:lnTo>
                  <a:lnTo>
                    <a:pt x="6047" y="1348"/>
                  </a:lnTo>
                  <a:lnTo>
                    <a:pt x="6042" y="1343"/>
                  </a:lnTo>
                  <a:lnTo>
                    <a:pt x="6042" y="1334"/>
                  </a:lnTo>
                  <a:lnTo>
                    <a:pt x="6033" y="1331"/>
                  </a:lnTo>
                  <a:lnTo>
                    <a:pt x="6029" y="1320"/>
                  </a:lnTo>
                  <a:lnTo>
                    <a:pt x="6021" y="1314"/>
                  </a:lnTo>
                  <a:lnTo>
                    <a:pt x="6013" y="1314"/>
                  </a:lnTo>
                  <a:lnTo>
                    <a:pt x="5985" y="1293"/>
                  </a:lnTo>
                  <a:lnTo>
                    <a:pt x="5972" y="1294"/>
                  </a:lnTo>
                  <a:lnTo>
                    <a:pt x="5956" y="1288"/>
                  </a:lnTo>
                  <a:lnTo>
                    <a:pt x="5950" y="1281"/>
                  </a:lnTo>
                  <a:lnTo>
                    <a:pt x="5941" y="1280"/>
                  </a:lnTo>
                  <a:lnTo>
                    <a:pt x="5929" y="1272"/>
                  </a:lnTo>
                  <a:lnTo>
                    <a:pt x="5898" y="1276"/>
                  </a:lnTo>
                  <a:lnTo>
                    <a:pt x="5887" y="1294"/>
                  </a:lnTo>
                  <a:lnTo>
                    <a:pt x="5886" y="1304"/>
                  </a:lnTo>
                  <a:lnTo>
                    <a:pt x="5888" y="1318"/>
                  </a:lnTo>
                  <a:lnTo>
                    <a:pt x="5887" y="1324"/>
                  </a:lnTo>
                  <a:lnTo>
                    <a:pt x="5877" y="1309"/>
                  </a:lnTo>
                  <a:lnTo>
                    <a:pt x="5872" y="1314"/>
                  </a:lnTo>
                  <a:lnTo>
                    <a:pt x="5845" y="1309"/>
                  </a:lnTo>
                  <a:lnTo>
                    <a:pt x="5834" y="1314"/>
                  </a:lnTo>
                  <a:lnTo>
                    <a:pt x="5824" y="1312"/>
                  </a:lnTo>
                  <a:lnTo>
                    <a:pt x="5811" y="1292"/>
                  </a:lnTo>
                  <a:lnTo>
                    <a:pt x="5802" y="1287"/>
                  </a:lnTo>
                  <a:lnTo>
                    <a:pt x="5792" y="1264"/>
                  </a:lnTo>
                  <a:lnTo>
                    <a:pt x="5783" y="1254"/>
                  </a:lnTo>
                  <a:lnTo>
                    <a:pt x="5775" y="1232"/>
                  </a:lnTo>
                  <a:lnTo>
                    <a:pt x="5774" y="1217"/>
                  </a:lnTo>
                  <a:lnTo>
                    <a:pt x="5773" y="1214"/>
                  </a:lnTo>
                  <a:lnTo>
                    <a:pt x="5767" y="1218"/>
                  </a:lnTo>
                  <a:lnTo>
                    <a:pt x="5762" y="1232"/>
                  </a:lnTo>
                  <a:lnTo>
                    <a:pt x="5744" y="1275"/>
                  </a:lnTo>
                  <a:lnTo>
                    <a:pt x="5737" y="1289"/>
                  </a:lnTo>
                  <a:lnTo>
                    <a:pt x="5736" y="1307"/>
                  </a:lnTo>
                  <a:lnTo>
                    <a:pt x="5733" y="1319"/>
                  </a:lnTo>
                  <a:lnTo>
                    <a:pt x="5735" y="1353"/>
                  </a:lnTo>
                  <a:lnTo>
                    <a:pt x="5727" y="1358"/>
                  </a:lnTo>
                  <a:lnTo>
                    <a:pt x="5719" y="1380"/>
                  </a:lnTo>
                  <a:lnTo>
                    <a:pt x="5712" y="1388"/>
                  </a:lnTo>
                  <a:lnTo>
                    <a:pt x="5710" y="1406"/>
                  </a:lnTo>
                  <a:lnTo>
                    <a:pt x="5700" y="1418"/>
                  </a:lnTo>
                  <a:lnTo>
                    <a:pt x="5697" y="1433"/>
                  </a:lnTo>
                  <a:lnTo>
                    <a:pt x="5684" y="1427"/>
                  </a:lnTo>
                  <a:lnTo>
                    <a:pt x="5674" y="1395"/>
                  </a:lnTo>
                  <a:lnTo>
                    <a:pt x="5671" y="1393"/>
                  </a:lnTo>
                  <a:lnTo>
                    <a:pt x="5669" y="1405"/>
                  </a:lnTo>
                  <a:lnTo>
                    <a:pt x="5662" y="1406"/>
                  </a:lnTo>
                  <a:lnTo>
                    <a:pt x="5656" y="1397"/>
                  </a:lnTo>
                  <a:lnTo>
                    <a:pt x="5649" y="1399"/>
                  </a:lnTo>
                  <a:lnTo>
                    <a:pt x="5641" y="1394"/>
                  </a:lnTo>
                  <a:lnTo>
                    <a:pt x="5636" y="1386"/>
                  </a:lnTo>
                  <a:lnTo>
                    <a:pt x="5636" y="1379"/>
                  </a:lnTo>
                  <a:lnTo>
                    <a:pt x="5627" y="1368"/>
                  </a:lnTo>
                  <a:lnTo>
                    <a:pt x="5620" y="1375"/>
                  </a:lnTo>
                  <a:lnTo>
                    <a:pt x="5618" y="1369"/>
                  </a:lnTo>
                  <a:lnTo>
                    <a:pt x="5613" y="1364"/>
                  </a:lnTo>
                  <a:lnTo>
                    <a:pt x="5609" y="1354"/>
                  </a:lnTo>
                  <a:lnTo>
                    <a:pt x="5607" y="1340"/>
                  </a:lnTo>
                  <a:lnTo>
                    <a:pt x="5599" y="1336"/>
                  </a:lnTo>
                  <a:lnTo>
                    <a:pt x="5596" y="1340"/>
                  </a:lnTo>
                  <a:lnTo>
                    <a:pt x="5596" y="1332"/>
                  </a:lnTo>
                  <a:lnTo>
                    <a:pt x="5588" y="1318"/>
                  </a:lnTo>
                  <a:lnTo>
                    <a:pt x="5586" y="1303"/>
                  </a:lnTo>
                  <a:lnTo>
                    <a:pt x="5582" y="1299"/>
                  </a:lnTo>
                  <a:lnTo>
                    <a:pt x="5582" y="1288"/>
                  </a:lnTo>
                  <a:lnTo>
                    <a:pt x="5579" y="1282"/>
                  </a:lnTo>
                  <a:lnTo>
                    <a:pt x="5576" y="1270"/>
                  </a:lnTo>
                  <a:lnTo>
                    <a:pt x="5575" y="1273"/>
                  </a:lnTo>
                  <a:lnTo>
                    <a:pt x="5565" y="1280"/>
                  </a:lnTo>
                  <a:lnTo>
                    <a:pt x="5559" y="1272"/>
                  </a:lnTo>
                  <a:lnTo>
                    <a:pt x="5561" y="1264"/>
                  </a:lnTo>
                  <a:lnTo>
                    <a:pt x="5559" y="1255"/>
                  </a:lnTo>
                  <a:lnTo>
                    <a:pt x="5555" y="1251"/>
                  </a:lnTo>
                  <a:lnTo>
                    <a:pt x="5554" y="1245"/>
                  </a:lnTo>
                  <a:lnTo>
                    <a:pt x="5553" y="1229"/>
                  </a:lnTo>
                  <a:lnTo>
                    <a:pt x="5572" y="1200"/>
                  </a:lnTo>
                  <a:lnTo>
                    <a:pt x="5577" y="1205"/>
                  </a:lnTo>
                  <a:lnTo>
                    <a:pt x="5582" y="1203"/>
                  </a:lnTo>
                  <a:lnTo>
                    <a:pt x="5579" y="1199"/>
                  </a:lnTo>
                  <a:lnTo>
                    <a:pt x="5580" y="1192"/>
                  </a:lnTo>
                  <a:lnTo>
                    <a:pt x="5591" y="1187"/>
                  </a:lnTo>
                  <a:lnTo>
                    <a:pt x="5597" y="1180"/>
                  </a:lnTo>
                  <a:lnTo>
                    <a:pt x="5591" y="1181"/>
                  </a:lnTo>
                  <a:lnTo>
                    <a:pt x="5591" y="1178"/>
                  </a:lnTo>
                  <a:lnTo>
                    <a:pt x="5596" y="1173"/>
                  </a:lnTo>
                  <a:lnTo>
                    <a:pt x="5593" y="1169"/>
                  </a:lnTo>
                  <a:lnTo>
                    <a:pt x="5593" y="1159"/>
                  </a:lnTo>
                  <a:lnTo>
                    <a:pt x="5603" y="1141"/>
                  </a:lnTo>
                  <a:lnTo>
                    <a:pt x="5581" y="1125"/>
                  </a:lnTo>
                  <a:lnTo>
                    <a:pt x="5582" y="1120"/>
                  </a:lnTo>
                  <a:lnTo>
                    <a:pt x="5590" y="1111"/>
                  </a:lnTo>
                  <a:lnTo>
                    <a:pt x="5580" y="1104"/>
                  </a:lnTo>
                  <a:lnTo>
                    <a:pt x="5582" y="1094"/>
                  </a:lnTo>
                  <a:lnTo>
                    <a:pt x="5588" y="1090"/>
                  </a:lnTo>
                  <a:lnTo>
                    <a:pt x="5588" y="1077"/>
                  </a:lnTo>
                  <a:lnTo>
                    <a:pt x="5591" y="1074"/>
                  </a:lnTo>
                  <a:lnTo>
                    <a:pt x="5587" y="1072"/>
                  </a:lnTo>
                  <a:lnTo>
                    <a:pt x="5586" y="1066"/>
                  </a:lnTo>
                  <a:lnTo>
                    <a:pt x="5587" y="1058"/>
                  </a:lnTo>
                  <a:lnTo>
                    <a:pt x="5585" y="1050"/>
                  </a:lnTo>
                  <a:lnTo>
                    <a:pt x="5592" y="1049"/>
                  </a:lnTo>
                  <a:lnTo>
                    <a:pt x="5593" y="1045"/>
                  </a:lnTo>
                  <a:lnTo>
                    <a:pt x="5595" y="1038"/>
                  </a:lnTo>
                  <a:lnTo>
                    <a:pt x="5597" y="1031"/>
                  </a:lnTo>
                  <a:lnTo>
                    <a:pt x="5593" y="1028"/>
                  </a:lnTo>
                  <a:lnTo>
                    <a:pt x="5593" y="1022"/>
                  </a:lnTo>
                  <a:lnTo>
                    <a:pt x="5577" y="1012"/>
                  </a:lnTo>
                  <a:lnTo>
                    <a:pt x="5572" y="1001"/>
                  </a:lnTo>
                  <a:lnTo>
                    <a:pt x="5565" y="992"/>
                  </a:lnTo>
                  <a:lnTo>
                    <a:pt x="5565" y="985"/>
                  </a:lnTo>
                  <a:lnTo>
                    <a:pt x="5541" y="971"/>
                  </a:lnTo>
                  <a:lnTo>
                    <a:pt x="5542" y="964"/>
                  </a:lnTo>
                  <a:lnTo>
                    <a:pt x="5541" y="957"/>
                  </a:lnTo>
                  <a:lnTo>
                    <a:pt x="5528" y="955"/>
                  </a:lnTo>
                  <a:lnTo>
                    <a:pt x="5523" y="952"/>
                  </a:lnTo>
                  <a:lnTo>
                    <a:pt x="5527" y="948"/>
                  </a:lnTo>
                  <a:lnTo>
                    <a:pt x="5521" y="939"/>
                  </a:lnTo>
                  <a:lnTo>
                    <a:pt x="5504" y="932"/>
                  </a:lnTo>
                  <a:lnTo>
                    <a:pt x="5494" y="936"/>
                  </a:lnTo>
                  <a:lnTo>
                    <a:pt x="5478" y="933"/>
                  </a:lnTo>
                  <a:lnTo>
                    <a:pt x="5461" y="925"/>
                  </a:lnTo>
                  <a:lnTo>
                    <a:pt x="5457" y="930"/>
                  </a:lnTo>
                  <a:lnTo>
                    <a:pt x="5455" y="938"/>
                  </a:lnTo>
                  <a:lnTo>
                    <a:pt x="5447" y="938"/>
                  </a:lnTo>
                  <a:lnTo>
                    <a:pt x="5437" y="950"/>
                  </a:lnTo>
                  <a:lnTo>
                    <a:pt x="5435" y="947"/>
                  </a:lnTo>
                  <a:lnTo>
                    <a:pt x="5434" y="941"/>
                  </a:lnTo>
                  <a:lnTo>
                    <a:pt x="5415" y="918"/>
                  </a:lnTo>
                  <a:lnTo>
                    <a:pt x="5408" y="925"/>
                  </a:lnTo>
                  <a:lnTo>
                    <a:pt x="5399" y="920"/>
                  </a:lnTo>
                  <a:lnTo>
                    <a:pt x="5392" y="922"/>
                  </a:lnTo>
                  <a:lnTo>
                    <a:pt x="5385" y="912"/>
                  </a:lnTo>
                  <a:lnTo>
                    <a:pt x="5380" y="916"/>
                  </a:lnTo>
                  <a:lnTo>
                    <a:pt x="5373" y="910"/>
                  </a:lnTo>
                  <a:lnTo>
                    <a:pt x="5370" y="918"/>
                  </a:lnTo>
                  <a:lnTo>
                    <a:pt x="5361" y="910"/>
                  </a:lnTo>
                  <a:lnTo>
                    <a:pt x="5361" y="904"/>
                  </a:lnTo>
                  <a:lnTo>
                    <a:pt x="5359" y="895"/>
                  </a:lnTo>
                  <a:lnTo>
                    <a:pt x="5354" y="891"/>
                  </a:lnTo>
                  <a:lnTo>
                    <a:pt x="5350" y="896"/>
                  </a:lnTo>
                  <a:lnTo>
                    <a:pt x="5339" y="883"/>
                  </a:lnTo>
                  <a:lnTo>
                    <a:pt x="5333" y="885"/>
                  </a:lnTo>
                  <a:lnTo>
                    <a:pt x="5323" y="879"/>
                  </a:lnTo>
                  <a:lnTo>
                    <a:pt x="5305" y="875"/>
                  </a:lnTo>
                  <a:lnTo>
                    <a:pt x="5292" y="866"/>
                  </a:lnTo>
                  <a:lnTo>
                    <a:pt x="5286" y="866"/>
                  </a:lnTo>
                  <a:lnTo>
                    <a:pt x="5285" y="873"/>
                  </a:lnTo>
                  <a:lnTo>
                    <a:pt x="5285" y="880"/>
                  </a:lnTo>
                  <a:lnTo>
                    <a:pt x="5286" y="890"/>
                  </a:lnTo>
                  <a:lnTo>
                    <a:pt x="5284" y="895"/>
                  </a:lnTo>
                  <a:lnTo>
                    <a:pt x="5268" y="893"/>
                  </a:lnTo>
                  <a:lnTo>
                    <a:pt x="5258" y="877"/>
                  </a:lnTo>
                  <a:lnTo>
                    <a:pt x="5257" y="883"/>
                  </a:lnTo>
                  <a:lnTo>
                    <a:pt x="5256" y="900"/>
                  </a:lnTo>
                  <a:lnTo>
                    <a:pt x="5247" y="942"/>
                  </a:lnTo>
                  <a:lnTo>
                    <a:pt x="5252" y="944"/>
                  </a:lnTo>
                  <a:lnTo>
                    <a:pt x="5249" y="950"/>
                  </a:lnTo>
                  <a:lnTo>
                    <a:pt x="5248" y="955"/>
                  </a:lnTo>
                  <a:lnTo>
                    <a:pt x="5251" y="970"/>
                  </a:lnTo>
                  <a:lnTo>
                    <a:pt x="5264" y="1003"/>
                  </a:lnTo>
                  <a:lnTo>
                    <a:pt x="5260" y="1011"/>
                  </a:lnTo>
                  <a:lnTo>
                    <a:pt x="5252" y="1019"/>
                  </a:lnTo>
                  <a:lnTo>
                    <a:pt x="5225" y="1024"/>
                  </a:lnTo>
                  <a:lnTo>
                    <a:pt x="5210" y="1036"/>
                  </a:lnTo>
                  <a:lnTo>
                    <a:pt x="5204" y="1031"/>
                  </a:lnTo>
                  <a:lnTo>
                    <a:pt x="5200" y="1038"/>
                  </a:lnTo>
                  <a:lnTo>
                    <a:pt x="5195" y="1034"/>
                  </a:lnTo>
                  <a:lnTo>
                    <a:pt x="5179" y="1038"/>
                  </a:lnTo>
                  <a:lnTo>
                    <a:pt x="5168" y="1033"/>
                  </a:lnTo>
                  <a:lnTo>
                    <a:pt x="5161" y="1033"/>
                  </a:lnTo>
                  <a:lnTo>
                    <a:pt x="5136" y="1038"/>
                  </a:lnTo>
                  <a:lnTo>
                    <a:pt x="5131" y="1041"/>
                  </a:lnTo>
                  <a:lnTo>
                    <a:pt x="5112" y="1030"/>
                  </a:lnTo>
                  <a:lnTo>
                    <a:pt x="5082" y="1023"/>
                  </a:lnTo>
                  <a:lnTo>
                    <a:pt x="5074" y="1022"/>
                  </a:lnTo>
                  <a:lnTo>
                    <a:pt x="5074" y="1030"/>
                  </a:lnTo>
                  <a:lnTo>
                    <a:pt x="5071" y="1035"/>
                  </a:lnTo>
                  <a:lnTo>
                    <a:pt x="5042" y="1015"/>
                  </a:lnTo>
                  <a:lnTo>
                    <a:pt x="5023" y="1011"/>
                  </a:lnTo>
                  <a:lnTo>
                    <a:pt x="4994" y="995"/>
                  </a:lnTo>
                  <a:lnTo>
                    <a:pt x="4989" y="987"/>
                  </a:lnTo>
                  <a:lnTo>
                    <a:pt x="4989" y="980"/>
                  </a:lnTo>
                  <a:lnTo>
                    <a:pt x="4989" y="974"/>
                  </a:lnTo>
                  <a:lnTo>
                    <a:pt x="4990" y="969"/>
                  </a:lnTo>
                  <a:lnTo>
                    <a:pt x="4988" y="955"/>
                  </a:lnTo>
                  <a:lnTo>
                    <a:pt x="4990" y="948"/>
                  </a:lnTo>
                  <a:lnTo>
                    <a:pt x="4996" y="944"/>
                  </a:lnTo>
                  <a:lnTo>
                    <a:pt x="5007" y="944"/>
                  </a:lnTo>
                  <a:lnTo>
                    <a:pt x="5009" y="938"/>
                  </a:lnTo>
                  <a:lnTo>
                    <a:pt x="5015" y="938"/>
                  </a:lnTo>
                  <a:lnTo>
                    <a:pt x="5012" y="931"/>
                  </a:lnTo>
                  <a:lnTo>
                    <a:pt x="5005" y="925"/>
                  </a:lnTo>
                  <a:lnTo>
                    <a:pt x="4978" y="926"/>
                  </a:lnTo>
                  <a:lnTo>
                    <a:pt x="4967" y="920"/>
                  </a:lnTo>
                  <a:lnTo>
                    <a:pt x="4948" y="925"/>
                  </a:lnTo>
                  <a:lnTo>
                    <a:pt x="4924" y="920"/>
                  </a:lnTo>
                  <a:lnTo>
                    <a:pt x="4912" y="912"/>
                  </a:lnTo>
                  <a:lnTo>
                    <a:pt x="4900" y="912"/>
                  </a:lnTo>
                  <a:lnTo>
                    <a:pt x="4888" y="907"/>
                  </a:lnTo>
                  <a:lnTo>
                    <a:pt x="4875" y="907"/>
                  </a:lnTo>
                  <a:lnTo>
                    <a:pt x="4858" y="899"/>
                  </a:lnTo>
                  <a:lnTo>
                    <a:pt x="4837" y="895"/>
                  </a:lnTo>
                  <a:lnTo>
                    <a:pt x="4818" y="900"/>
                  </a:lnTo>
                  <a:lnTo>
                    <a:pt x="4818" y="909"/>
                  </a:lnTo>
                  <a:lnTo>
                    <a:pt x="4792" y="918"/>
                  </a:lnTo>
                  <a:lnTo>
                    <a:pt x="4779" y="921"/>
                  </a:lnTo>
                  <a:lnTo>
                    <a:pt x="4756" y="918"/>
                  </a:lnTo>
                  <a:lnTo>
                    <a:pt x="4721" y="932"/>
                  </a:lnTo>
                  <a:lnTo>
                    <a:pt x="4736" y="957"/>
                  </a:lnTo>
                  <a:lnTo>
                    <a:pt x="4738" y="969"/>
                  </a:lnTo>
                  <a:lnTo>
                    <a:pt x="4735" y="974"/>
                  </a:lnTo>
                  <a:lnTo>
                    <a:pt x="4713" y="990"/>
                  </a:lnTo>
                  <a:lnTo>
                    <a:pt x="4698" y="984"/>
                  </a:lnTo>
                  <a:lnTo>
                    <a:pt x="4700" y="976"/>
                  </a:lnTo>
                  <a:lnTo>
                    <a:pt x="4715" y="979"/>
                  </a:lnTo>
                  <a:lnTo>
                    <a:pt x="4719" y="969"/>
                  </a:lnTo>
                  <a:lnTo>
                    <a:pt x="4703" y="964"/>
                  </a:lnTo>
                  <a:lnTo>
                    <a:pt x="4705" y="955"/>
                  </a:lnTo>
                  <a:lnTo>
                    <a:pt x="4700" y="947"/>
                  </a:lnTo>
                  <a:lnTo>
                    <a:pt x="4711" y="922"/>
                  </a:lnTo>
                  <a:lnTo>
                    <a:pt x="4710" y="907"/>
                  </a:lnTo>
                  <a:lnTo>
                    <a:pt x="4705" y="894"/>
                  </a:lnTo>
                  <a:lnTo>
                    <a:pt x="4700" y="889"/>
                  </a:lnTo>
                  <a:lnTo>
                    <a:pt x="4698" y="872"/>
                  </a:lnTo>
                  <a:lnTo>
                    <a:pt x="4690" y="858"/>
                  </a:lnTo>
                  <a:lnTo>
                    <a:pt x="4678" y="832"/>
                  </a:lnTo>
                  <a:lnTo>
                    <a:pt x="4684" y="861"/>
                  </a:lnTo>
                  <a:lnTo>
                    <a:pt x="4682" y="878"/>
                  </a:lnTo>
                  <a:lnTo>
                    <a:pt x="4674" y="891"/>
                  </a:lnTo>
                  <a:lnTo>
                    <a:pt x="4658" y="896"/>
                  </a:lnTo>
                  <a:lnTo>
                    <a:pt x="4628" y="894"/>
                  </a:lnTo>
                  <a:lnTo>
                    <a:pt x="4619" y="896"/>
                  </a:lnTo>
                  <a:lnTo>
                    <a:pt x="4617" y="891"/>
                  </a:lnTo>
                  <a:lnTo>
                    <a:pt x="4596" y="874"/>
                  </a:lnTo>
                  <a:lnTo>
                    <a:pt x="4592" y="862"/>
                  </a:lnTo>
                  <a:lnTo>
                    <a:pt x="4591" y="848"/>
                  </a:lnTo>
                  <a:lnTo>
                    <a:pt x="4596" y="837"/>
                  </a:lnTo>
                  <a:lnTo>
                    <a:pt x="4598" y="847"/>
                  </a:lnTo>
                  <a:lnTo>
                    <a:pt x="4607" y="832"/>
                  </a:lnTo>
                  <a:lnTo>
                    <a:pt x="4608" y="826"/>
                  </a:lnTo>
                  <a:lnTo>
                    <a:pt x="4584" y="834"/>
                  </a:lnTo>
                  <a:lnTo>
                    <a:pt x="4576" y="842"/>
                  </a:lnTo>
                  <a:lnTo>
                    <a:pt x="4574" y="851"/>
                  </a:lnTo>
                  <a:lnTo>
                    <a:pt x="4570" y="855"/>
                  </a:lnTo>
                  <a:lnTo>
                    <a:pt x="4565" y="845"/>
                  </a:lnTo>
                  <a:lnTo>
                    <a:pt x="4553" y="840"/>
                  </a:lnTo>
                  <a:lnTo>
                    <a:pt x="4542" y="831"/>
                  </a:lnTo>
                  <a:lnTo>
                    <a:pt x="4527" y="834"/>
                  </a:lnTo>
                  <a:lnTo>
                    <a:pt x="4515" y="839"/>
                  </a:lnTo>
                  <a:lnTo>
                    <a:pt x="4512" y="852"/>
                  </a:lnTo>
                  <a:lnTo>
                    <a:pt x="4496" y="875"/>
                  </a:lnTo>
                  <a:lnTo>
                    <a:pt x="4495" y="884"/>
                  </a:lnTo>
                  <a:lnTo>
                    <a:pt x="4500" y="899"/>
                  </a:lnTo>
                  <a:lnTo>
                    <a:pt x="4507" y="911"/>
                  </a:lnTo>
                  <a:lnTo>
                    <a:pt x="4514" y="907"/>
                  </a:lnTo>
                  <a:lnTo>
                    <a:pt x="4509" y="905"/>
                  </a:lnTo>
                  <a:lnTo>
                    <a:pt x="4509" y="896"/>
                  </a:lnTo>
                  <a:lnTo>
                    <a:pt x="4515" y="902"/>
                  </a:lnTo>
                  <a:lnTo>
                    <a:pt x="4534" y="902"/>
                  </a:lnTo>
                  <a:lnTo>
                    <a:pt x="4542" y="893"/>
                  </a:lnTo>
                  <a:lnTo>
                    <a:pt x="4552" y="888"/>
                  </a:lnTo>
                  <a:lnTo>
                    <a:pt x="4557" y="879"/>
                  </a:lnTo>
                  <a:lnTo>
                    <a:pt x="4565" y="884"/>
                  </a:lnTo>
                  <a:lnTo>
                    <a:pt x="4573" y="901"/>
                  </a:lnTo>
                  <a:lnTo>
                    <a:pt x="4542" y="916"/>
                  </a:lnTo>
                  <a:lnTo>
                    <a:pt x="4536" y="930"/>
                  </a:lnTo>
                  <a:lnTo>
                    <a:pt x="4531" y="927"/>
                  </a:lnTo>
                  <a:lnTo>
                    <a:pt x="4506" y="948"/>
                  </a:lnTo>
                  <a:lnTo>
                    <a:pt x="4495" y="948"/>
                  </a:lnTo>
                  <a:lnTo>
                    <a:pt x="4478" y="926"/>
                  </a:lnTo>
                  <a:lnTo>
                    <a:pt x="4490" y="949"/>
                  </a:lnTo>
                  <a:lnTo>
                    <a:pt x="4487" y="952"/>
                  </a:lnTo>
                  <a:lnTo>
                    <a:pt x="4480" y="945"/>
                  </a:lnTo>
                  <a:lnTo>
                    <a:pt x="4482" y="953"/>
                  </a:lnTo>
                  <a:lnTo>
                    <a:pt x="4479" y="960"/>
                  </a:lnTo>
                  <a:lnTo>
                    <a:pt x="4444" y="971"/>
                  </a:lnTo>
                  <a:lnTo>
                    <a:pt x="4432" y="970"/>
                  </a:lnTo>
                  <a:lnTo>
                    <a:pt x="4430" y="979"/>
                  </a:lnTo>
                  <a:lnTo>
                    <a:pt x="4432" y="986"/>
                  </a:lnTo>
                  <a:lnTo>
                    <a:pt x="4414" y="982"/>
                  </a:lnTo>
                  <a:lnTo>
                    <a:pt x="4394" y="1001"/>
                  </a:lnTo>
                  <a:lnTo>
                    <a:pt x="4389" y="998"/>
                  </a:lnTo>
                  <a:lnTo>
                    <a:pt x="4361" y="996"/>
                  </a:lnTo>
                  <a:lnTo>
                    <a:pt x="4354" y="1003"/>
                  </a:lnTo>
                  <a:lnTo>
                    <a:pt x="4326" y="996"/>
                  </a:lnTo>
                  <a:lnTo>
                    <a:pt x="4315" y="1004"/>
                  </a:lnTo>
                  <a:lnTo>
                    <a:pt x="4316" y="1018"/>
                  </a:lnTo>
                  <a:lnTo>
                    <a:pt x="4323" y="1036"/>
                  </a:lnTo>
                  <a:lnTo>
                    <a:pt x="4358" y="1054"/>
                  </a:lnTo>
                  <a:lnTo>
                    <a:pt x="4350" y="1056"/>
                  </a:lnTo>
                  <a:lnTo>
                    <a:pt x="4340" y="1054"/>
                  </a:lnTo>
                  <a:lnTo>
                    <a:pt x="4317" y="1044"/>
                  </a:lnTo>
                  <a:lnTo>
                    <a:pt x="4308" y="1038"/>
                  </a:lnTo>
                  <a:lnTo>
                    <a:pt x="4301" y="1047"/>
                  </a:lnTo>
                  <a:lnTo>
                    <a:pt x="4294" y="1052"/>
                  </a:lnTo>
                  <a:lnTo>
                    <a:pt x="4288" y="1065"/>
                  </a:lnTo>
                  <a:lnTo>
                    <a:pt x="4278" y="1071"/>
                  </a:lnTo>
                  <a:lnTo>
                    <a:pt x="4267" y="1072"/>
                  </a:lnTo>
                  <a:lnTo>
                    <a:pt x="4253" y="1082"/>
                  </a:lnTo>
                  <a:lnTo>
                    <a:pt x="4242" y="1090"/>
                  </a:lnTo>
                  <a:lnTo>
                    <a:pt x="4229" y="1109"/>
                  </a:lnTo>
                  <a:lnTo>
                    <a:pt x="4232" y="1104"/>
                  </a:lnTo>
                  <a:lnTo>
                    <a:pt x="4229" y="1101"/>
                  </a:lnTo>
                  <a:lnTo>
                    <a:pt x="4215" y="1105"/>
                  </a:lnTo>
                  <a:lnTo>
                    <a:pt x="4213" y="1111"/>
                  </a:lnTo>
                  <a:lnTo>
                    <a:pt x="4206" y="1110"/>
                  </a:lnTo>
                  <a:lnTo>
                    <a:pt x="4205" y="1103"/>
                  </a:lnTo>
                  <a:lnTo>
                    <a:pt x="4227" y="1083"/>
                  </a:lnTo>
                  <a:lnTo>
                    <a:pt x="4236" y="1078"/>
                  </a:lnTo>
                  <a:lnTo>
                    <a:pt x="4240" y="1072"/>
                  </a:lnTo>
                  <a:lnTo>
                    <a:pt x="4252" y="1063"/>
                  </a:lnTo>
                  <a:lnTo>
                    <a:pt x="4263" y="1067"/>
                  </a:lnTo>
                  <a:lnTo>
                    <a:pt x="4276" y="1055"/>
                  </a:lnTo>
                  <a:lnTo>
                    <a:pt x="4285" y="1044"/>
                  </a:lnTo>
                  <a:lnTo>
                    <a:pt x="4301" y="1008"/>
                  </a:lnTo>
                  <a:lnTo>
                    <a:pt x="4306" y="1002"/>
                  </a:lnTo>
                  <a:lnTo>
                    <a:pt x="4306" y="997"/>
                  </a:lnTo>
                  <a:lnTo>
                    <a:pt x="4310" y="987"/>
                  </a:lnTo>
                  <a:lnTo>
                    <a:pt x="4316" y="972"/>
                  </a:lnTo>
                  <a:lnTo>
                    <a:pt x="4326" y="974"/>
                  </a:lnTo>
                  <a:lnTo>
                    <a:pt x="4349" y="965"/>
                  </a:lnTo>
                  <a:lnTo>
                    <a:pt x="4351" y="952"/>
                  </a:lnTo>
                  <a:lnTo>
                    <a:pt x="4365" y="928"/>
                  </a:lnTo>
                  <a:lnTo>
                    <a:pt x="4369" y="911"/>
                  </a:lnTo>
                  <a:lnTo>
                    <a:pt x="4409" y="910"/>
                  </a:lnTo>
                  <a:lnTo>
                    <a:pt x="4419" y="907"/>
                  </a:lnTo>
                  <a:lnTo>
                    <a:pt x="4425" y="915"/>
                  </a:lnTo>
                  <a:lnTo>
                    <a:pt x="4445" y="875"/>
                  </a:lnTo>
                  <a:lnTo>
                    <a:pt x="4452" y="864"/>
                  </a:lnTo>
                  <a:lnTo>
                    <a:pt x="4456" y="848"/>
                  </a:lnTo>
                  <a:lnTo>
                    <a:pt x="4484" y="820"/>
                  </a:lnTo>
                  <a:lnTo>
                    <a:pt x="4500" y="813"/>
                  </a:lnTo>
                  <a:lnTo>
                    <a:pt x="4511" y="802"/>
                  </a:lnTo>
                  <a:lnTo>
                    <a:pt x="4520" y="788"/>
                  </a:lnTo>
                  <a:lnTo>
                    <a:pt x="4526" y="767"/>
                  </a:lnTo>
                  <a:lnTo>
                    <a:pt x="4547" y="748"/>
                  </a:lnTo>
                  <a:lnTo>
                    <a:pt x="4545" y="743"/>
                  </a:lnTo>
                  <a:lnTo>
                    <a:pt x="4548" y="735"/>
                  </a:lnTo>
                  <a:lnTo>
                    <a:pt x="4559" y="733"/>
                  </a:lnTo>
                  <a:lnTo>
                    <a:pt x="4566" y="727"/>
                  </a:lnTo>
                  <a:lnTo>
                    <a:pt x="4563" y="724"/>
                  </a:lnTo>
                  <a:lnTo>
                    <a:pt x="4569" y="722"/>
                  </a:lnTo>
                  <a:lnTo>
                    <a:pt x="4573" y="726"/>
                  </a:lnTo>
                  <a:lnTo>
                    <a:pt x="4584" y="721"/>
                  </a:lnTo>
                  <a:lnTo>
                    <a:pt x="4587" y="707"/>
                  </a:lnTo>
                  <a:lnTo>
                    <a:pt x="4592" y="708"/>
                  </a:lnTo>
                  <a:lnTo>
                    <a:pt x="4607" y="692"/>
                  </a:lnTo>
                  <a:lnTo>
                    <a:pt x="4625" y="703"/>
                  </a:lnTo>
                  <a:lnTo>
                    <a:pt x="4627" y="695"/>
                  </a:lnTo>
                  <a:lnTo>
                    <a:pt x="4630" y="686"/>
                  </a:lnTo>
                  <a:lnTo>
                    <a:pt x="4625" y="678"/>
                  </a:lnTo>
                  <a:lnTo>
                    <a:pt x="4657" y="665"/>
                  </a:lnTo>
                  <a:lnTo>
                    <a:pt x="4643" y="662"/>
                  </a:lnTo>
                  <a:lnTo>
                    <a:pt x="4645" y="656"/>
                  </a:lnTo>
                  <a:lnTo>
                    <a:pt x="4667" y="645"/>
                  </a:lnTo>
                  <a:lnTo>
                    <a:pt x="4665" y="656"/>
                  </a:lnTo>
                  <a:lnTo>
                    <a:pt x="4672" y="645"/>
                  </a:lnTo>
                  <a:lnTo>
                    <a:pt x="4678" y="643"/>
                  </a:lnTo>
                  <a:lnTo>
                    <a:pt x="4684" y="636"/>
                  </a:lnTo>
                  <a:lnTo>
                    <a:pt x="4679" y="631"/>
                  </a:lnTo>
                  <a:lnTo>
                    <a:pt x="4688" y="622"/>
                  </a:lnTo>
                  <a:lnTo>
                    <a:pt x="4698" y="624"/>
                  </a:lnTo>
                  <a:lnTo>
                    <a:pt x="4704" y="611"/>
                  </a:lnTo>
                  <a:lnTo>
                    <a:pt x="4708" y="599"/>
                  </a:lnTo>
                  <a:lnTo>
                    <a:pt x="4708" y="595"/>
                  </a:lnTo>
                  <a:lnTo>
                    <a:pt x="4719" y="582"/>
                  </a:lnTo>
                  <a:lnTo>
                    <a:pt x="4722" y="573"/>
                  </a:lnTo>
                  <a:lnTo>
                    <a:pt x="4729" y="567"/>
                  </a:lnTo>
                  <a:lnTo>
                    <a:pt x="4729" y="549"/>
                  </a:lnTo>
                  <a:lnTo>
                    <a:pt x="4726" y="548"/>
                  </a:lnTo>
                  <a:lnTo>
                    <a:pt x="4722" y="534"/>
                  </a:lnTo>
                  <a:lnTo>
                    <a:pt x="4731" y="538"/>
                  </a:lnTo>
                  <a:lnTo>
                    <a:pt x="4730" y="518"/>
                  </a:lnTo>
                  <a:lnTo>
                    <a:pt x="4716" y="518"/>
                  </a:lnTo>
                  <a:lnTo>
                    <a:pt x="4703" y="506"/>
                  </a:lnTo>
                  <a:lnTo>
                    <a:pt x="4701" y="491"/>
                  </a:lnTo>
                  <a:lnTo>
                    <a:pt x="4692" y="492"/>
                  </a:lnTo>
                  <a:lnTo>
                    <a:pt x="4689" y="502"/>
                  </a:lnTo>
                  <a:lnTo>
                    <a:pt x="4686" y="507"/>
                  </a:lnTo>
                  <a:lnTo>
                    <a:pt x="4681" y="497"/>
                  </a:lnTo>
                  <a:lnTo>
                    <a:pt x="4681" y="493"/>
                  </a:lnTo>
                  <a:lnTo>
                    <a:pt x="4676" y="481"/>
                  </a:lnTo>
                  <a:lnTo>
                    <a:pt x="4679" y="475"/>
                  </a:lnTo>
                  <a:lnTo>
                    <a:pt x="4666" y="464"/>
                  </a:lnTo>
                  <a:lnTo>
                    <a:pt x="4660" y="454"/>
                  </a:lnTo>
                  <a:lnTo>
                    <a:pt x="4662" y="447"/>
                  </a:lnTo>
                  <a:lnTo>
                    <a:pt x="4670" y="449"/>
                  </a:lnTo>
                  <a:lnTo>
                    <a:pt x="4687" y="470"/>
                  </a:lnTo>
                  <a:lnTo>
                    <a:pt x="4717" y="490"/>
                  </a:lnTo>
                  <a:lnTo>
                    <a:pt x="4711" y="507"/>
                  </a:lnTo>
                  <a:lnTo>
                    <a:pt x="4717" y="505"/>
                  </a:lnTo>
                  <a:lnTo>
                    <a:pt x="4724" y="493"/>
                  </a:lnTo>
                  <a:lnTo>
                    <a:pt x="4736" y="455"/>
                  </a:lnTo>
                  <a:lnTo>
                    <a:pt x="4736" y="441"/>
                  </a:lnTo>
                  <a:lnTo>
                    <a:pt x="4732" y="428"/>
                  </a:lnTo>
                  <a:lnTo>
                    <a:pt x="4726" y="432"/>
                  </a:lnTo>
                  <a:lnTo>
                    <a:pt x="4717" y="428"/>
                  </a:lnTo>
                  <a:lnTo>
                    <a:pt x="4713" y="400"/>
                  </a:lnTo>
                  <a:lnTo>
                    <a:pt x="4714" y="389"/>
                  </a:lnTo>
                  <a:lnTo>
                    <a:pt x="4698" y="360"/>
                  </a:lnTo>
                  <a:lnTo>
                    <a:pt x="4689" y="364"/>
                  </a:lnTo>
                  <a:lnTo>
                    <a:pt x="4695" y="378"/>
                  </a:lnTo>
                  <a:lnTo>
                    <a:pt x="4686" y="387"/>
                  </a:lnTo>
                  <a:lnTo>
                    <a:pt x="4684" y="394"/>
                  </a:lnTo>
                  <a:lnTo>
                    <a:pt x="4679" y="394"/>
                  </a:lnTo>
                  <a:lnTo>
                    <a:pt x="4672" y="374"/>
                  </a:lnTo>
                  <a:lnTo>
                    <a:pt x="4662" y="362"/>
                  </a:lnTo>
                  <a:lnTo>
                    <a:pt x="4670" y="358"/>
                  </a:lnTo>
                  <a:lnTo>
                    <a:pt x="4671" y="349"/>
                  </a:lnTo>
                  <a:lnTo>
                    <a:pt x="4673" y="341"/>
                  </a:lnTo>
                  <a:lnTo>
                    <a:pt x="4647" y="315"/>
                  </a:lnTo>
                  <a:lnTo>
                    <a:pt x="4640" y="318"/>
                  </a:lnTo>
                  <a:lnTo>
                    <a:pt x="4639" y="306"/>
                  </a:lnTo>
                  <a:lnTo>
                    <a:pt x="4624" y="283"/>
                  </a:lnTo>
                  <a:lnTo>
                    <a:pt x="4603" y="271"/>
                  </a:lnTo>
                  <a:lnTo>
                    <a:pt x="4607" y="266"/>
                  </a:lnTo>
                  <a:lnTo>
                    <a:pt x="4603" y="258"/>
                  </a:lnTo>
                  <a:lnTo>
                    <a:pt x="4593" y="255"/>
                  </a:lnTo>
                  <a:lnTo>
                    <a:pt x="4588" y="261"/>
                  </a:lnTo>
                  <a:lnTo>
                    <a:pt x="4585" y="255"/>
                  </a:lnTo>
                  <a:lnTo>
                    <a:pt x="4586" y="244"/>
                  </a:lnTo>
                  <a:lnTo>
                    <a:pt x="4569" y="248"/>
                  </a:lnTo>
                  <a:lnTo>
                    <a:pt x="4539" y="242"/>
                  </a:lnTo>
                  <a:lnTo>
                    <a:pt x="4523" y="255"/>
                  </a:lnTo>
                  <a:lnTo>
                    <a:pt x="4518" y="253"/>
                  </a:lnTo>
                  <a:lnTo>
                    <a:pt x="4509" y="255"/>
                  </a:lnTo>
                  <a:lnTo>
                    <a:pt x="4489" y="238"/>
                  </a:lnTo>
                  <a:lnTo>
                    <a:pt x="4477" y="248"/>
                  </a:lnTo>
                  <a:lnTo>
                    <a:pt x="4469" y="247"/>
                  </a:lnTo>
                  <a:lnTo>
                    <a:pt x="4441" y="253"/>
                  </a:lnTo>
                  <a:lnTo>
                    <a:pt x="4435" y="247"/>
                  </a:lnTo>
                  <a:lnTo>
                    <a:pt x="4426" y="255"/>
                  </a:lnTo>
                  <a:lnTo>
                    <a:pt x="4428" y="248"/>
                  </a:lnTo>
                  <a:lnTo>
                    <a:pt x="4432" y="242"/>
                  </a:lnTo>
                  <a:lnTo>
                    <a:pt x="4430" y="238"/>
                  </a:lnTo>
                  <a:lnTo>
                    <a:pt x="4424" y="237"/>
                  </a:lnTo>
                  <a:lnTo>
                    <a:pt x="4421" y="244"/>
                  </a:lnTo>
                  <a:lnTo>
                    <a:pt x="4410" y="247"/>
                  </a:lnTo>
                  <a:lnTo>
                    <a:pt x="4409" y="258"/>
                  </a:lnTo>
                  <a:lnTo>
                    <a:pt x="4405" y="264"/>
                  </a:lnTo>
                  <a:lnTo>
                    <a:pt x="4416" y="261"/>
                  </a:lnTo>
                  <a:lnTo>
                    <a:pt x="4409" y="272"/>
                  </a:lnTo>
                  <a:lnTo>
                    <a:pt x="4403" y="272"/>
                  </a:lnTo>
                  <a:lnTo>
                    <a:pt x="4402" y="283"/>
                  </a:lnTo>
                  <a:lnTo>
                    <a:pt x="4397" y="294"/>
                  </a:lnTo>
                  <a:lnTo>
                    <a:pt x="4386" y="299"/>
                  </a:lnTo>
                  <a:lnTo>
                    <a:pt x="4382" y="296"/>
                  </a:lnTo>
                  <a:lnTo>
                    <a:pt x="4380" y="307"/>
                  </a:lnTo>
                  <a:lnTo>
                    <a:pt x="4356" y="306"/>
                  </a:lnTo>
                  <a:lnTo>
                    <a:pt x="4349" y="312"/>
                  </a:lnTo>
                  <a:lnTo>
                    <a:pt x="4334" y="306"/>
                  </a:lnTo>
                  <a:lnTo>
                    <a:pt x="4313" y="306"/>
                  </a:lnTo>
                  <a:lnTo>
                    <a:pt x="4313" y="301"/>
                  </a:lnTo>
                  <a:lnTo>
                    <a:pt x="4311" y="299"/>
                  </a:lnTo>
                  <a:lnTo>
                    <a:pt x="4329" y="288"/>
                  </a:lnTo>
                  <a:lnTo>
                    <a:pt x="4333" y="292"/>
                  </a:lnTo>
                  <a:lnTo>
                    <a:pt x="4343" y="264"/>
                  </a:lnTo>
                  <a:lnTo>
                    <a:pt x="4349" y="253"/>
                  </a:lnTo>
                  <a:lnTo>
                    <a:pt x="4353" y="242"/>
                  </a:lnTo>
                  <a:lnTo>
                    <a:pt x="4367" y="238"/>
                  </a:lnTo>
                  <a:lnTo>
                    <a:pt x="4377" y="216"/>
                  </a:lnTo>
                  <a:lnTo>
                    <a:pt x="4373" y="213"/>
                  </a:lnTo>
                  <a:lnTo>
                    <a:pt x="4370" y="207"/>
                  </a:lnTo>
                  <a:lnTo>
                    <a:pt x="4372" y="204"/>
                  </a:lnTo>
                  <a:lnTo>
                    <a:pt x="4380" y="204"/>
                  </a:lnTo>
                  <a:lnTo>
                    <a:pt x="4380" y="197"/>
                  </a:lnTo>
                  <a:lnTo>
                    <a:pt x="4373" y="195"/>
                  </a:lnTo>
                  <a:lnTo>
                    <a:pt x="4373" y="188"/>
                  </a:lnTo>
                  <a:lnTo>
                    <a:pt x="4375" y="183"/>
                  </a:lnTo>
                  <a:lnTo>
                    <a:pt x="4349" y="175"/>
                  </a:lnTo>
                  <a:lnTo>
                    <a:pt x="4344" y="178"/>
                  </a:lnTo>
                  <a:lnTo>
                    <a:pt x="4338" y="168"/>
                  </a:lnTo>
                  <a:lnTo>
                    <a:pt x="4329" y="166"/>
                  </a:lnTo>
                  <a:lnTo>
                    <a:pt x="4321" y="166"/>
                  </a:lnTo>
                  <a:lnTo>
                    <a:pt x="4312" y="173"/>
                  </a:lnTo>
                  <a:lnTo>
                    <a:pt x="4306" y="164"/>
                  </a:lnTo>
                  <a:lnTo>
                    <a:pt x="4289" y="173"/>
                  </a:lnTo>
                  <a:lnTo>
                    <a:pt x="4294" y="157"/>
                  </a:lnTo>
                  <a:lnTo>
                    <a:pt x="4292" y="143"/>
                  </a:lnTo>
                  <a:lnTo>
                    <a:pt x="4286" y="162"/>
                  </a:lnTo>
                  <a:lnTo>
                    <a:pt x="4268" y="161"/>
                  </a:lnTo>
                  <a:lnTo>
                    <a:pt x="4211" y="189"/>
                  </a:lnTo>
                  <a:lnTo>
                    <a:pt x="4224" y="169"/>
                  </a:lnTo>
                  <a:lnTo>
                    <a:pt x="4231" y="166"/>
                  </a:lnTo>
                  <a:lnTo>
                    <a:pt x="4256" y="126"/>
                  </a:lnTo>
                  <a:lnTo>
                    <a:pt x="4268" y="116"/>
                  </a:lnTo>
                  <a:lnTo>
                    <a:pt x="4276" y="115"/>
                  </a:lnTo>
                  <a:lnTo>
                    <a:pt x="4286" y="98"/>
                  </a:lnTo>
                  <a:lnTo>
                    <a:pt x="4286" y="91"/>
                  </a:lnTo>
                  <a:lnTo>
                    <a:pt x="4301" y="88"/>
                  </a:lnTo>
                  <a:lnTo>
                    <a:pt x="4310" y="95"/>
                  </a:lnTo>
                  <a:lnTo>
                    <a:pt x="4301" y="82"/>
                  </a:lnTo>
                  <a:lnTo>
                    <a:pt x="4290" y="43"/>
                  </a:lnTo>
                  <a:lnTo>
                    <a:pt x="4281" y="39"/>
                  </a:lnTo>
                  <a:lnTo>
                    <a:pt x="4276" y="48"/>
                  </a:lnTo>
                  <a:lnTo>
                    <a:pt x="4259" y="45"/>
                  </a:lnTo>
                  <a:lnTo>
                    <a:pt x="4242" y="34"/>
                  </a:lnTo>
                  <a:lnTo>
                    <a:pt x="4226" y="7"/>
                  </a:lnTo>
                  <a:lnTo>
                    <a:pt x="4219" y="17"/>
                  </a:lnTo>
                  <a:lnTo>
                    <a:pt x="4213" y="14"/>
                  </a:lnTo>
                  <a:lnTo>
                    <a:pt x="4211" y="12"/>
                  </a:lnTo>
                  <a:lnTo>
                    <a:pt x="4211" y="5"/>
                  </a:lnTo>
                  <a:lnTo>
                    <a:pt x="4203" y="0"/>
                  </a:lnTo>
                  <a:lnTo>
                    <a:pt x="4193" y="2"/>
                  </a:lnTo>
                  <a:lnTo>
                    <a:pt x="4178" y="14"/>
                  </a:lnTo>
                  <a:lnTo>
                    <a:pt x="4172" y="24"/>
                  </a:lnTo>
                  <a:lnTo>
                    <a:pt x="4166" y="27"/>
                  </a:lnTo>
                  <a:lnTo>
                    <a:pt x="4143" y="22"/>
                  </a:lnTo>
                  <a:lnTo>
                    <a:pt x="4139" y="35"/>
                  </a:lnTo>
                  <a:lnTo>
                    <a:pt x="4122" y="51"/>
                  </a:lnTo>
                  <a:lnTo>
                    <a:pt x="4098" y="88"/>
                  </a:lnTo>
                  <a:lnTo>
                    <a:pt x="4093" y="102"/>
                  </a:lnTo>
                  <a:lnTo>
                    <a:pt x="4073" y="120"/>
                  </a:lnTo>
                  <a:lnTo>
                    <a:pt x="4070" y="126"/>
                  </a:lnTo>
                  <a:lnTo>
                    <a:pt x="4049" y="157"/>
                  </a:lnTo>
                  <a:lnTo>
                    <a:pt x="4043" y="168"/>
                  </a:lnTo>
                  <a:lnTo>
                    <a:pt x="4042" y="178"/>
                  </a:lnTo>
                  <a:lnTo>
                    <a:pt x="4042" y="185"/>
                  </a:lnTo>
                  <a:lnTo>
                    <a:pt x="4039" y="194"/>
                  </a:lnTo>
                  <a:lnTo>
                    <a:pt x="4033" y="194"/>
                  </a:lnTo>
                  <a:lnTo>
                    <a:pt x="4032" y="201"/>
                  </a:lnTo>
                  <a:lnTo>
                    <a:pt x="4023" y="220"/>
                  </a:lnTo>
                  <a:lnTo>
                    <a:pt x="4025" y="222"/>
                  </a:lnTo>
                  <a:lnTo>
                    <a:pt x="4025" y="232"/>
                  </a:lnTo>
                  <a:lnTo>
                    <a:pt x="4030" y="238"/>
                  </a:lnTo>
                  <a:lnTo>
                    <a:pt x="4043" y="244"/>
                  </a:lnTo>
                  <a:lnTo>
                    <a:pt x="4046" y="258"/>
                  </a:lnTo>
                  <a:lnTo>
                    <a:pt x="4052" y="263"/>
                  </a:lnTo>
                  <a:lnTo>
                    <a:pt x="4050" y="267"/>
                  </a:lnTo>
                  <a:lnTo>
                    <a:pt x="4039" y="265"/>
                  </a:lnTo>
                  <a:lnTo>
                    <a:pt x="4037" y="258"/>
                  </a:lnTo>
                  <a:lnTo>
                    <a:pt x="4037" y="282"/>
                  </a:lnTo>
                  <a:lnTo>
                    <a:pt x="4041" y="285"/>
                  </a:lnTo>
                  <a:lnTo>
                    <a:pt x="4039" y="286"/>
                  </a:lnTo>
                  <a:lnTo>
                    <a:pt x="4010" y="303"/>
                  </a:lnTo>
                  <a:lnTo>
                    <a:pt x="3995" y="307"/>
                  </a:lnTo>
                  <a:lnTo>
                    <a:pt x="3975" y="306"/>
                  </a:lnTo>
                  <a:lnTo>
                    <a:pt x="3962" y="312"/>
                  </a:lnTo>
                  <a:lnTo>
                    <a:pt x="3913" y="302"/>
                  </a:lnTo>
                  <a:lnTo>
                    <a:pt x="3915" y="310"/>
                  </a:lnTo>
                  <a:lnTo>
                    <a:pt x="3915" y="315"/>
                  </a:lnTo>
                  <a:lnTo>
                    <a:pt x="3921" y="321"/>
                  </a:lnTo>
                  <a:lnTo>
                    <a:pt x="3923" y="334"/>
                  </a:lnTo>
                  <a:lnTo>
                    <a:pt x="3934" y="335"/>
                  </a:lnTo>
                  <a:lnTo>
                    <a:pt x="3941" y="344"/>
                  </a:lnTo>
                  <a:lnTo>
                    <a:pt x="3941" y="351"/>
                  </a:lnTo>
                  <a:lnTo>
                    <a:pt x="3960" y="351"/>
                  </a:lnTo>
                  <a:lnTo>
                    <a:pt x="3967" y="356"/>
                  </a:lnTo>
                  <a:lnTo>
                    <a:pt x="3968" y="364"/>
                  </a:lnTo>
                  <a:lnTo>
                    <a:pt x="3963" y="377"/>
                  </a:lnTo>
                  <a:lnTo>
                    <a:pt x="3963" y="396"/>
                  </a:lnTo>
                  <a:lnTo>
                    <a:pt x="3960" y="406"/>
                  </a:lnTo>
                  <a:lnTo>
                    <a:pt x="3947" y="401"/>
                  </a:lnTo>
                  <a:lnTo>
                    <a:pt x="3947" y="389"/>
                  </a:lnTo>
                  <a:lnTo>
                    <a:pt x="3944" y="384"/>
                  </a:lnTo>
                  <a:lnTo>
                    <a:pt x="3923" y="380"/>
                  </a:lnTo>
                  <a:lnTo>
                    <a:pt x="3923" y="377"/>
                  </a:lnTo>
                  <a:lnTo>
                    <a:pt x="3926" y="366"/>
                  </a:lnTo>
                  <a:lnTo>
                    <a:pt x="3924" y="361"/>
                  </a:lnTo>
                  <a:lnTo>
                    <a:pt x="3907" y="364"/>
                  </a:lnTo>
                  <a:lnTo>
                    <a:pt x="3908" y="353"/>
                  </a:lnTo>
                  <a:lnTo>
                    <a:pt x="3902" y="352"/>
                  </a:lnTo>
                  <a:lnTo>
                    <a:pt x="3865" y="379"/>
                  </a:lnTo>
                  <a:lnTo>
                    <a:pt x="3869" y="389"/>
                  </a:lnTo>
                  <a:lnTo>
                    <a:pt x="3869" y="396"/>
                  </a:lnTo>
                  <a:lnTo>
                    <a:pt x="3864" y="396"/>
                  </a:lnTo>
                  <a:lnTo>
                    <a:pt x="3860" y="390"/>
                  </a:lnTo>
                  <a:lnTo>
                    <a:pt x="3849" y="393"/>
                  </a:lnTo>
                  <a:lnTo>
                    <a:pt x="3844" y="404"/>
                  </a:lnTo>
                  <a:lnTo>
                    <a:pt x="3851" y="405"/>
                  </a:lnTo>
                  <a:lnTo>
                    <a:pt x="3854" y="409"/>
                  </a:lnTo>
                  <a:lnTo>
                    <a:pt x="3855" y="417"/>
                  </a:lnTo>
                  <a:lnTo>
                    <a:pt x="3850" y="419"/>
                  </a:lnTo>
                  <a:lnTo>
                    <a:pt x="3838" y="415"/>
                  </a:lnTo>
                  <a:lnTo>
                    <a:pt x="3821" y="428"/>
                  </a:lnTo>
                  <a:lnTo>
                    <a:pt x="3821" y="415"/>
                  </a:lnTo>
                  <a:lnTo>
                    <a:pt x="3819" y="411"/>
                  </a:lnTo>
                  <a:lnTo>
                    <a:pt x="3815" y="415"/>
                  </a:lnTo>
                  <a:lnTo>
                    <a:pt x="3805" y="431"/>
                  </a:lnTo>
                  <a:lnTo>
                    <a:pt x="3797" y="431"/>
                  </a:lnTo>
                  <a:lnTo>
                    <a:pt x="3784" y="442"/>
                  </a:lnTo>
                  <a:lnTo>
                    <a:pt x="3780" y="439"/>
                  </a:lnTo>
                  <a:lnTo>
                    <a:pt x="3790" y="427"/>
                  </a:lnTo>
                  <a:lnTo>
                    <a:pt x="3791" y="419"/>
                  </a:lnTo>
                  <a:lnTo>
                    <a:pt x="3780" y="417"/>
                  </a:lnTo>
                  <a:lnTo>
                    <a:pt x="3779" y="411"/>
                  </a:lnTo>
                  <a:lnTo>
                    <a:pt x="3774" y="419"/>
                  </a:lnTo>
                  <a:lnTo>
                    <a:pt x="3756" y="423"/>
                  </a:lnTo>
                  <a:lnTo>
                    <a:pt x="3748" y="438"/>
                  </a:lnTo>
                  <a:lnTo>
                    <a:pt x="3740" y="442"/>
                  </a:lnTo>
                  <a:lnTo>
                    <a:pt x="3736" y="436"/>
                  </a:lnTo>
                  <a:lnTo>
                    <a:pt x="3756" y="414"/>
                  </a:lnTo>
                  <a:lnTo>
                    <a:pt x="3761" y="393"/>
                  </a:lnTo>
                  <a:lnTo>
                    <a:pt x="3745" y="380"/>
                  </a:lnTo>
                  <a:lnTo>
                    <a:pt x="3716" y="382"/>
                  </a:lnTo>
                  <a:lnTo>
                    <a:pt x="3711" y="385"/>
                  </a:lnTo>
                  <a:lnTo>
                    <a:pt x="3710" y="393"/>
                  </a:lnTo>
                  <a:lnTo>
                    <a:pt x="3678" y="383"/>
                  </a:lnTo>
                  <a:lnTo>
                    <a:pt x="3676" y="390"/>
                  </a:lnTo>
                  <a:lnTo>
                    <a:pt x="3665" y="399"/>
                  </a:lnTo>
                  <a:lnTo>
                    <a:pt x="3657" y="389"/>
                  </a:lnTo>
                  <a:lnTo>
                    <a:pt x="3629" y="390"/>
                  </a:lnTo>
                  <a:lnTo>
                    <a:pt x="3628" y="394"/>
                  </a:lnTo>
                  <a:lnTo>
                    <a:pt x="3635" y="399"/>
                  </a:lnTo>
                  <a:lnTo>
                    <a:pt x="3635" y="403"/>
                  </a:lnTo>
                  <a:lnTo>
                    <a:pt x="3609" y="409"/>
                  </a:lnTo>
                  <a:lnTo>
                    <a:pt x="3608" y="405"/>
                  </a:lnTo>
                  <a:lnTo>
                    <a:pt x="3611" y="398"/>
                  </a:lnTo>
                  <a:lnTo>
                    <a:pt x="3604" y="399"/>
                  </a:lnTo>
                  <a:lnTo>
                    <a:pt x="3590" y="412"/>
                  </a:lnTo>
                  <a:lnTo>
                    <a:pt x="3586" y="401"/>
                  </a:lnTo>
                  <a:lnTo>
                    <a:pt x="3581" y="405"/>
                  </a:lnTo>
                  <a:lnTo>
                    <a:pt x="3581" y="423"/>
                  </a:lnTo>
                  <a:lnTo>
                    <a:pt x="3585" y="427"/>
                  </a:lnTo>
                  <a:lnTo>
                    <a:pt x="3604" y="417"/>
                  </a:lnTo>
                  <a:lnTo>
                    <a:pt x="3607" y="428"/>
                  </a:lnTo>
                  <a:lnTo>
                    <a:pt x="3611" y="435"/>
                  </a:lnTo>
                  <a:lnTo>
                    <a:pt x="3612" y="432"/>
                  </a:lnTo>
                  <a:lnTo>
                    <a:pt x="3612" y="426"/>
                  </a:lnTo>
                  <a:lnTo>
                    <a:pt x="3619" y="423"/>
                  </a:lnTo>
                  <a:lnTo>
                    <a:pt x="3618" y="428"/>
                  </a:lnTo>
                  <a:lnTo>
                    <a:pt x="3620" y="435"/>
                  </a:lnTo>
                  <a:lnTo>
                    <a:pt x="3614" y="446"/>
                  </a:lnTo>
                  <a:lnTo>
                    <a:pt x="3549" y="471"/>
                  </a:lnTo>
                  <a:lnTo>
                    <a:pt x="3520" y="475"/>
                  </a:lnTo>
                  <a:lnTo>
                    <a:pt x="3516" y="473"/>
                  </a:lnTo>
                  <a:lnTo>
                    <a:pt x="3514" y="481"/>
                  </a:lnTo>
                  <a:lnTo>
                    <a:pt x="3514" y="492"/>
                  </a:lnTo>
                  <a:lnTo>
                    <a:pt x="3514" y="489"/>
                  </a:lnTo>
                  <a:lnTo>
                    <a:pt x="3501" y="487"/>
                  </a:lnTo>
                  <a:lnTo>
                    <a:pt x="3488" y="496"/>
                  </a:lnTo>
                  <a:lnTo>
                    <a:pt x="3473" y="490"/>
                  </a:lnTo>
                  <a:lnTo>
                    <a:pt x="3455" y="502"/>
                  </a:lnTo>
                  <a:lnTo>
                    <a:pt x="3436" y="502"/>
                  </a:lnTo>
                  <a:lnTo>
                    <a:pt x="3420" y="516"/>
                  </a:lnTo>
                  <a:lnTo>
                    <a:pt x="3434" y="524"/>
                  </a:lnTo>
                  <a:lnTo>
                    <a:pt x="3415" y="529"/>
                  </a:lnTo>
                  <a:lnTo>
                    <a:pt x="3401" y="541"/>
                  </a:lnTo>
                  <a:lnTo>
                    <a:pt x="3385" y="528"/>
                  </a:lnTo>
                  <a:lnTo>
                    <a:pt x="3378" y="536"/>
                  </a:lnTo>
                  <a:lnTo>
                    <a:pt x="3366" y="539"/>
                  </a:lnTo>
                  <a:lnTo>
                    <a:pt x="3365" y="544"/>
                  </a:lnTo>
                  <a:lnTo>
                    <a:pt x="3371" y="544"/>
                  </a:lnTo>
                  <a:lnTo>
                    <a:pt x="3374" y="550"/>
                  </a:lnTo>
                  <a:lnTo>
                    <a:pt x="3355" y="555"/>
                  </a:lnTo>
                  <a:lnTo>
                    <a:pt x="3354" y="562"/>
                  </a:lnTo>
                  <a:lnTo>
                    <a:pt x="3344" y="566"/>
                  </a:lnTo>
                  <a:lnTo>
                    <a:pt x="3333" y="584"/>
                  </a:lnTo>
                  <a:lnTo>
                    <a:pt x="3322" y="593"/>
                  </a:lnTo>
                  <a:lnTo>
                    <a:pt x="3321" y="598"/>
                  </a:lnTo>
                  <a:lnTo>
                    <a:pt x="3322" y="604"/>
                  </a:lnTo>
                  <a:lnTo>
                    <a:pt x="3319" y="608"/>
                  </a:lnTo>
                  <a:lnTo>
                    <a:pt x="3305" y="614"/>
                  </a:lnTo>
                  <a:lnTo>
                    <a:pt x="3300" y="605"/>
                  </a:lnTo>
                  <a:lnTo>
                    <a:pt x="3292" y="604"/>
                  </a:lnTo>
                  <a:lnTo>
                    <a:pt x="3269" y="602"/>
                  </a:lnTo>
                  <a:lnTo>
                    <a:pt x="3261" y="606"/>
                  </a:lnTo>
                  <a:lnTo>
                    <a:pt x="3256" y="611"/>
                  </a:lnTo>
                  <a:lnTo>
                    <a:pt x="3262" y="618"/>
                  </a:lnTo>
                  <a:lnTo>
                    <a:pt x="3279" y="625"/>
                  </a:lnTo>
                  <a:lnTo>
                    <a:pt x="3301" y="626"/>
                  </a:lnTo>
                  <a:lnTo>
                    <a:pt x="3297" y="633"/>
                  </a:lnTo>
                  <a:lnTo>
                    <a:pt x="3288" y="642"/>
                  </a:lnTo>
                  <a:lnTo>
                    <a:pt x="3281" y="640"/>
                  </a:lnTo>
                  <a:lnTo>
                    <a:pt x="3279" y="633"/>
                  </a:lnTo>
                  <a:lnTo>
                    <a:pt x="3272" y="640"/>
                  </a:lnTo>
                  <a:lnTo>
                    <a:pt x="3274" y="645"/>
                  </a:lnTo>
                  <a:lnTo>
                    <a:pt x="3268" y="659"/>
                  </a:lnTo>
                  <a:lnTo>
                    <a:pt x="3262" y="667"/>
                  </a:lnTo>
                  <a:lnTo>
                    <a:pt x="3256" y="683"/>
                  </a:lnTo>
                  <a:lnTo>
                    <a:pt x="3249" y="683"/>
                  </a:lnTo>
                  <a:lnTo>
                    <a:pt x="3247" y="694"/>
                  </a:lnTo>
                  <a:lnTo>
                    <a:pt x="3253" y="702"/>
                  </a:lnTo>
                  <a:lnTo>
                    <a:pt x="3246" y="708"/>
                  </a:lnTo>
                  <a:lnTo>
                    <a:pt x="3236" y="691"/>
                  </a:lnTo>
                  <a:lnTo>
                    <a:pt x="3222" y="684"/>
                  </a:lnTo>
                  <a:lnTo>
                    <a:pt x="3221" y="674"/>
                  </a:lnTo>
                  <a:lnTo>
                    <a:pt x="3204" y="667"/>
                  </a:lnTo>
                  <a:lnTo>
                    <a:pt x="3203" y="668"/>
                  </a:lnTo>
                  <a:lnTo>
                    <a:pt x="3209" y="681"/>
                  </a:lnTo>
                  <a:lnTo>
                    <a:pt x="3194" y="690"/>
                  </a:lnTo>
                  <a:lnTo>
                    <a:pt x="3197" y="699"/>
                  </a:lnTo>
                  <a:lnTo>
                    <a:pt x="3192" y="701"/>
                  </a:lnTo>
                  <a:lnTo>
                    <a:pt x="3193" y="707"/>
                  </a:lnTo>
                  <a:lnTo>
                    <a:pt x="3222" y="711"/>
                  </a:lnTo>
                  <a:lnTo>
                    <a:pt x="3229" y="717"/>
                  </a:lnTo>
                  <a:lnTo>
                    <a:pt x="3242" y="724"/>
                  </a:lnTo>
                  <a:lnTo>
                    <a:pt x="3238" y="728"/>
                  </a:lnTo>
                  <a:lnTo>
                    <a:pt x="3238" y="735"/>
                  </a:lnTo>
                  <a:lnTo>
                    <a:pt x="3242" y="739"/>
                  </a:lnTo>
                  <a:lnTo>
                    <a:pt x="3240" y="743"/>
                  </a:lnTo>
                  <a:lnTo>
                    <a:pt x="3227" y="740"/>
                  </a:lnTo>
                  <a:lnTo>
                    <a:pt x="3224" y="744"/>
                  </a:lnTo>
                  <a:lnTo>
                    <a:pt x="3211" y="750"/>
                  </a:lnTo>
                  <a:lnTo>
                    <a:pt x="3215" y="756"/>
                  </a:lnTo>
                  <a:lnTo>
                    <a:pt x="3204" y="756"/>
                  </a:lnTo>
                  <a:lnTo>
                    <a:pt x="3202" y="761"/>
                  </a:lnTo>
                  <a:lnTo>
                    <a:pt x="3203" y="771"/>
                  </a:lnTo>
                  <a:lnTo>
                    <a:pt x="3209" y="777"/>
                  </a:lnTo>
                  <a:lnTo>
                    <a:pt x="3246" y="788"/>
                  </a:lnTo>
                  <a:lnTo>
                    <a:pt x="3249" y="814"/>
                  </a:lnTo>
                  <a:lnTo>
                    <a:pt x="3253" y="821"/>
                  </a:lnTo>
                  <a:lnTo>
                    <a:pt x="3259" y="826"/>
                  </a:lnTo>
                  <a:lnTo>
                    <a:pt x="3254" y="832"/>
                  </a:lnTo>
                  <a:lnTo>
                    <a:pt x="3242" y="828"/>
                  </a:lnTo>
                  <a:lnTo>
                    <a:pt x="3242" y="831"/>
                  </a:lnTo>
                  <a:lnTo>
                    <a:pt x="3245" y="839"/>
                  </a:lnTo>
                  <a:lnTo>
                    <a:pt x="3240" y="841"/>
                  </a:lnTo>
                  <a:lnTo>
                    <a:pt x="3242" y="847"/>
                  </a:lnTo>
                  <a:lnTo>
                    <a:pt x="3247" y="850"/>
                  </a:lnTo>
                  <a:lnTo>
                    <a:pt x="3247" y="856"/>
                  </a:lnTo>
                  <a:lnTo>
                    <a:pt x="3237" y="861"/>
                  </a:lnTo>
                  <a:lnTo>
                    <a:pt x="3215" y="863"/>
                  </a:lnTo>
                  <a:lnTo>
                    <a:pt x="3202" y="872"/>
                  </a:lnTo>
                  <a:lnTo>
                    <a:pt x="3189" y="871"/>
                  </a:lnTo>
                  <a:lnTo>
                    <a:pt x="3182" y="874"/>
                  </a:lnTo>
                  <a:lnTo>
                    <a:pt x="3179" y="883"/>
                  </a:lnTo>
                  <a:lnTo>
                    <a:pt x="3166" y="894"/>
                  </a:lnTo>
                  <a:lnTo>
                    <a:pt x="3148" y="889"/>
                  </a:lnTo>
                  <a:lnTo>
                    <a:pt x="3145" y="883"/>
                  </a:lnTo>
                  <a:lnTo>
                    <a:pt x="3143" y="883"/>
                  </a:lnTo>
                  <a:lnTo>
                    <a:pt x="3130" y="888"/>
                  </a:lnTo>
                  <a:lnTo>
                    <a:pt x="3105" y="893"/>
                  </a:lnTo>
                  <a:lnTo>
                    <a:pt x="3082" y="900"/>
                  </a:lnTo>
                  <a:lnTo>
                    <a:pt x="3035" y="906"/>
                  </a:lnTo>
                  <a:lnTo>
                    <a:pt x="3026" y="900"/>
                  </a:lnTo>
                  <a:lnTo>
                    <a:pt x="3007" y="904"/>
                  </a:lnTo>
                  <a:lnTo>
                    <a:pt x="2989" y="901"/>
                  </a:lnTo>
                  <a:lnTo>
                    <a:pt x="2952" y="912"/>
                  </a:lnTo>
                  <a:lnTo>
                    <a:pt x="2952" y="917"/>
                  </a:lnTo>
                  <a:lnTo>
                    <a:pt x="2950" y="920"/>
                  </a:lnTo>
                  <a:lnTo>
                    <a:pt x="2939" y="914"/>
                  </a:lnTo>
                  <a:lnTo>
                    <a:pt x="2929" y="918"/>
                  </a:lnTo>
                  <a:lnTo>
                    <a:pt x="2928" y="922"/>
                  </a:lnTo>
                  <a:lnTo>
                    <a:pt x="2912" y="926"/>
                  </a:lnTo>
                  <a:lnTo>
                    <a:pt x="2913" y="936"/>
                  </a:lnTo>
                  <a:lnTo>
                    <a:pt x="2917" y="944"/>
                  </a:lnTo>
                  <a:lnTo>
                    <a:pt x="2920" y="943"/>
                  </a:lnTo>
                  <a:lnTo>
                    <a:pt x="2921" y="938"/>
                  </a:lnTo>
                  <a:lnTo>
                    <a:pt x="2926" y="939"/>
                  </a:lnTo>
                  <a:lnTo>
                    <a:pt x="2924" y="947"/>
                  </a:lnTo>
                  <a:lnTo>
                    <a:pt x="2912" y="958"/>
                  </a:lnTo>
                  <a:lnTo>
                    <a:pt x="2912" y="964"/>
                  </a:lnTo>
                  <a:lnTo>
                    <a:pt x="2904" y="960"/>
                  </a:lnTo>
                  <a:lnTo>
                    <a:pt x="2901" y="966"/>
                  </a:lnTo>
                  <a:lnTo>
                    <a:pt x="2904" y="975"/>
                  </a:lnTo>
                  <a:lnTo>
                    <a:pt x="2913" y="977"/>
                  </a:lnTo>
                  <a:lnTo>
                    <a:pt x="2913" y="987"/>
                  </a:lnTo>
                  <a:lnTo>
                    <a:pt x="2901" y="996"/>
                  </a:lnTo>
                  <a:lnTo>
                    <a:pt x="2918" y="1009"/>
                  </a:lnTo>
                  <a:lnTo>
                    <a:pt x="2917" y="1014"/>
                  </a:lnTo>
                  <a:lnTo>
                    <a:pt x="2923" y="1019"/>
                  </a:lnTo>
                  <a:lnTo>
                    <a:pt x="2926" y="1018"/>
                  </a:lnTo>
                  <a:lnTo>
                    <a:pt x="2931" y="1040"/>
                  </a:lnTo>
                  <a:lnTo>
                    <a:pt x="2937" y="1046"/>
                  </a:lnTo>
                  <a:lnTo>
                    <a:pt x="2934" y="1052"/>
                  </a:lnTo>
                  <a:lnTo>
                    <a:pt x="2933" y="1058"/>
                  </a:lnTo>
                  <a:lnTo>
                    <a:pt x="2929" y="1066"/>
                  </a:lnTo>
                  <a:lnTo>
                    <a:pt x="2924" y="1082"/>
                  </a:lnTo>
                  <a:lnTo>
                    <a:pt x="2925" y="1097"/>
                  </a:lnTo>
                  <a:lnTo>
                    <a:pt x="2930" y="1105"/>
                  </a:lnTo>
                  <a:lnTo>
                    <a:pt x="2930" y="1122"/>
                  </a:lnTo>
                  <a:lnTo>
                    <a:pt x="2935" y="1133"/>
                  </a:lnTo>
                  <a:lnTo>
                    <a:pt x="2949" y="1149"/>
                  </a:lnTo>
                  <a:lnTo>
                    <a:pt x="2962" y="1153"/>
                  </a:lnTo>
                  <a:lnTo>
                    <a:pt x="2987" y="1157"/>
                  </a:lnTo>
                  <a:lnTo>
                    <a:pt x="3001" y="1168"/>
                  </a:lnTo>
                  <a:lnTo>
                    <a:pt x="3009" y="1168"/>
                  </a:lnTo>
                  <a:lnTo>
                    <a:pt x="3015" y="1184"/>
                  </a:lnTo>
                  <a:lnTo>
                    <a:pt x="3010" y="1196"/>
                  </a:lnTo>
                  <a:lnTo>
                    <a:pt x="3006" y="1200"/>
                  </a:lnTo>
                  <a:lnTo>
                    <a:pt x="3017" y="1203"/>
                  </a:lnTo>
                  <a:lnTo>
                    <a:pt x="3023" y="1211"/>
                  </a:lnTo>
                  <a:lnTo>
                    <a:pt x="3031" y="1227"/>
                  </a:lnTo>
                  <a:lnTo>
                    <a:pt x="3041" y="1233"/>
                  </a:lnTo>
                  <a:lnTo>
                    <a:pt x="3060" y="1239"/>
                  </a:lnTo>
                  <a:lnTo>
                    <a:pt x="3069" y="1246"/>
                  </a:lnTo>
                  <a:lnTo>
                    <a:pt x="3073" y="1239"/>
                  </a:lnTo>
                  <a:lnTo>
                    <a:pt x="3076" y="1254"/>
                  </a:lnTo>
                  <a:lnTo>
                    <a:pt x="3084" y="1272"/>
                  </a:lnTo>
                  <a:lnTo>
                    <a:pt x="3084" y="1282"/>
                  </a:lnTo>
                  <a:lnTo>
                    <a:pt x="3080" y="1302"/>
                  </a:lnTo>
                  <a:lnTo>
                    <a:pt x="3069" y="1312"/>
                  </a:lnTo>
                  <a:lnTo>
                    <a:pt x="3068" y="1329"/>
                  </a:lnTo>
                  <a:lnTo>
                    <a:pt x="3060" y="1343"/>
                  </a:lnTo>
                  <a:lnTo>
                    <a:pt x="3064" y="1358"/>
                  </a:lnTo>
                  <a:lnTo>
                    <a:pt x="3063" y="1372"/>
                  </a:lnTo>
                  <a:lnTo>
                    <a:pt x="3079" y="1394"/>
                  </a:lnTo>
                  <a:lnTo>
                    <a:pt x="3082" y="1426"/>
                  </a:lnTo>
                  <a:lnTo>
                    <a:pt x="3087" y="1440"/>
                  </a:lnTo>
                  <a:lnTo>
                    <a:pt x="3090" y="1459"/>
                  </a:lnTo>
                  <a:lnTo>
                    <a:pt x="3090" y="1474"/>
                  </a:lnTo>
                  <a:lnTo>
                    <a:pt x="3085" y="1487"/>
                  </a:lnTo>
                  <a:lnTo>
                    <a:pt x="3075" y="1501"/>
                  </a:lnTo>
                  <a:lnTo>
                    <a:pt x="3063" y="1504"/>
                  </a:lnTo>
                  <a:lnTo>
                    <a:pt x="3055" y="1501"/>
                  </a:lnTo>
                  <a:lnTo>
                    <a:pt x="3054" y="1509"/>
                  </a:lnTo>
                  <a:lnTo>
                    <a:pt x="3063" y="1530"/>
                  </a:lnTo>
                  <a:lnTo>
                    <a:pt x="3059" y="1539"/>
                  </a:lnTo>
                  <a:lnTo>
                    <a:pt x="3035" y="1529"/>
                  </a:lnTo>
                  <a:lnTo>
                    <a:pt x="3017" y="1528"/>
                  </a:lnTo>
                  <a:lnTo>
                    <a:pt x="3006" y="1517"/>
                  </a:lnTo>
                  <a:lnTo>
                    <a:pt x="3004" y="1504"/>
                  </a:lnTo>
                  <a:lnTo>
                    <a:pt x="3004" y="1458"/>
                  </a:lnTo>
                  <a:lnTo>
                    <a:pt x="3012" y="1428"/>
                  </a:lnTo>
                  <a:lnTo>
                    <a:pt x="3009" y="1422"/>
                  </a:lnTo>
                  <a:lnTo>
                    <a:pt x="3007" y="1393"/>
                  </a:lnTo>
                  <a:lnTo>
                    <a:pt x="3010" y="1379"/>
                  </a:lnTo>
                  <a:lnTo>
                    <a:pt x="3009" y="1362"/>
                  </a:lnTo>
                  <a:lnTo>
                    <a:pt x="3007" y="1352"/>
                  </a:lnTo>
                  <a:lnTo>
                    <a:pt x="3015" y="1340"/>
                  </a:lnTo>
                  <a:lnTo>
                    <a:pt x="3047" y="1319"/>
                  </a:lnTo>
                  <a:lnTo>
                    <a:pt x="3049" y="1313"/>
                  </a:lnTo>
                  <a:lnTo>
                    <a:pt x="3049" y="1300"/>
                  </a:lnTo>
                  <a:lnTo>
                    <a:pt x="3052" y="1288"/>
                  </a:lnTo>
                  <a:lnTo>
                    <a:pt x="3060" y="1287"/>
                  </a:lnTo>
                  <a:lnTo>
                    <a:pt x="3063" y="1270"/>
                  </a:lnTo>
                  <a:lnTo>
                    <a:pt x="3039" y="1254"/>
                  </a:lnTo>
                  <a:lnTo>
                    <a:pt x="3010" y="1264"/>
                  </a:lnTo>
                  <a:lnTo>
                    <a:pt x="2982" y="1267"/>
                  </a:lnTo>
                  <a:lnTo>
                    <a:pt x="2966" y="1260"/>
                  </a:lnTo>
                  <a:lnTo>
                    <a:pt x="2955" y="1248"/>
                  </a:lnTo>
                  <a:lnTo>
                    <a:pt x="2952" y="1250"/>
                  </a:lnTo>
                  <a:lnTo>
                    <a:pt x="2945" y="1235"/>
                  </a:lnTo>
                  <a:lnTo>
                    <a:pt x="2931" y="1219"/>
                  </a:lnTo>
                  <a:lnTo>
                    <a:pt x="2928" y="1212"/>
                  </a:lnTo>
                  <a:lnTo>
                    <a:pt x="2928" y="1203"/>
                  </a:lnTo>
                  <a:lnTo>
                    <a:pt x="2902" y="1191"/>
                  </a:lnTo>
                  <a:lnTo>
                    <a:pt x="2880" y="1174"/>
                  </a:lnTo>
                  <a:lnTo>
                    <a:pt x="2871" y="1163"/>
                  </a:lnTo>
                  <a:lnTo>
                    <a:pt x="2844" y="1149"/>
                  </a:lnTo>
                  <a:lnTo>
                    <a:pt x="2792" y="1148"/>
                  </a:lnTo>
                  <a:lnTo>
                    <a:pt x="2777" y="1151"/>
                  </a:lnTo>
                  <a:lnTo>
                    <a:pt x="2763" y="1171"/>
                  </a:lnTo>
                  <a:lnTo>
                    <a:pt x="2741" y="1181"/>
                  </a:lnTo>
                  <a:lnTo>
                    <a:pt x="2737" y="1201"/>
                  </a:lnTo>
                  <a:lnTo>
                    <a:pt x="2764" y="1202"/>
                  </a:lnTo>
                  <a:lnTo>
                    <a:pt x="2778" y="1213"/>
                  </a:lnTo>
                  <a:lnTo>
                    <a:pt x="2773" y="1227"/>
                  </a:lnTo>
                  <a:lnTo>
                    <a:pt x="2763" y="1240"/>
                  </a:lnTo>
                  <a:lnTo>
                    <a:pt x="2743" y="1246"/>
                  </a:lnTo>
                  <a:lnTo>
                    <a:pt x="2729" y="1259"/>
                  </a:lnTo>
                  <a:lnTo>
                    <a:pt x="2708" y="1265"/>
                  </a:lnTo>
                  <a:lnTo>
                    <a:pt x="2708" y="1249"/>
                  </a:lnTo>
                  <a:lnTo>
                    <a:pt x="2692" y="1233"/>
                  </a:lnTo>
                  <a:lnTo>
                    <a:pt x="2683" y="1217"/>
                  </a:lnTo>
                  <a:lnTo>
                    <a:pt x="2672" y="1218"/>
                  </a:lnTo>
                  <a:lnTo>
                    <a:pt x="2662" y="1232"/>
                  </a:lnTo>
                  <a:lnTo>
                    <a:pt x="2668" y="1239"/>
                  </a:lnTo>
                  <a:lnTo>
                    <a:pt x="2673" y="1260"/>
                  </a:lnTo>
                  <a:lnTo>
                    <a:pt x="2678" y="1275"/>
                  </a:lnTo>
                  <a:lnTo>
                    <a:pt x="2681" y="1287"/>
                  </a:lnTo>
                  <a:lnTo>
                    <a:pt x="2687" y="1289"/>
                  </a:lnTo>
                  <a:lnTo>
                    <a:pt x="2709" y="1308"/>
                  </a:lnTo>
                  <a:lnTo>
                    <a:pt x="2724" y="1314"/>
                  </a:lnTo>
                  <a:lnTo>
                    <a:pt x="2732" y="1326"/>
                  </a:lnTo>
                  <a:lnTo>
                    <a:pt x="2741" y="1327"/>
                  </a:lnTo>
                  <a:lnTo>
                    <a:pt x="2747" y="1335"/>
                  </a:lnTo>
                  <a:lnTo>
                    <a:pt x="2757" y="1329"/>
                  </a:lnTo>
                  <a:lnTo>
                    <a:pt x="2767" y="1319"/>
                  </a:lnTo>
                  <a:lnTo>
                    <a:pt x="2764" y="1334"/>
                  </a:lnTo>
                  <a:lnTo>
                    <a:pt x="2769" y="1341"/>
                  </a:lnTo>
                  <a:lnTo>
                    <a:pt x="2780" y="1337"/>
                  </a:lnTo>
                  <a:lnTo>
                    <a:pt x="2781" y="1367"/>
                  </a:lnTo>
                  <a:lnTo>
                    <a:pt x="2795" y="1383"/>
                  </a:lnTo>
                  <a:lnTo>
                    <a:pt x="2795" y="1393"/>
                  </a:lnTo>
                  <a:lnTo>
                    <a:pt x="2779" y="1390"/>
                  </a:lnTo>
                  <a:lnTo>
                    <a:pt x="2769" y="1384"/>
                  </a:lnTo>
                  <a:lnTo>
                    <a:pt x="2762" y="1377"/>
                  </a:lnTo>
                  <a:lnTo>
                    <a:pt x="2758" y="1367"/>
                  </a:lnTo>
                  <a:lnTo>
                    <a:pt x="2748" y="1358"/>
                  </a:lnTo>
                  <a:lnTo>
                    <a:pt x="2713" y="1354"/>
                  </a:lnTo>
                  <a:lnTo>
                    <a:pt x="2702" y="1348"/>
                  </a:lnTo>
                  <a:lnTo>
                    <a:pt x="2668" y="1345"/>
                  </a:lnTo>
                  <a:lnTo>
                    <a:pt x="2636" y="1332"/>
                  </a:lnTo>
                  <a:lnTo>
                    <a:pt x="2627" y="1325"/>
                  </a:lnTo>
                  <a:lnTo>
                    <a:pt x="2617" y="1310"/>
                  </a:lnTo>
                  <a:lnTo>
                    <a:pt x="2619" y="1307"/>
                  </a:lnTo>
                  <a:lnTo>
                    <a:pt x="2633" y="1304"/>
                  </a:lnTo>
                  <a:lnTo>
                    <a:pt x="2634" y="1299"/>
                  </a:lnTo>
                  <a:lnTo>
                    <a:pt x="2633" y="1278"/>
                  </a:lnTo>
                  <a:lnTo>
                    <a:pt x="2622" y="1256"/>
                  </a:lnTo>
                  <a:lnTo>
                    <a:pt x="2621" y="1246"/>
                  </a:lnTo>
                  <a:lnTo>
                    <a:pt x="2627" y="1222"/>
                  </a:lnTo>
                  <a:lnTo>
                    <a:pt x="2618" y="1211"/>
                  </a:lnTo>
                  <a:lnTo>
                    <a:pt x="2627" y="1202"/>
                  </a:lnTo>
                  <a:lnTo>
                    <a:pt x="2641" y="1163"/>
                  </a:lnTo>
                  <a:lnTo>
                    <a:pt x="2634" y="1137"/>
                  </a:lnTo>
                  <a:lnTo>
                    <a:pt x="2632" y="1120"/>
                  </a:lnTo>
                  <a:lnTo>
                    <a:pt x="2640" y="1115"/>
                  </a:lnTo>
                  <a:lnTo>
                    <a:pt x="2630" y="1100"/>
                  </a:lnTo>
                  <a:lnTo>
                    <a:pt x="2628" y="1090"/>
                  </a:lnTo>
                  <a:lnTo>
                    <a:pt x="2629" y="1082"/>
                  </a:lnTo>
                  <a:lnTo>
                    <a:pt x="2613" y="1066"/>
                  </a:lnTo>
                  <a:lnTo>
                    <a:pt x="2608" y="1055"/>
                  </a:lnTo>
                  <a:lnTo>
                    <a:pt x="2593" y="1063"/>
                  </a:lnTo>
                  <a:lnTo>
                    <a:pt x="2595" y="1074"/>
                  </a:lnTo>
                  <a:lnTo>
                    <a:pt x="2602" y="1094"/>
                  </a:lnTo>
                  <a:lnTo>
                    <a:pt x="2607" y="1115"/>
                  </a:lnTo>
                  <a:lnTo>
                    <a:pt x="2607" y="1160"/>
                  </a:lnTo>
                  <a:lnTo>
                    <a:pt x="2598" y="1176"/>
                  </a:lnTo>
                  <a:lnTo>
                    <a:pt x="2566" y="1207"/>
                  </a:lnTo>
                  <a:lnTo>
                    <a:pt x="2546" y="1217"/>
                  </a:lnTo>
                  <a:lnTo>
                    <a:pt x="2516" y="1239"/>
                  </a:lnTo>
                  <a:lnTo>
                    <a:pt x="2517" y="1253"/>
                  </a:lnTo>
                  <a:lnTo>
                    <a:pt x="2517" y="1261"/>
                  </a:lnTo>
                  <a:lnTo>
                    <a:pt x="2514" y="1272"/>
                  </a:lnTo>
                  <a:lnTo>
                    <a:pt x="2498" y="1289"/>
                  </a:lnTo>
                  <a:lnTo>
                    <a:pt x="2498" y="1298"/>
                  </a:lnTo>
                  <a:lnTo>
                    <a:pt x="2519" y="1321"/>
                  </a:lnTo>
                  <a:lnTo>
                    <a:pt x="2532" y="1343"/>
                  </a:lnTo>
                  <a:lnTo>
                    <a:pt x="2541" y="1362"/>
                  </a:lnTo>
                  <a:lnTo>
                    <a:pt x="2547" y="1395"/>
                  </a:lnTo>
                  <a:lnTo>
                    <a:pt x="2560" y="1417"/>
                  </a:lnTo>
                  <a:lnTo>
                    <a:pt x="2569" y="1438"/>
                  </a:lnTo>
                  <a:lnTo>
                    <a:pt x="2569" y="1448"/>
                  </a:lnTo>
                  <a:lnTo>
                    <a:pt x="2565" y="1468"/>
                  </a:lnTo>
                  <a:lnTo>
                    <a:pt x="2557" y="1488"/>
                  </a:lnTo>
                  <a:lnTo>
                    <a:pt x="2555" y="1496"/>
                  </a:lnTo>
                  <a:lnTo>
                    <a:pt x="2541" y="1514"/>
                  </a:lnTo>
                  <a:lnTo>
                    <a:pt x="2538" y="1528"/>
                  </a:lnTo>
                  <a:lnTo>
                    <a:pt x="2539" y="1545"/>
                  </a:lnTo>
                  <a:lnTo>
                    <a:pt x="2532" y="1555"/>
                  </a:lnTo>
                  <a:lnTo>
                    <a:pt x="2530" y="1568"/>
                  </a:lnTo>
                  <a:lnTo>
                    <a:pt x="2527" y="1588"/>
                  </a:lnTo>
                  <a:lnTo>
                    <a:pt x="2541" y="1611"/>
                  </a:lnTo>
                  <a:lnTo>
                    <a:pt x="2548" y="1632"/>
                  </a:lnTo>
                  <a:lnTo>
                    <a:pt x="2546" y="1647"/>
                  </a:lnTo>
                  <a:lnTo>
                    <a:pt x="2539" y="1664"/>
                  </a:lnTo>
                  <a:lnTo>
                    <a:pt x="2538" y="1673"/>
                  </a:lnTo>
                  <a:lnTo>
                    <a:pt x="2547" y="1689"/>
                  </a:lnTo>
                  <a:lnTo>
                    <a:pt x="2559" y="1691"/>
                  </a:lnTo>
                  <a:lnTo>
                    <a:pt x="2575" y="1686"/>
                  </a:lnTo>
                  <a:lnTo>
                    <a:pt x="2586" y="1686"/>
                  </a:lnTo>
                  <a:lnTo>
                    <a:pt x="2600" y="1691"/>
                  </a:lnTo>
                  <a:lnTo>
                    <a:pt x="2616" y="1694"/>
                  </a:lnTo>
                  <a:lnTo>
                    <a:pt x="2618" y="1685"/>
                  </a:lnTo>
                  <a:lnTo>
                    <a:pt x="2641" y="1670"/>
                  </a:lnTo>
                  <a:lnTo>
                    <a:pt x="2665" y="1670"/>
                  </a:lnTo>
                  <a:lnTo>
                    <a:pt x="2698" y="1690"/>
                  </a:lnTo>
                  <a:lnTo>
                    <a:pt x="2708" y="1700"/>
                  </a:lnTo>
                  <a:lnTo>
                    <a:pt x="2734" y="1716"/>
                  </a:lnTo>
                  <a:lnTo>
                    <a:pt x="2753" y="1724"/>
                  </a:lnTo>
                  <a:lnTo>
                    <a:pt x="2758" y="1734"/>
                  </a:lnTo>
                  <a:lnTo>
                    <a:pt x="2758" y="1750"/>
                  </a:lnTo>
                  <a:lnTo>
                    <a:pt x="2757" y="1761"/>
                  </a:lnTo>
                  <a:lnTo>
                    <a:pt x="2775" y="1802"/>
                  </a:lnTo>
                  <a:lnTo>
                    <a:pt x="2779" y="1802"/>
                  </a:lnTo>
                  <a:lnTo>
                    <a:pt x="2780" y="1814"/>
                  </a:lnTo>
                  <a:lnTo>
                    <a:pt x="2774" y="1822"/>
                  </a:lnTo>
                  <a:lnTo>
                    <a:pt x="2761" y="1824"/>
                  </a:lnTo>
                  <a:lnTo>
                    <a:pt x="2750" y="1832"/>
                  </a:lnTo>
                  <a:lnTo>
                    <a:pt x="2746" y="1845"/>
                  </a:lnTo>
                  <a:lnTo>
                    <a:pt x="2745" y="1868"/>
                  </a:lnTo>
                  <a:lnTo>
                    <a:pt x="2747" y="1886"/>
                  </a:lnTo>
                  <a:lnTo>
                    <a:pt x="2751" y="1896"/>
                  </a:lnTo>
                  <a:lnTo>
                    <a:pt x="2763" y="1894"/>
                  </a:lnTo>
                  <a:lnTo>
                    <a:pt x="2781" y="1904"/>
                  </a:lnTo>
                  <a:lnTo>
                    <a:pt x="2800" y="1902"/>
                  </a:lnTo>
                  <a:lnTo>
                    <a:pt x="2820" y="1915"/>
                  </a:lnTo>
                  <a:lnTo>
                    <a:pt x="2817" y="1918"/>
                  </a:lnTo>
                  <a:lnTo>
                    <a:pt x="2792" y="1923"/>
                  </a:lnTo>
                  <a:lnTo>
                    <a:pt x="2779" y="1920"/>
                  </a:lnTo>
                  <a:lnTo>
                    <a:pt x="2754" y="1921"/>
                  </a:lnTo>
                  <a:lnTo>
                    <a:pt x="2752" y="1912"/>
                  </a:lnTo>
                  <a:lnTo>
                    <a:pt x="2748" y="1905"/>
                  </a:lnTo>
                  <a:lnTo>
                    <a:pt x="2727" y="1894"/>
                  </a:lnTo>
                  <a:lnTo>
                    <a:pt x="2726" y="1883"/>
                  </a:lnTo>
                  <a:lnTo>
                    <a:pt x="2730" y="1878"/>
                  </a:lnTo>
                  <a:lnTo>
                    <a:pt x="2732" y="1868"/>
                  </a:lnTo>
                  <a:lnTo>
                    <a:pt x="2731" y="1857"/>
                  </a:lnTo>
                  <a:lnTo>
                    <a:pt x="2732" y="1842"/>
                  </a:lnTo>
                  <a:lnTo>
                    <a:pt x="2740" y="1825"/>
                  </a:lnTo>
                  <a:lnTo>
                    <a:pt x="2736" y="1821"/>
                  </a:lnTo>
                  <a:lnTo>
                    <a:pt x="2730" y="1824"/>
                  </a:lnTo>
                  <a:lnTo>
                    <a:pt x="2729" y="1814"/>
                  </a:lnTo>
                  <a:lnTo>
                    <a:pt x="2732" y="1800"/>
                  </a:lnTo>
                  <a:lnTo>
                    <a:pt x="2734" y="1798"/>
                  </a:lnTo>
                  <a:lnTo>
                    <a:pt x="2732" y="1791"/>
                  </a:lnTo>
                  <a:lnTo>
                    <a:pt x="2735" y="1783"/>
                  </a:lnTo>
                  <a:lnTo>
                    <a:pt x="2732" y="1776"/>
                  </a:lnTo>
                  <a:lnTo>
                    <a:pt x="2726" y="1767"/>
                  </a:lnTo>
                  <a:lnTo>
                    <a:pt x="2718" y="1762"/>
                  </a:lnTo>
                  <a:lnTo>
                    <a:pt x="2713" y="1754"/>
                  </a:lnTo>
                  <a:lnTo>
                    <a:pt x="2703" y="1749"/>
                  </a:lnTo>
                  <a:lnTo>
                    <a:pt x="2699" y="1739"/>
                  </a:lnTo>
                  <a:lnTo>
                    <a:pt x="2700" y="1727"/>
                  </a:lnTo>
                  <a:lnTo>
                    <a:pt x="2694" y="1708"/>
                  </a:lnTo>
                  <a:lnTo>
                    <a:pt x="2667" y="1712"/>
                  </a:lnTo>
                  <a:lnTo>
                    <a:pt x="2652" y="1718"/>
                  </a:lnTo>
                  <a:lnTo>
                    <a:pt x="2621" y="1724"/>
                  </a:lnTo>
                  <a:lnTo>
                    <a:pt x="2602" y="1737"/>
                  </a:lnTo>
                  <a:lnTo>
                    <a:pt x="2582" y="1744"/>
                  </a:lnTo>
                  <a:lnTo>
                    <a:pt x="2574" y="1750"/>
                  </a:lnTo>
                  <a:lnTo>
                    <a:pt x="2574" y="1760"/>
                  </a:lnTo>
                  <a:lnTo>
                    <a:pt x="2576" y="1772"/>
                  </a:lnTo>
                  <a:lnTo>
                    <a:pt x="2573" y="1786"/>
                  </a:lnTo>
                  <a:lnTo>
                    <a:pt x="2566" y="1794"/>
                  </a:lnTo>
                  <a:lnTo>
                    <a:pt x="2570" y="1805"/>
                  </a:lnTo>
                  <a:lnTo>
                    <a:pt x="2575" y="1808"/>
                  </a:lnTo>
                  <a:lnTo>
                    <a:pt x="2579" y="1818"/>
                  </a:lnTo>
                  <a:lnTo>
                    <a:pt x="2585" y="1825"/>
                  </a:lnTo>
                  <a:lnTo>
                    <a:pt x="2584" y="1835"/>
                  </a:lnTo>
                  <a:lnTo>
                    <a:pt x="2590" y="1842"/>
                  </a:lnTo>
                  <a:lnTo>
                    <a:pt x="2593" y="1854"/>
                  </a:lnTo>
                  <a:lnTo>
                    <a:pt x="2595" y="1873"/>
                  </a:lnTo>
                  <a:lnTo>
                    <a:pt x="2590" y="1900"/>
                  </a:lnTo>
                  <a:lnTo>
                    <a:pt x="2576" y="1911"/>
                  </a:lnTo>
                  <a:lnTo>
                    <a:pt x="2547" y="1948"/>
                  </a:lnTo>
                  <a:lnTo>
                    <a:pt x="2544" y="1954"/>
                  </a:lnTo>
                  <a:lnTo>
                    <a:pt x="2544" y="1969"/>
                  </a:lnTo>
                  <a:lnTo>
                    <a:pt x="2541" y="1988"/>
                  </a:lnTo>
                  <a:lnTo>
                    <a:pt x="2525" y="2013"/>
                  </a:lnTo>
                  <a:lnTo>
                    <a:pt x="2515" y="2023"/>
                  </a:lnTo>
                  <a:lnTo>
                    <a:pt x="2499" y="2031"/>
                  </a:lnTo>
                  <a:lnTo>
                    <a:pt x="2490" y="2042"/>
                  </a:lnTo>
                  <a:lnTo>
                    <a:pt x="2462" y="2053"/>
                  </a:lnTo>
                  <a:lnTo>
                    <a:pt x="2457" y="2061"/>
                  </a:lnTo>
                  <a:lnTo>
                    <a:pt x="2465" y="2078"/>
                  </a:lnTo>
                  <a:lnTo>
                    <a:pt x="2458" y="2098"/>
                  </a:lnTo>
                  <a:lnTo>
                    <a:pt x="2445" y="2103"/>
                  </a:lnTo>
                  <a:lnTo>
                    <a:pt x="2407" y="2085"/>
                  </a:lnTo>
                  <a:lnTo>
                    <a:pt x="2387" y="2083"/>
                  </a:lnTo>
                  <a:lnTo>
                    <a:pt x="2374" y="2087"/>
                  </a:lnTo>
                  <a:lnTo>
                    <a:pt x="2363" y="2088"/>
                  </a:lnTo>
                  <a:lnTo>
                    <a:pt x="2338" y="2083"/>
                  </a:lnTo>
                  <a:lnTo>
                    <a:pt x="2334" y="2080"/>
                  </a:lnTo>
                  <a:lnTo>
                    <a:pt x="2334" y="2071"/>
                  </a:lnTo>
                  <a:lnTo>
                    <a:pt x="2337" y="2064"/>
                  </a:lnTo>
                  <a:lnTo>
                    <a:pt x="2334" y="2040"/>
                  </a:lnTo>
                  <a:lnTo>
                    <a:pt x="2321" y="2037"/>
                  </a:lnTo>
                  <a:lnTo>
                    <a:pt x="2318" y="2030"/>
                  </a:lnTo>
                  <a:lnTo>
                    <a:pt x="2321" y="2026"/>
                  </a:lnTo>
                  <a:lnTo>
                    <a:pt x="2332" y="2021"/>
                  </a:lnTo>
                  <a:lnTo>
                    <a:pt x="2343" y="2030"/>
                  </a:lnTo>
                  <a:lnTo>
                    <a:pt x="2347" y="2037"/>
                  </a:lnTo>
                  <a:lnTo>
                    <a:pt x="2360" y="2037"/>
                  </a:lnTo>
                  <a:lnTo>
                    <a:pt x="2366" y="2028"/>
                  </a:lnTo>
                  <a:lnTo>
                    <a:pt x="2375" y="2028"/>
                  </a:lnTo>
                  <a:lnTo>
                    <a:pt x="2385" y="2012"/>
                  </a:lnTo>
                  <a:lnTo>
                    <a:pt x="2393" y="2018"/>
                  </a:lnTo>
                  <a:lnTo>
                    <a:pt x="2407" y="2012"/>
                  </a:lnTo>
                  <a:lnTo>
                    <a:pt x="2409" y="2005"/>
                  </a:lnTo>
                  <a:lnTo>
                    <a:pt x="2415" y="2003"/>
                  </a:lnTo>
                  <a:lnTo>
                    <a:pt x="2424" y="2004"/>
                  </a:lnTo>
                  <a:lnTo>
                    <a:pt x="2439" y="2001"/>
                  </a:lnTo>
                  <a:lnTo>
                    <a:pt x="2445" y="1992"/>
                  </a:lnTo>
                  <a:lnTo>
                    <a:pt x="2439" y="1983"/>
                  </a:lnTo>
                  <a:lnTo>
                    <a:pt x="2422" y="1983"/>
                  </a:lnTo>
                  <a:lnTo>
                    <a:pt x="2415" y="1988"/>
                  </a:lnTo>
                  <a:lnTo>
                    <a:pt x="2407" y="1982"/>
                  </a:lnTo>
                  <a:lnTo>
                    <a:pt x="2408" y="1969"/>
                  </a:lnTo>
                  <a:lnTo>
                    <a:pt x="2428" y="1981"/>
                  </a:lnTo>
                  <a:lnTo>
                    <a:pt x="2449" y="1977"/>
                  </a:lnTo>
                  <a:lnTo>
                    <a:pt x="2451" y="1974"/>
                  </a:lnTo>
                  <a:lnTo>
                    <a:pt x="2452" y="1956"/>
                  </a:lnTo>
                  <a:lnTo>
                    <a:pt x="2461" y="1956"/>
                  </a:lnTo>
                  <a:lnTo>
                    <a:pt x="2468" y="1947"/>
                  </a:lnTo>
                  <a:lnTo>
                    <a:pt x="2469" y="1937"/>
                  </a:lnTo>
                  <a:lnTo>
                    <a:pt x="2474" y="1924"/>
                  </a:lnTo>
                  <a:lnTo>
                    <a:pt x="2477" y="1915"/>
                  </a:lnTo>
                  <a:lnTo>
                    <a:pt x="2494" y="1906"/>
                  </a:lnTo>
                  <a:lnTo>
                    <a:pt x="2503" y="1895"/>
                  </a:lnTo>
                  <a:lnTo>
                    <a:pt x="2499" y="1888"/>
                  </a:lnTo>
                  <a:lnTo>
                    <a:pt x="2504" y="1878"/>
                  </a:lnTo>
                  <a:lnTo>
                    <a:pt x="2501" y="1843"/>
                  </a:lnTo>
                  <a:lnTo>
                    <a:pt x="2501" y="1832"/>
                  </a:lnTo>
                  <a:lnTo>
                    <a:pt x="2506" y="1815"/>
                  </a:lnTo>
                  <a:lnTo>
                    <a:pt x="2521" y="1792"/>
                  </a:lnTo>
                  <a:lnTo>
                    <a:pt x="2520" y="1762"/>
                  </a:lnTo>
                  <a:lnTo>
                    <a:pt x="2490" y="1735"/>
                  </a:lnTo>
                  <a:lnTo>
                    <a:pt x="2468" y="1701"/>
                  </a:lnTo>
                  <a:lnTo>
                    <a:pt x="2468" y="1684"/>
                  </a:lnTo>
                  <a:lnTo>
                    <a:pt x="2472" y="1670"/>
                  </a:lnTo>
                  <a:lnTo>
                    <a:pt x="2473" y="1657"/>
                  </a:lnTo>
                  <a:lnTo>
                    <a:pt x="2471" y="1643"/>
                  </a:lnTo>
                  <a:lnTo>
                    <a:pt x="2478" y="1630"/>
                  </a:lnTo>
                  <a:lnTo>
                    <a:pt x="2473" y="1606"/>
                  </a:lnTo>
                  <a:lnTo>
                    <a:pt x="2479" y="1592"/>
                  </a:lnTo>
                  <a:lnTo>
                    <a:pt x="2479" y="1571"/>
                  </a:lnTo>
                  <a:lnTo>
                    <a:pt x="2476" y="1565"/>
                  </a:lnTo>
                  <a:lnTo>
                    <a:pt x="2476" y="1558"/>
                  </a:lnTo>
                  <a:lnTo>
                    <a:pt x="2473" y="1555"/>
                  </a:lnTo>
                  <a:lnTo>
                    <a:pt x="2472" y="1545"/>
                  </a:lnTo>
                  <a:lnTo>
                    <a:pt x="2474" y="1530"/>
                  </a:lnTo>
                  <a:lnTo>
                    <a:pt x="2473" y="1524"/>
                  </a:lnTo>
                  <a:lnTo>
                    <a:pt x="2467" y="1518"/>
                  </a:lnTo>
                  <a:lnTo>
                    <a:pt x="2465" y="1504"/>
                  </a:lnTo>
                  <a:lnTo>
                    <a:pt x="2469" y="1492"/>
                  </a:lnTo>
                  <a:lnTo>
                    <a:pt x="2482" y="1482"/>
                  </a:lnTo>
                  <a:lnTo>
                    <a:pt x="2483" y="1475"/>
                  </a:lnTo>
                  <a:lnTo>
                    <a:pt x="2480" y="1442"/>
                  </a:lnTo>
                  <a:lnTo>
                    <a:pt x="2485" y="1427"/>
                  </a:lnTo>
                  <a:lnTo>
                    <a:pt x="2485" y="1406"/>
                  </a:lnTo>
                  <a:lnTo>
                    <a:pt x="2471" y="1373"/>
                  </a:lnTo>
                  <a:lnTo>
                    <a:pt x="2473" y="1350"/>
                  </a:lnTo>
                  <a:lnTo>
                    <a:pt x="2453" y="1334"/>
                  </a:lnTo>
                  <a:lnTo>
                    <a:pt x="2442" y="1321"/>
                  </a:lnTo>
                  <a:lnTo>
                    <a:pt x="2429" y="1297"/>
                  </a:lnTo>
                  <a:lnTo>
                    <a:pt x="2430" y="1283"/>
                  </a:lnTo>
                  <a:lnTo>
                    <a:pt x="2431" y="1281"/>
                  </a:lnTo>
                  <a:lnTo>
                    <a:pt x="2447" y="1271"/>
                  </a:lnTo>
                  <a:lnTo>
                    <a:pt x="2450" y="1260"/>
                  </a:lnTo>
                  <a:lnTo>
                    <a:pt x="2457" y="1250"/>
                  </a:lnTo>
                  <a:lnTo>
                    <a:pt x="2457" y="1243"/>
                  </a:lnTo>
                  <a:lnTo>
                    <a:pt x="2456" y="1233"/>
                  </a:lnTo>
                  <a:lnTo>
                    <a:pt x="2465" y="1217"/>
                  </a:lnTo>
                  <a:lnTo>
                    <a:pt x="2472" y="1187"/>
                  </a:lnTo>
                  <a:lnTo>
                    <a:pt x="2478" y="1173"/>
                  </a:lnTo>
                  <a:lnTo>
                    <a:pt x="2480" y="1147"/>
                  </a:lnTo>
                  <a:lnTo>
                    <a:pt x="2477" y="1132"/>
                  </a:lnTo>
                  <a:lnTo>
                    <a:pt x="2476" y="1114"/>
                  </a:lnTo>
                  <a:lnTo>
                    <a:pt x="2477" y="1092"/>
                  </a:lnTo>
                  <a:lnTo>
                    <a:pt x="2473" y="1084"/>
                  </a:lnTo>
                  <a:lnTo>
                    <a:pt x="2477" y="1079"/>
                  </a:lnTo>
                  <a:lnTo>
                    <a:pt x="2476" y="1078"/>
                  </a:lnTo>
                  <a:lnTo>
                    <a:pt x="2434" y="1058"/>
                  </a:lnTo>
                  <a:lnTo>
                    <a:pt x="2419" y="1046"/>
                  </a:lnTo>
                  <a:lnTo>
                    <a:pt x="2376" y="1052"/>
                  </a:lnTo>
                  <a:lnTo>
                    <a:pt x="2359" y="1050"/>
                  </a:lnTo>
                  <a:lnTo>
                    <a:pt x="2331" y="1051"/>
                  </a:lnTo>
                  <a:lnTo>
                    <a:pt x="2318" y="1045"/>
                  </a:lnTo>
                  <a:lnTo>
                    <a:pt x="2326" y="1038"/>
                  </a:lnTo>
                  <a:lnTo>
                    <a:pt x="2297" y="1040"/>
                  </a:lnTo>
                  <a:lnTo>
                    <a:pt x="2293" y="1050"/>
                  </a:lnTo>
                  <a:lnTo>
                    <a:pt x="2293" y="1056"/>
                  </a:lnTo>
                  <a:lnTo>
                    <a:pt x="2288" y="1071"/>
                  </a:lnTo>
                  <a:lnTo>
                    <a:pt x="2279" y="1084"/>
                  </a:lnTo>
                  <a:lnTo>
                    <a:pt x="2273" y="1103"/>
                  </a:lnTo>
                  <a:lnTo>
                    <a:pt x="2265" y="1143"/>
                  </a:lnTo>
                  <a:lnTo>
                    <a:pt x="2261" y="1164"/>
                  </a:lnTo>
                  <a:lnTo>
                    <a:pt x="2254" y="1176"/>
                  </a:lnTo>
                  <a:lnTo>
                    <a:pt x="2248" y="1228"/>
                  </a:lnTo>
                  <a:lnTo>
                    <a:pt x="2243" y="1246"/>
                  </a:lnTo>
                  <a:lnTo>
                    <a:pt x="2225" y="1282"/>
                  </a:lnTo>
                  <a:lnTo>
                    <a:pt x="2204" y="1305"/>
                  </a:lnTo>
                  <a:lnTo>
                    <a:pt x="2186" y="1323"/>
                  </a:lnTo>
                  <a:lnTo>
                    <a:pt x="2159" y="1336"/>
                  </a:lnTo>
                  <a:lnTo>
                    <a:pt x="2152" y="1369"/>
                  </a:lnTo>
                  <a:lnTo>
                    <a:pt x="2152" y="1374"/>
                  </a:lnTo>
                  <a:lnTo>
                    <a:pt x="2156" y="1375"/>
                  </a:lnTo>
                  <a:lnTo>
                    <a:pt x="2167" y="1358"/>
                  </a:lnTo>
                  <a:lnTo>
                    <a:pt x="2171" y="1361"/>
                  </a:lnTo>
                  <a:lnTo>
                    <a:pt x="2171" y="1375"/>
                  </a:lnTo>
                  <a:lnTo>
                    <a:pt x="2166" y="1385"/>
                  </a:lnTo>
                  <a:lnTo>
                    <a:pt x="2148" y="1397"/>
                  </a:lnTo>
                  <a:lnTo>
                    <a:pt x="2143" y="1415"/>
                  </a:lnTo>
                  <a:lnTo>
                    <a:pt x="2149" y="1428"/>
                  </a:lnTo>
                  <a:lnTo>
                    <a:pt x="2162" y="1422"/>
                  </a:lnTo>
                  <a:lnTo>
                    <a:pt x="2171" y="1415"/>
                  </a:lnTo>
                  <a:lnTo>
                    <a:pt x="2186" y="1416"/>
                  </a:lnTo>
                  <a:lnTo>
                    <a:pt x="2192" y="1432"/>
                  </a:lnTo>
                  <a:lnTo>
                    <a:pt x="2187" y="1445"/>
                  </a:lnTo>
                  <a:lnTo>
                    <a:pt x="2187" y="1487"/>
                  </a:lnTo>
                  <a:lnTo>
                    <a:pt x="2178" y="1499"/>
                  </a:lnTo>
                  <a:lnTo>
                    <a:pt x="2181" y="1522"/>
                  </a:lnTo>
                  <a:lnTo>
                    <a:pt x="2187" y="1534"/>
                  </a:lnTo>
                  <a:lnTo>
                    <a:pt x="2181" y="1550"/>
                  </a:lnTo>
                  <a:lnTo>
                    <a:pt x="2170" y="1550"/>
                  </a:lnTo>
                  <a:lnTo>
                    <a:pt x="2164" y="1540"/>
                  </a:lnTo>
                  <a:lnTo>
                    <a:pt x="2161" y="1563"/>
                  </a:lnTo>
                  <a:lnTo>
                    <a:pt x="2161" y="1606"/>
                  </a:lnTo>
                  <a:lnTo>
                    <a:pt x="2168" y="1621"/>
                  </a:lnTo>
                  <a:lnTo>
                    <a:pt x="2168" y="1606"/>
                  </a:lnTo>
                  <a:lnTo>
                    <a:pt x="2182" y="1601"/>
                  </a:lnTo>
                  <a:lnTo>
                    <a:pt x="2205" y="1616"/>
                  </a:lnTo>
                  <a:lnTo>
                    <a:pt x="2218" y="1628"/>
                  </a:lnTo>
                  <a:lnTo>
                    <a:pt x="2225" y="1625"/>
                  </a:lnTo>
                  <a:lnTo>
                    <a:pt x="2230" y="1625"/>
                  </a:lnTo>
                  <a:lnTo>
                    <a:pt x="2227" y="1647"/>
                  </a:lnTo>
                  <a:lnTo>
                    <a:pt x="2236" y="1671"/>
                  </a:lnTo>
                  <a:lnTo>
                    <a:pt x="2243" y="1686"/>
                  </a:lnTo>
                  <a:lnTo>
                    <a:pt x="2251" y="1706"/>
                  </a:lnTo>
                  <a:lnTo>
                    <a:pt x="2267" y="1717"/>
                  </a:lnTo>
                  <a:lnTo>
                    <a:pt x="2279" y="1713"/>
                  </a:lnTo>
                  <a:lnTo>
                    <a:pt x="2279" y="1719"/>
                  </a:lnTo>
                  <a:lnTo>
                    <a:pt x="2285" y="1727"/>
                  </a:lnTo>
                  <a:lnTo>
                    <a:pt x="2274" y="1743"/>
                  </a:lnTo>
                  <a:lnTo>
                    <a:pt x="2264" y="1776"/>
                  </a:lnTo>
                  <a:lnTo>
                    <a:pt x="2256" y="1799"/>
                  </a:lnTo>
                  <a:lnTo>
                    <a:pt x="2253" y="1811"/>
                  </a:lnTo>
                  <a:lnTo>
                    <a:pt x="2238" y="1822"/>
                  </a:lnTo>
                  <a:lnTo>
                    <a:pt x="2234" y="1814"/>
                  </a:lnTo>
                  <a:lnTo>
                    <a:pt x="2235" y="1800"/>
                  </a:lnTo>
                  <a:lnTo>
                    <a:pt x="2225" y="1787"/>
                  </a:lnTo>
                  <a:lnTo>
                    <a:pt x="2207" y="1776"/>
                  </a:lnTo>
                  <a:lnTo>
                    <a:pt x="2172" y="1733"/>
                  </a:lnTo>
                  <a:lnTo>
                    <a:pt x="2161" y="1724"/>
                  </a:lnTo>
                  <a:lnTo>
                    <a:pt x="2144" y="1721"/>
                  </a:lnTo>
                  <a:lnTo>
                    <a:pt x="2119" y="1701"/>
                  </a:lnTo>
                  <a:lnTo>
                    <a:pt x="2092" y="1691"/>
                  </a:lnTo>
                  <a:lnTo>
                    <a:pt x="2094" y="1682"/>
                  </a:lnTo>
                  <a:lnTo>
                    <a:pt x="2101" y="1682"/>
                  </a:lnTo>
                  <a:lnTo>
                    <a:pt x="2097" y="1679"/>
                  </a:lnTo>
                  <a:lnTo>
                    <a:pt x="2079" y="1675"/>
                  </a:lnTo>
                  <a:lnTo>
                    <a:pt x="2057" y="1658"/>
                  </a:lnTo>
                  <a:lnTo>
                    <a:pt x="2043" y="1652"/>
                  </a:lnTo>
                  <a:lnTo>
                    <a:pt x="2011" y="1622"/>
                  </a:lnTo>
                  <a:lnTo>
                    <a:pt x="1993" y="1617"/>
                  </a:lnTo>
                  <a:lnTo>
                    <a:pt x="1965" y="1603"/>
                  </a:lnTo>
                  <a:lnTo>
                    <a:pt x="1956" y="1603"/>
                  </a:lnTo>
                  <a:lnTo>
                    <a:pt x="1936" y="1589"/>
                  </a:lnTo>
                  <a:lnTo>
                    <a:pt x="1922" y="1590"/>
                  </a:lnTo>
                  <a:lnTo>
                    <a:pt x="1869" y="1587"/>
                  </a:lnTo>
                  <a:lnTo>
                    <a:pt x="1865" y="1581"/>
                  </a:lnTo>
                  <a:lnTo>
                    <a:pt x="1848" y="1573"/>
                  </a:lnTo>
                  <a:lnTo>
                    <a:pt x="1834" y="1573"/>
                  </a:lnTo>
                  <a:lnTo>
                    <a:pt x="1829" y="1577"/>
                  </a:lnTo>
                  <a:lnTo>
                    <a:pt x="1828" y="1587"/>
                  </a:lnTo>
                  <a:lnTo>
                    <a:pt x="1823" y="1595"/>
                  </a:lnTo>
                  <a:lnTo>
                    <a:pt x="1802" y="1609"/>
                  </a:lnTo>
                  <a:lnTo>
                    <a:pt x="1804" y="1617"/>
                  </a:lnTo>
                  <a:lnTo>
                    <a:pt x="1810" y="1635"/>
                  </a:lnTo>
                  <a:lnTo>
                    <a:pt x="1823" y="1655"/>
                  </a:lnTo>
                  <a:lnTo>
                    <a:pt x="1833" y="1690"/>
                  </a:lnTo>
                  <a:lnTo>
                    <a:pt x="1832" y="1682"/>
                  </a:lnTo>
                  <a:lnTo>
                    <a:pt x="1837" y="1684"/>
                  </a:lnTo>
                  <a:lnTo>
                    <a:pt x="1832" y="1718"/>
                  </a:lnTo>
                  <a:lnTo>
                    <a:pt x="1829" y="1724"/>
                  </a:lnTo>
                  <a:lnTo>
                    <a:pt x="1810" y="1746"/>
                  </a:lnTo>
                  <a:lnTo>
                    <a:pt x="1779" y="1750"/>
                  </a:lnTo>
                  <a:lnTo>
                    <a:pt x="1778" y="1765"/>
                  </a:lnTo>
                  <a:lnTo>
                    <a:pt x="1783" y="1773"/>
                  </a:lnTo>
                  <a:lnTo>
                    <a:pt x="1784" y="1783"/>
                  </a:lnTo>
                  <a:lnTo>
                    <a:pt x="1773" y="1799"/>
                  </a:lnTo>
                  <a:lnTo>
                    <a:pt x="1761" y="1805"/>
                  </a:lnTo>
                  <a:lnTo>
                    <a:pt x="1747" y="1798"/>
                  </a:lnTo>
                  <a:lnTo>
                    <a:pt x="1736" y="1787"/>
                  </a:lnTo>
                  <a:lnTo>
                    <a:pt x="1736" y="1770"/>
                  </a:lnTo>
                  <a:lnTo>
                    <a:pt x="1741" y="1759"/>
                  </a:lnTo>
                  <a:lnTo>
                    <a:pt x="1747" y="1750"/>
                  </a:lnTo>
                  <a:lnTo>
                    <a:pt x="1754" y="1745"/>
                  </a:lnTo>
                  <a:lnTo>
                    <a:pt x="1732" y="1713"/>
                  </a:lnTo>
                  <a:lnTo>
                    <a:pt x="1735" y="1705"/>
                  </a:lnTo>
                  <a:lnTo>
                    <a:pt x="1724" y="1703"/>
                  </a:lnTo>
                  <a:lnTo>
                    <a:pt x="1684" y="1721"/>
                  </a:lnTo>
                  <a:lnTo>
                    <a:pt x="1675" y="1737"/>
                  </a:lnTo>
                  <a:lnTo>
                    <a:pt x="1660" y="1743"/>
                  </a:lnTo>
                  <a:lnTo>
                    <a:pt x="1640" y="1773"/>
                  </a:lnTo>
                  <a:lnTo>
                    <a:pt x="1628" y="1775"/>
                  </a:lnTo>
                  <a:lnTo>
                    <a:pt x="1622" y="1766"/>
                  </a:lnTo>
                  <a:lnTo>
                    <a:pt x="1606" y="1762"/>
                  </a:lnTo>
                  <a:lnTo>
                    <a:pt x="1587" y="1767"/>
                  </a:lnTo>
                  <a:lnTo>
                    <a:pt x="1570" y="1757"/>
                  </a:lnTo>
                  <a:lnTo>
                    <a:pt x="1547" y="1772"/>
                  </a:lnTo>
                  <a:lnTo>
                    <a:pt x="1536" y="1771"/>
                  </a:lnTo>
                  <a:lnTo>
                    <a:pt x="1512" y="1792"/>
                  </a:lnTo>
                  <a:lnTo>
                    <a:pt x="1508" y="1802"/>
                  </a:lnTo>
                  <a:lnTo>
                    <a:pt x="1506" y="1822"/>
                  </a:lnTo>
                  <a:lnTo>
                    <a:pt x="1504" y="1831"/>
                  </a:lnTo>
                  <a:lnTo>
                    <a:pt x="1495" y="1831"/>
                  </a:lnTo>
                  <a:lnTo>
                    <a:pt x="1487" y="1824"/>
                  </a:lnTo>
                  <a:lnTo>
                    <a:pt x="1478" y="1813"/>
                  </a:lnTo>
                  <a:lnTo>
                    <a:pt x="1474" y="1816"/>
                  </a:lnTo>
                  <a:lnTo>
                    <a:pt x="1467" y="1821"/>
                  </a:lnTo>
                  <a:lnTo>
                    <a:pt x="1456" y="1807"/>
                  </a:lnTo>
                  <a:lnTo>
                    <a:pt x="1456" y="1779"/>
                  </a:lnTo>
                  <a:lnTo>
                    <a:pt x="1450" y="1773"/>
                  </a:lnTo>
                  <a:lnTo>
                    <a:pt x="1450" y="1766"/>
                  </a:lnTo>
                  <a:lnTo>
                    <a:pt x="1457" y="1751"/>
                  </a:lnTo>
                  <a:lnTo>
                    <a:pt x="1458" y="1737"/>
                  </a:lnTo>
                  <a:lnTo>
                    <a:pt x="1452" y="1724"/>
                  </a:lnTo>
                  <a:lnTo>
                    <a:pt x="1447" y="1722"/>
                  </a:lnTo>
                  <a:lnTo>
                    <a:pt x="1446" y="1730"/>
                  </a:lnTo>
                  <a:lnTo>
                    <a:pt x="1442" y="1730"/>
                  </a:lnTo>
                  <a:lnTo>
                    <a:pt x="1444" y="1721"/>
                  </a:lnTo>
                  <a:lnTo>
                    <a:pt x="1451" y="1716"/>
                  </a:lnTo>
                  <a:lnTo>
                    <a:pt x="1477" y="1713"/>
                  </a:lnTo>
                  <a:lnTo>
                    <a:pt x="1488" y="1707"/>
                  </a:lnTo>
                  <a:lnTo>
                    <a:pt x="1490" y="1705"/>
                  </a:lnTo>
                  <a:lnTo>
                    <a:pt x="1484" y="1707"/>
                  </a:lnTo>
                  <a:lnTo>
                    <a:pt x="1467" y="1712"/>
                  </a:lnTo>
                  <a:lnTo>
                    <a:pt x="1460" y="1711"/>
                  </a:lnTo>
                  <a:lnTo>
                    <a:pt x="1445" y="1712"/>
                  </a:lnTo>
                  <a:lnTo>
                    <a:pt x="1423" y="1723"/>
                  </a:lnTo>
                  <a:lnTo>
                    <a:pt x="1424" y="1730"/>
                  </a:lnTo>
                  <a:lnTo>
                    <a:pt x="1415" y="1734"/>
                  </a:lnTo>
                  <a:lnTo>
                    <a:pt x="1413" y="1738"/>
                  </a:lnTo>
                  <a:lnTo>
                    <a:pt x="1417" y="1751"/>
                  </a:lnTo>
                  <a:lnTo>
                    <a:pt x="1417" y="1759"/>
                  </a:lnTo>
                  <a:lnTo>
                    <a:pt x="1406" y="1765"/>
                  </a:lnTo>
                  <a:lnTo>
                    <a:pt x="1397" y="1760"/>
                  </a:lnTo>
                  <a:lnTo>
                    <a:pt x="1393" y="1751"/>
                  </a:lnTo>
                  <a:lnTo>
                    <a:pt x="1398" y="1743"/>
                  </a:lnTo>
                  <a:lnTo>
                    <a:pt x="1391" y="1743"/>
                  </a:lnTo>
                  <a:lnTo>
                    <a:pt x="1369" y="1767"/>
                  </a:lnTo>
                  <a:lnTo>
                    <a:pt x="1377" y="1766"/>
                  </a:lnTo>
                  <a:lnTo>
                    <a:pt x="1381" y="1775"/>
                  </a:lnTo>
                  <a:lnTo>
                    <a:pt x="1381" y="1783"/>
                  </a:lnTo>
                  <a:lnTo>
                    <a:pt x="1380" y="1793"/>
                  </a:lnTo>
                  <a:lnTo>
                    <a:pt x="1371" y="1800"/>
                  </a:lnTo>
                  <a:lnTo>
                    <a:pt x="1366" y="1803"/>
                  </a:lnTo>
                  <a:lnTo>
                    <a:pt x="1361" y="1789"/>
                  </a:lnTo>
                  <a:lnTo>
                    <a:pt x="1354" y="1777"/>
                  </a:lnTo>
                  <a:lnTo>
                    <a:pt x="1326" y="1786"/>
                  </a:lnTo>
                  <a:lnTo>
                    <a:pt x="1328" y="1789"/>
                  </a:lnTo>
                  <a:lnTo>
                    <a:pt x="1291" y="1807"/>
                  </a:lnTo>
                  <a:lnTo>
                    <a:pt x="1288" y="1804"/>
                  </a:lnTo>
                  <a:lnTo>
                    <a:pt x="1282" y="1807"/>
                  </a:lnTo>
                  <a:lnTo>
                    <a:pt x="1254" y="1832"/>
                  </a:lnTo>
                  <a:lnTo>
                    <a:pt x="1181" y="1880"/>
                  </a:lnTo>
                  <a:lnTo>
                    <a:pt x="1172" y="1880"/>
                  </a:lnTo>
                  <a:lnTo>
                    <a:pt x="1171" y="1895"/>
                  </a:lnTo>
                  <a:lnTo>
                    <a:pt x="1175" y="1897"/>
                  </a:lnTo>
                  <a:lnTo>
                    <a:pt x="1166" y="1905"/>
                  </a:lnTo>
                  <a:lnTo>
                    <a:pt x="1144" y="1908"/>
                  </a:lnTo>
                  <a:lnTo>
                    <a:pt x="1135" y="1916"/>
                  </a:lnTo>
                  <a:lnTo>
                    <a:pt x="1129" y="1913"/>
                  </a:lnTo>
                  <a:lnTo>
                    <a:pt x="1123" y="1927"/>
                  </a:lnTo>
                  <a:lnTo>
                    <a:pt x="1114" y="1958"/>
                  </a:lnTo>
                  <a:lnTo>
                    <a:pt x="1111" y="1970"/>
                  </a:lnTo>
                  <a:lnTo>
                    <a:pt x="1113" y="1996"/>
                  </a:lnTo>
                  <a:lnTo>
                    <a:pt x="1106" y="2008"/>
                  </a:lnTo>
                  <a:lnTo>
                    <a:pt x="1090" y="2017"/>
                  </a:lnTo>
                  <a:lnTo>
                    <a:pt x="1079" y="2015"/>
                  </a:lnTo>
                  <a:lnTo>
                    <a:pt x="1058" y="2024"/>
                  </a:lnTo>
                  <a:lnTo>
                    <a:pt x="1053" y="2044"/>
                  </a:lnTo>
                  <a:lnTo>
                    <a:pt x="1048" y="2030"/>
                  </a:lnTo>
                  <a:lnTo>
                    <a:pt x="1047" y="2015"/>
                  </a:lnTo>
                  <a:lnTo>
                    <a:pt x="1033" y="2023"/>
                  </a:lnTo>
                  <a:lnTo>
                    <a:pt x="1024" y="2023"/>
                  </a:lnTo>
                  <a:lnTo>
                    <a:pt x="1015" y="2017"/>
                  </a:lnTo>
                  <a:lnTo>
                    <a:pt x="1004" y="1997"/>
                  </a:lnTo>
                  <a:lnTo>
                    <a:pt x="1000" y="1985"/>
                  </a:lnTo>
                  <a:lnTo>
                    <a:pt x="978" y="1960"/>
                  </a:lnTo>
                  <a:lnTo>
                    <a:pt x="968" y="1950"/>
                  </a:lnTo>
                  <a:lnTo>
                    <a:pt x="963" y="1935"/>
                  </a:lnTo>
                  <a:lnTo>
                    <a:pt x="962" y="1921"/>
                  </a:lnTo>
                  <a:lnTo>
                    <a:pt x="973" y="1920"/>
                  </a:lnTo>
                  <a:lnTo>
                    <a:pt x="981" y="1910"/>
                  </a:lnTo>
                  <a:lnTo>
                    <a:pt x="984" y="1896"/>
                  </a:lnTo>
                  <a:lnTo>
                    <a:pt x="999" y="1891"/>
                  </a:lnTo>
                  <a:lnTo>
                    <a:pt x="1054" y="1880"/>
                  </a:lnTo>
                  <a:lnTo>
                    <a:pt x="1046" y="1863"/>
                  </a:lnTo>
                  <a:lnTo>
                    <a:pt x="1044" y="1845"/>
                  </a:lnTo>
                  <a:lnTo>
                    <a:pt x="1041" y="1826"/>
                  </a:lnTo>
                  <a:lnTo>
                    <a:pt x="1031" y="1832"/>
                  </a:lnTo>
                  <a:lnTo>
                    <a:pt x="1021" y="1814"/>
                  </a:lnTo>
                  <a:lnTo>
                    <a:pt x="1015" y="1809"/>
                  </a:lnTo>
                  <a:lnTo>
                    <a:pt x="1015" y="1792"/>
                  </a:lnTo>
                  <a:lnTo>
                    <a:pt x="1004" y="1783"/>
                  </a:lnTo>
                  <a:lnTo>
                    <a:pt x="978" y="1776"/>
                  </a:lnTo>
                  <a:lnTo>
                    <a:pt x="955" y="1776"/>
                  </a:lnTo>
                  <a:lnTo>
                    <a:pt x="930" y="1773"/>
                  </a:lnTo>
                  <a:lnTo>
                    <a:pt x="919" y="1777"/>
                  </a:lnTo>
                  <a:lnTo>
                    <a:pt x="909" y="1775"/>
                  </a:lnTo>
                  <a:lnTo>
                    <a:pt x="868" y="1754"/>
                  </a:lnTo>
                  <a:lnTo>
                    <a:pt x="870" y="1764"/>
                  </a:lnTo>
                  <a:lnTo>
                    <a:pt x="917" y="1805"/>
                  </a:lnTo>
                  <a:lnTo>
                    <a:pt x="917" y="1838"/>
                  </a:lnTo>
                  <a:lnTo>
                    <a:pt x="919" y="1853"/>
                  </a:lnTo>
                  <a:lnTo>
                    <a:pt x="914" y="1873"/>
                  </a:lnTo>
                  <a:lnTo>
                    <a:pt x="915" y="1890"/>
                  </a:lnTo>
                  <a:lnTo>
                    <a:pt x="901" y="1939"/>
                  </a:lnTo>
                  <a:lnTo>
                    <a:pt x="901" y="1953"/>
                  </a:lnTo>
                  <a:lnTo>
                    <a:pt x="902" y="1970"/>
                  </a:lnTo>
                  <a:lnTo>
                    <a:pt x="907" y="1975"/>
                  </a:lnTo>
                  <a:lnTo>
                    <a:pt x="919" y="1975"/>
                  </a:lnTo>
                  <a:lnTo>
                    <a:pt x="929" y="1982"/>
                  </a:lnTo>
                  <a:lnTo>
                    <a:pt x="938" y="2002"/>
                  </a:lnTo>
                  <a:lnTo>
                    <a:pt x="938" y="2013"/>
                  </a:lnTo>
                  <a:lnTo>
                    <a:pt x="933" y="2026"/>
                  </a:lnTo>
                  <a:lnTo>
                    <a:pt x="936" y="2037"/>
                  </a:lnTo>
                  <a:lnTo>
                    <a:pt x="933" y="2056"/>
                  </a:lnTo>
                  <a:lnTo>
                    <a:pt x="922" y="2072"/>
                  </a:lnTo>
                  <a:lnTo>
                    <a:pt x="915" y="2096"/>
                  </a:lnTo>
                  <a:lnTo>
                    <a:pt x="922" y="2114"/>
                  </a:lnTo>
                  <a:lnTo>
                    <a:pt x="918" y="2149"/>
                  </a:lnTo>
                  <a:lnTo>
                    <a:pt x="908" y="2134"/>
                  </a:lnTo>
                  <a:lnTo>
                    <a:pt x="906" y="2123"/>
                  </a:lnTo>
                  <a:lnTo>
                    <a:pt x="898" y="2114"/>
                  </a:lnTo>
                  <a:lnTo>
                    <a:pt x="890" y="2115"/>
                  </a:lnTo>
                  <a:lnTo>
                    <a:pt x="877" y="2126"/>
                  </a:lnTo>
                  <a:lnTo>
                    <a:pt x="885" y="2111"/>
                  </a:lnTo>
                  <a:lnTo>
                    <a:pt x="886" y="2099"/>
                  </a:lnTo>
                  <a:lnTo>
                    <a:pt x="869" y="2085"/>
                  </a:lnTo>
                  <a:lnTo>
                    <a:pt x="860" y="2080"/>
                  </a:lnTo>
                  <a:lnTo>
                    <a:pt x="837" y="2080"/>
                  </a:lnTo>
                  <a:lnTo>
                    <a:pt x="816" y="2062"/>
                  </a:lnTo>
                  <a:lnTo>
                    <a:pt x="807" y="2072"/>
                  </a:lnTo>
                  <a:lnTo>
                    <a:pt x="804" y="2083"/>
                  </a:lnTo>
                  <a:lnTo>
                    <a:pt x="788" y="2099"/>
                  </a:lnTo>
                  <a:lnTo>
                    <a:pt x="779" y="2114"/>
                  </a:lnTo>
                  <a:lnTo>
                    <a:pt x="768" y="2126"/>
                  </a:lnTo>
                  <a:lnTo>
                    <a:pt x="743" y="2136"/>
                  </a:lnTo>
                  <a:lnTo>
                    <a:pt x="735" y="2136"/>
                  </a:lnTo>
                  <a:lnTo>
                    <a:pt x="723" y="2144"/>
                  </a:lnTo>
                  <a:lnTo>
                    <a:pt x="716" y="2159"/>
                  </a:lnTo>
                  <a:lnTo>
                    <a:pt x="704" y="2170"/>
                  </a:lnTo>
                  <a:lnTo>
                    <a:pt x="693" y="2180"/>
                  </a:lnTo>
                  <a:lnTo>
                    <a:pt x="681" y="2184"/>
                  </a:lnTo>
                  <a:lnTo>
                    <a:pt x="681" y="2197"/>
                  </a:lnTo>
                  <a:lnTo>
                    <a:pt x="683" y="2223"/>
                  </a:lnTo>
                  <a:lnTo>
                    <a:pt x="696" y="2246"/>
                  </a:lnTo>
                  <a:lnTo>
                    <a:pt x="707" y="2261"/>
                  </a:lnTo>
                  <a:lnTo>
                    <a:pt x="714" y="2276"/>
                  </a:lnTo>
                  <a:lnTo>
                    <a:pt x="727" y="2308"/>
                  </a:lnTo>
                  <a:lnTo>
                    <a:pt x="730" y="2316"/>
                  </a:lnTo>
                  <a:lnTo>
                    <a:pt x="739" y="2330"/>
                  </a:lnTo>
                  <a:lnTo>
                    <a:pt x="739" y="2336"/>
                  </a:lnTo>
                  <a:lnTo>
                    <a:pt x="720" y="2324"/>
                  </a:lnTo>
                  <a:lnTo>
                    <a:pt x="714" y="2326"/>
                  </a:lnTo>
                  <a:lnTo>
                    <a:pt x="686" y="2315"/>
                  </a:lnTo>
                  <a:lnTo>
                    <a:pt x="687" y="2321"/>
                  </a:lnTo>
                  <a:lnTo>
                    <a:pt x="684" y="2325"/>
                  </a:lnTo>
                  <a:lnTo>
                    <a:pt x="671" y="2322"/>
                  </a:lnTo>
                  <a:lnTo>
                    <a:pt x="653" y="2314"/>
                  </a:lnTo>
                  <a:lnTo>
                    <a:pt x="634" y="2300"/>
                  </a:lnTo>
                  <a:lnTo>
                    <a:pt x="619" y="2298"/>
                  </a:lnTo>
                  <a:lnTo>
                    <a:pt x="610" y="2290"/>
                  </a:lnTo>
                  <a:lnTo>
                    <a:pt x="595" y="2304"/>
                  </a:lnTo>
                  <a:lnTo>
                    <a:pt x="587" y="2317"/>
                  </a:lnTo>
                  <a:lnTo>
                    <a:pt x="584" y="2297"/>
                  </a:lnTo>
                  <a:lnTo>
                    <a:pt x="599" y="2288"/>
                  </a:lnTo>
                  <a:lnTo>
                    <a:pt x="586" y="2283"/>
                  </a:lnTo>
                  <a:lnTo>
                    <a:pt x="570" y="2279"/>
                  </a:lnTo>
                  <a:lnTo>
                    <a:pt x="567" y="2266"/>
                  </a:lnTo>
                  <a:lnTo>
                    <a:pt x="549" y="2255"/>
                  </a:lnTo>
                  <a:lnTo>
                    <a:pt x="531" y="2246"/>
                  </a:lnTo>
                  <a:lnTo>
                    <a:pt x="520" y="2244"/>
                  </a:lnTo>
                  <a:lnTo>
                    <a:pt x="517" y="2265"/>
                  </a:lnTo>
                  <a:lnTo>
                    <a:pt x="509" y="2276"/>
                  </a:lnTo>
                  <a:lnTo>
                    <a:pt x="499" y="2279"/>
                  </a:lnTo>
                  <a:lnTo>
                    <a:pt x="501" y="2289"/>
                  </a:lnTo>
                  <a:lnTo>
                    <a:pt x="508" y="2304"/>
                  </a:lnTo>
                  <a:lnTo>
                    <a:pt x="516" y="2309"/>
                  </a:lnTo>
                  <a:lnTo>
                    <a:pt x="527" y="2332"/>
                  </a:lnTo>
                  <a:lnTo>
                    <a:pt x="543" y="2349"/>
                  </a:lnTo>
                  <a:lnTo>
                    <a:pt x="574" y="2336"/>
                  </a:lnTo>
                  <a:lnTo>
                    <a:pt x="580" y="2352"/>
                  </a:lnTo>
                  <a:lnTo>
                    <a:pt x="587" y="2399"/>
                  </a:lnTo>
                  <a:lnTo>
                    <a:pt x="592" y="2407"/>
                  </a:lnTo>
                  <a:lnTo>
                    <a:pt x="575" y="2400"/>
                  </a:lnTo>
                  <a:lnTo>
                    <a:pt x="560" y="2410"/>
                  </a:lnTo>
                  <a:lnTo>
                    <a:pt x="557" y="2417"/>
                  </a:lnTo>
                  <a:lnTo>
                    <a:pt x="557" y="2421"/>
                  </a:lnTo>
                  <a:lnTo>
                    <a:pt x="543" y="2413"/>
                  </a:lnTo>
                  <a:lnTo>
                    <a:pt x="533" y="2411"/>
                  </a:lnTo>
                  <a:lnTo>
                    <a:pt x="501" y="2395"/>
                  </a:lnTo>
                  <a:lnTo>
                    <a:pt x="484" y="2390"/>
                  </a:lnTo>
                  <a:lnTo>
                    <a:pt x="482" y="2383"/>
                  </a:lnTo>
                  <a:lnTo>
                    <a:pt x="474" y="2372"/>
                  </a:lnTo>
                  <a:lnTo>
                    <a:pt x="466" y="2364"/>
                  </a:lnTo>
                  <a:lnTo>
                    <a:pt x="460" y="2354"/>
                  </a:lnTo>
                  <a:lnTo>
                    <a:pt x="450" y="2348"/>
                  </a:lnTo>
                  <a:lnTo>
                    <a:pt x="444" y="2354"/>
                  </a:lnTo>
                  <a:lnTo>
                    <a:pt x="433" y="2356"/>
                  </a:lnTo>
                  <a:lnTo>
                    <a:pt x="415" y="2342"/>
                  </a:lnTo>
                  <a:lnTo>
                    <a:pt x="409" y="2330"/>
                  </a:lnTo>
                  <a:lnTo>
                    <a:pt x="396" y="2337"/>
                  </a:lnTo>
                  <a:lnTo>
                    <a:pt x="398" y="2329"/>
                  </a:lnTo>
                  <a:lnTo>
                    <a:pt x="408" y="2319"/>
                  </a:lnTo>
                  <a:lnTo>
                    <a:pt x="406" y="2299"/>
                  </a:lnTo>
                  <a:lnTo>
                    <a:pt x="408" y="2282"/>
                  </a:lnTo>
                  <a:lnTo>
                    <a:pt x="397" y="2272"/>
                  </a:lnTo>
                  <a:lnTo>
                    <a:pt x="398" y="2257"/>
                  </a:lnTo>
                  <a:lnTo>
                    <a:pt x="380" y="2222"/>
                  </a:lnTo>
                  <a:lnTo>
                    <a:pt x="385" y="2213"/>
                  </a:lnTo>
                  <a:lnTo>
                    <a:pt x="398" y="2209"/>
                  </a:lnTo>
                  <a:lnTo>
                    <a:pt x="402" y="2187"/>
                  </a:lnTo>
                  <a:lnTo>
                    <a:pt x="404" y="2161"/>
                  </a:lnTo>
                  <a:lnTo>
                    <a:pt x="402" y="2150"/>
                  </a:lnTo>
                  <a:lnTo>
                    <a:pt x="395" y="2142"/>
                  </a:lnTo>
                  <a:lnTo>
                    <a:pt x="388" y="2122"/>
                  </a:lnTo>
                  <a:lnTo>
                    <a:pt x="384" y="2116"/>
                  </a:lnTo>
                  <a:lnTo>
                    <a:pt x="368" y="2114"/>
                  </a:lnTo>
                  <a:lnTo>
                    <a:pt x="363" y="2101"/>
                  </a:lnTo>
                  <a:lnTo>
                    <a:pt x="353" y="2100"/>
                  </a:lnTo>
                  <a:lnTo>
                    <a:pt x="336" y="2094"/>
                  </a:lnTo>
                  <a:lnTo>
                    <a:pt x="336" y="2087"/>
                  </a:lnTo>
                  <a:lnTo>
                    <a:pt x="338" y="2078"/>
                  </a:lnTo>
                  <a:lnTo>
                    <a:pt x="336" y="2073"/>
                  </a:lnTo>
                  <a:lnTo>
                    <a:pt x="318" y="2071"/>
                  </a:lnTo>
                  <a:lnTo>
                    <a:pt x="285" y="2041"/>
                  </a:lnTo>
                  <a:lnTo>
                    <a:pt x="291" y="2035"/>
                  </a:lnTo>
                  <a:lnTo>
                    <a:pt x="275" y="2020"/>
                  </a:lnTo>
                  <a:lnTo>
                    <a:pt x="272" y="2004"/>
                  </a:lnTo>
                  <a:lnTo>
                    <a:pt x="264" y="1992"/>
                  </a:lnTo>
                  <a:lnTo>
                    <a:pt x="248" y="1987"/>
                  </a:lnTo>
                  <a:lnTo>
                    <a:pt x="256" y="1980"/>
                  </a:lnTo>
                  <a:lnTo>
                    <a:pt x="275" y="1976"/>
                  </a:lnTo>
                  <a:lnTo>
                    <a:pt x="295" y="1987"/>
                  </a:lnTo>
                  <a:lnTo>
                    <a:pt x="296" y="1999"/>
                  </a:lnTo>
                  <a:lnTo>
                    <a:pt x="306" y="2013"/>
                  </a:lnTo>
                  <a:lnTo>
                    <a:pt x="334" y="2033"/>
                  </a:lnTo>
                  <a:lnTo>
                    <a:pt x="338" y="2030"/>
                  </a:lnTo>
                  <a:lnTo>
                    <a:pt x="342" y="2020"/>
                  </a:lnTo>
                  <a:lnTo>
                    <a:pt x="350" y="2035"/>
                  </a:lnTo>
                  <a:lnTo>
                    <a:pt x="359" y="2042"/>
                  </a:lnTo>
                  <a:lnTo>
                    <a:pt x="365" y="2036"/>
                  </a:lnTo>
                  <a:lnTo>
                    <a:pt x="370" y="2039"/>
                  </a:lnTo>
                  <a:lnTo>
                    <a:pt x="375" y="2033"/>
                  </a:lnTo>
                  <a:lnTo>
                    <a:pt x="381" y="2034"/>
                  </a:lnTo>
                  <a:lnTo>
                    <a:pt x="384" y="2047"/>
                  </a:lnTo>
                  <a:lnTo>
                    <a:pt x="387" y="2060"/>
                  </a:lnTo>
                  <a:lnTo>
                    <a:pt x="402" y="2053"/>
                  </a:lnTo>
                  <a:lnTo>
                    <a:pt x="420" y="2058"/>
                  </a:lnTo>
                  <a:lnTo>
                    <a:pt x="427" y="2068"/>
                  </a:lnTo>
                  <a:lnTo>
                    <a:pt x="439" y="2068"/>
                  </a:lnTo>
                  <a:lnTo>
                    <a:pt x="447" y="2078"/>
                  </a:lnTo>
                  <a:lnTo>
                    <a:pt x="479" y="2087"/>
                  </a:lnTo>
                  <a:lnTo>
                    <a:pt x="494" y="2094"/>
                  </a:lnTo>
                  <a:lnTo>
                    <a:pt x="522" y="2096"/>
                  </a:lnTo>
                  <a:lnTo>
                    <a:pt x="548" y="2106"/>
                  </a:lnTo>
                  <a:lnTo>
                    <a:pt x="557" y="2116"/>
                  </a:lnTo>
                  <a:lnTo>
                    <a:pt x="576" y="2120"/>
                  </a:lnTo>
                  <a:lnTo>
                    <a:pt x="624" y="2123"/>
                  </a:lnTo>
                  <a:lnTo>
                    <a:pt x="637" y="2117"/>
                  </a:lnTo>
                  <a:lnTo>
                    <a:pt x="649" y="2115"/>
                  </a:lnTo>
                  <a:lnTo>
                    <a:pt x="693" y="2095"/>
                  </a:lnTo>
                  <a:lnTo>
                    <a:pt x="703" y="2085"/>
                  </a:lnTo>
                  <a:lnTo>
                    <a:pt x="712" y="2079"/>
                  </a:lnTo>
                  <a:lnTo>
                    <a:pt x="731" y="2057"/>
                  </a:lnTo>
                  <a:lnTo>
                    <a:pt x="752" y="2023"/>
                  </a:lnTo>
                  <a:lnTo>
                    <a:pt x="761" y="1998"/>
                  </a:lnTo>
                  <a:lnTo>
                    <a:pt x="764" y="1975"/>
                  </a:lnTo>
                  <a:lnTo>
                    <a:pt x="755" y="1970"/>
                  </a:lnTo>
                  <a:lnTo>
                    <a:pt x="752" y="1966"/>
                  </a:lnTo>
                  <a:lnTo>
                    <a:pt x="751" y="1944"/>
                  </a:lnTo>
                  <a:lnTo>
                    <a:pt x="746" y="1929"/>
                  </a:lnTo>
                  <a:lnTo>
                    <a:pt x="746" y="1907"/>
                  </a:lnTo>
                  <a:lnTo>
                    <a:pt x="735" y="1892"/>
                  </a:lnTo>
                  <a:lnTo>
                    <a:pt x="724" y="1886"/>
                  </a:lnTo>
                  <a:lnTo>
                    <a:pt x="718" y="1890"/>
                  </a:lnTo>
                  <a:lnTo>
                    <a:pt x="709" y="1883"/>
                  </a:lnTo>
                  <a:lnTo>
                    <a:pt x="710" y="1873"/>
                  </a:lnTo>
                  <a:lnTo>
                    <a:pt x="704" y="1869"/>
                  </a:lnTo>
                  <a:lnTo>
                    <a:pt x="693" y="1854"/>
                  </a:lnTo>
                  <a:lnTo>
                    <a:pt x="689" y="1845"/>
                  </a:lnTo>
                  <a:lnTo>
                    <a:pt x="683" y="1841"/>
                  </a:lnTo>
                  <a:lnTo>
                    <a:pt x="676" y="1835"/>
                  </a:lnTo>
                  <a:lnTo>
                    <a:pt x="681" y="1848"/>
                  </a:lnTo>
                  <a:lnTo>
                    <a:pt x="672" y="1851"/>
                  </a:lnTo>
                  <a:lnTo>
                    <a:pt x="650" y="1835"/>
                  </a:lnTo>
                  <a:lnTo>
                    <a:pt x="642" y="1825"/>
                  </a:lnTo>
                  <a:lnTo>
                    <a:pt x="639" y="1834"/>
                  </a:lnTo>
                  <a:lnTo>
                    <a:pt x="635" y="1827"/>
                  </a:lnTo>
                  <a:lnTo>
                    <a:pt x="632" y="1815"/>
                  </a:lnTo>
                  <a:lnTo>
                    <a:pt x="619" y="1800"/>
                  </a:lnTo>
                  <a:lnTo>
                    <a:pt x="627" y="1818"/>
                  </a:lnTo>
                  <a:lnTo>
                    <a:pt x="606" y="1811"/>
                  </a:lnTo>
                  <a:lnTo>
                    <a:pt x="599" y="1800"/>
                  </a:lnTo>
                  <a:lnTo>
                    <a:pt x="596" y="1793"/>
                  </a:lnTo>
                  <a:lnTo>
                    <a:pt x="589" y="1783"/>
                  </a:lnTo>
                  <a:lnTo>
                    <a:pt x="558" y="1751"/>
                  </a:lnTo>
                  <a:lnTo>
                    <a:pt x="542" y="1739"/>
                  </a:lnTo>
                  <a:lnTo>
                    <a:pt x="535" y="1730"/>
                  </a:lnTo>
                  <a:lnTo>
                    <a:pt x="509" y="1712"/>
                  </a:lnTo>
                  <a:lnTo>
                    <a:pt x="500" y="1701"/>
                  </a:lnTo>
                  <a:lnTo>
                    <a:pt x="466" y="1682"/>
                  </a:lnTo>
                  <a:lnTo>
                    <a:pt x="461" y="1678"/>
                  </a:lnTo>
                  <a:lnTo>
                    <a:pt x="427" y="1669"/>
                  </a:lnTo>
                  <a:lnTo>
                    <a:pt x="429" y="1675"/>
                  </a:lnTo>
                  <a:lnTo>
                    <a:pt x="427" y="1679"/>
                  </a:lnTo>
                  <a:lnTo>
                    <a:pt x="420" y="1679"/>
                  </a:lnTo>
                  <a:lnTo>
                    <a:pt x="403" y="1670"/>
                  </a:lnTo>
                  <a:lnTo>
                    <a:pt x="369" y="1662"/>
                  </a:lnTo>
                  <a:lnTo>
                    <a:pt x="354" y="1655"/>
                  </a:lnTo>
                  <a:lnTo>
                    <a:pt x="350" y="1662"/>
                  </a:lnTo>
                  <a:lnTo>
                    <a:pt x="333" y="1664"/>
                  </a:lnTo>
                  <a:lnTo>
                    <a:pt x="326" y="1670"/>
                  </a:lnTo>
                  <a:lnTo>
                    <a:pt x="322" y="1660"/>
                  </a:lnTo>
                  <a:lnTo>
                    <a:pt x="317" y="1657"/>
                  </a:lnTo>
                  <a:lnTo>
                    <a:pt x="320" y="1644"/>
                  </a:lnTo>
                  <a:lnTo>
                    <a:pt x="317" y="1641"/>
                  </a:lnTo>
                  <a:lnTo>
                    <a:pt x="299" y="1657"/>
                  </a:lnTo>
                  <a:lnTo>
                    <a:pt x="302" y="1637"/>
                  </a:lnTo>
                  <a:lnTo>
                    <a:pt x="293" y="1644"/>
                  </a:lnTo>
                  <a:lnTo>
                    <a:pt x="294" y="1633"/>
                  </a:lnTo>
                  <a:lnTo>
                    <a:pt x="291" y="1632"/>
                  </a:lnTo>
                  <a:lnTo>
                    <a:pt x="283" y="1632"/>
                  </a:lnTo>
                  <a:lnTo>
                    <a:pt x="268" y="1638"/>
                  </a:lnTo>
                  <a:lnTo>
                    <a:pt x="271" y="1631"/>
                  </a:lnTo>
                  <a:lnTo>
                    <a:pt x="269" y="1625"/>
                  </a:lnTo>
                  <a:lnTo>
                    <a:pt x="267" y="1617"/>
                  </a:lnTo>
                  <a:lnTo>
                    <a:pt x="251" y="1619"/>
                  </a:lnTo>
                  <a:lnTo>
                    <a:pt x="257" y="1589"/>
                  </a:lnTo>
                  <a:lnTo>
                    <a:pt x="261" y="1603"/>
                  </a:lnTo>
                  <a:lnTo>
                    <a:pt x="267" y="1606"/>
                  </a:lnTo>
                  <a:lnTo>
                    <a:pt x="273" y="1606"/>
                  </a:lnTo>
                  <a:lnTo>
                    <a:pt x="279" y="1614"/>
                  </a:lnTo>
                  <a:lnTo>
                    <a:pt x="290" y="1612"/>
                  </a:lnTo>
                  <a:lnTo>
                    <a:pt x="299" y="1616"/>
                  </a:lnTo>
                  <a:lnTo>
                    <a:pt x="307" y="1600"/>
                  </a:lnTo>
                  <a:lnTo>
                    <a:pt x="309" y="1589"/>
                  </a:lnTo>
                  <a:lnTo>
                    <a:pt x="290" y="1583"/>
                  </a:lnTo>
                  <a:lnTo>
                    <a:pt x="283" y="1585"/>
                  </a:lnTo>
                  <a:lnTo>
                    <a:pt x="275" y="1579"/>
                  </a:lnTo>
                  <a:lnTo>
                    <a:pt x="274" y="1573"/>
                  </a:lnTo>
                  <a:lnTo>
                    <a:pt x="259" y="1565"/>
                  </a:lnTo>
                  <a:lnTo>
                    <a:pt x="242" y="1558"/>
                  </a:lnTo>
                  <a:lnTo>
                    <a:pt x="248" y="1567"/>
                  </a:lnTo>
                  <a:lnTo>
                    <a:pt x="247" y="1582"/>
                  </a:lnTo>
                  <a:lnTo>
                    <a:pt x="239" y="1583"/>
                  </a:lnTo>
                  <a:lnTo>
                    <a:pt x="235" y="1579"/>
                  </a:lnTo>
                  <a:lnTo>
                    <a:pt x="232" y="1587"/>
                  </a:lnTo>
                  <a:lnTo>
                    <a:pt x="235" y="1598"/>
                  </a:lnTo>
                  <a:lnTo>
                    <a:pt x="231" y="1604"/>
                  </a:lnTo>
                  <a:lnTo>
                    <a:pt x="221" y="1604"/>
                  </a:lnTo>
                  <a:lnTo>
                    <a:pt x="210" y="1593"/>
                  </a:lnTo>
                  <a:lnTo>
                    <a:pt x="191" y="1583"/>
                  </a:lnTo>
                  <a:lnTo>
                    <a:pt x="189" y="1584"/>
                  </a:lnTo>
                  <a:lnTo>
                    <a:pt x="192" y="1589"/>
                  </a:lnTo>
                  <a:lnTo>
                    <a:pt x="191" y="1600"/>
                  </a:lnTo>
                  <a:lnTo>
                    <a:pt x="187" y="1612"/>
                  </a:lnTo>
                  <a:lnTo>
                    <a:pt x="185" y="1617"/>
                  </a:lnTo>
                  <a:lnTo>
                    <a:pt x="172" y="1621"/>
                  </a:lnTo>
                  <a:lnTo>
                    <a:pt x="150" y="1606"/>
                  </a:lnTo>
                  <a:lnTo>
                    <a:pt x="144" y="1637"/>
                  </a:lnTo>
                  <a:lnTo>
                    <a:pt x="138" y="1644"/>
                  </a:lnTo>
                  <a:lnTo>
                    <a:pt x="106" y="1664"/>
                  </a:lnTo>
                  <a:lnTo>
                    <a:pt x="103" y="1669"/>
                  </a:lnTo>
                  <a:lnTo>
                    <a:pt x="102" y="1680"/>
                  </a:lnTo>
                  <a:lnTo>
                    <a:pt x="101" y="1684"/>
                  </a:lnTo>
                  <a:lnTo>
                    <a:pt x="92" y="1692"/>
                  </a:lnTo>
                  <a:lnTo>
                    <a:pt x="90" y="1694"/>
                  </a:lnTo>
                  <a:lnTo>
                    <a:pt x="59" y="1721"/>
                  </a:lnTo>
                  <a:lnTo>
                    <a:pt x="69" y="1725"/>
                  </a:lnTo>
                  <a:lnTo>
                    <a:pt x="69" y="1730"/>
                  </a:lnTo>
                  <a:lnTo>
                    <a:pt x="58" y="1759"/>
                  </a:lnTo>
                  <a:lnTo>
                    <a:pt x="57" y="1768"/>
                  </a:lnTo>
                  <a:lnTo>
                    <a:pt x="59" y="1794"/>
                  </a:lnTo>
                  <a:lnTo>
                    <a:pt x="64" y="1814"/>
                  </a:lnTo>
                  <a:lnTo>
                    <a:pt x="69" y="1821"/>
                  </a:lnTo>
                  <a:lnTo>
                    <a:pt x="79" y="1827"/>
                  </a:lnTo>
                  <a:lnTo>
                    <a:pt x="92" y="1830"/>
                  </a:lnTo>
                  <a:lnTo>
                    <a:pt x="107" y="1837"/>
                  </a:lnTo>
                  <a:lnTo>
                    <a:pt x="127" y="1875"/>
                  </a:lnTo>
                  <a:lnTo>
                    <a:pt x="137" y="1890"/>
                  </a:lnTo>
                  <a:lnTo>
                    <a:pt x="140" y="1912"/>
                  </a:lnTo>
                  <a:lnTo>
                    <a:pt x="122" y="1949"/>
                  </a:lnTo>
                  <a:lnTo>
                    <a:pt x="103" y="1992"/>
                  </a:lnTo>
                  <a:lnTo>
                    <a:pt x="97" y="2005"/>
                  </a:lnTo>
                  <a:lnTo>
                    <a:pt x="99" y="2026"/>
                  </a:lnTo>
                  <a:lnTo>
                    <a:pt x="108" y="2046"/>
                  </a:lnTo>
                  <a:lnTo>
                    <a:pt x="116" y="2063"/>
                  </a:lnTo>
                  <a:lnTo>
                    <a:pt x="118" y="2082"/>
                  </a:lnTo>
                  <a:lnTo>
                    <a:pt x="133" y="2109"/>
                  </a:lnTo>
                  <a:lnTo>
                    <a:pt x="144" y="2143"/>
                  </a:lnTo>
                  <a:lnTo>
                    <a:pt x="146" y="2160"/>
                  </a:lnTo>
                  <a:lnTo>
                    <a:pt x="148" y="2175"/>
                  </a:lnTo>
                  <a:lnTo>
                    <a:pt x="134" y="2187"/>
                  </a:lnTo>
                  <a:lnTo>
                    <a:pt x="132" y="2209"/>
                  </a:lnTo>
                  <a:lnTo>
                    <a:pt x="127" y="2225"/>
                  </a:lnTo>
                  <a:lnTo>
                    <a:pt x="130" y="2235"/>
                  </a:lnTo>
                  <a:lnTo>
                    <a:pt x="132" y="2254"/>
                  </a:lnTo>
                  <a:lnTo>
                    <a:pt x="126" y="2265"/>
                  </a:lnTo>
                  <a:lnTo>
                    <a:pt x="127" y="2286"/>
                  </a:lnTo>
                  <a:lnTo>
                    <a:pt x="143" y="2289"/>
                  </a:lnTo>
                  <a:lnTo>
                    <a:pt x="151" y="2306"/>
                  </a:lnTo>
                  <a:lnTo>
                    <a:pt x="149" y="2327"/>
                  </a:lnTo>
                  <a:lnTo>
                    <a:pt x="156" y="2343"/>
                  </a:lnTo>
                  <a:lnTo>
                    <a:pt x="172" y="2358"/>
                  </a:lnTo>
                  <a:lnTo>
                    <a:pt x="173" y="2378"/>
                  </a:lnTo>
                  <a:lnTo>
                    <a:pt x="167" y="2396"/>
                  </a:lnTo>
                  <a:lnTo>
                    <a:pt x="157" y="2411"/>
                  </a:lnTo>
                  <a:lnTo>
                    <a:pt x="153" y="2427"/>
                  </a:lnTo>
                  <a:lnTo>
                    <a:pt x="159" y="2445"/>
                  </a:lnTo>
                  <a:lnTo>
                    <a:pt x="167" y="2458"/>
                  </a:lnTo>
                  <a:lnTo>
                    <a:pt x="197" y="2481"/>
                  </a:lnTo>
                  <a:lnTo>
                    <a:pt x="202" y="2498"/>
                  </a:lnTo>
                  <a:lnTo>
                    <a:pt x="212" y="2515"/>
                  </a:lnTo>
                  <a:lnTo>
                    <a:pt x="216" y="2509"/>
                  </a:lnTo>
                  <a:lnTo>
                    <a:pt x="215" y="2548"/>
                  </a:lnTo>
                  <a:lnTo>
                    <a:pt x="199" y="2586"/>
                  </a:lnTo>
                  <a:lnTo>
                    <a:pt x="186" y="2606"/>
                  </a:lnTo>
                  <a:lnTo>
                    <a:pt x="134" y="2675"/>
                  </a:lnTo>
                  <a:lnTo>
                    <a:pt x="96" y="2718"/>
                  </a:lnTo>
                  <a:lnTo>
                    <a:pt x="46" y="2767"/>
                  </a:lnTo>
                  <a:lnTo>
                    <a:pt x="10" y="2794"/>
                  </a:lnTo>
                  <a:lnTo>
                    <a:pt x="33" y="2798"/>
                  </a:lnTo>
                  <a:lnTo>
                    <a:pt x="44" y="2785"/>
                  </a:lnTo>
                  <a:lnTo>
                    <a:pt x="63" y="2776"/>
                  </a:lnTo>
                  <a:lnTo>
                    <a:pt x="64" y="2783"/>
                  </a:lnTo>
                  <a:lnTo>
                    <a:pt x="63" y="2788"/>
                  </a:lnTo>
                  <a:lnTo>
                    <a:pt x="63" y="2805"/>
                  </a:lnTo>
                  <a:lnTo>
                    <a:pt x="58" y="2798"/>
                  </a:lnTo>
                  <a:lnTo>
                    <a:pt x="54" y="2797"/>
                  </a:lnTo>
                  <a:lnTo>
                    <a:pt x="54" y="2811"/>
                  </a:lnTo>
                  <a:lnTo>
                    <a:pt x="59" y="2820"/>
                  </a:lnTo>
                  <a:lnTo>
                    <a:pt x="64" y="2821"/>
                  </a:lnTo>
                  <a:lnTo>
                    <a:pt x="70" y="2824"/>
                  </a:lnTo>
                  <a:lnTo>
                    <a:pt x="87" y="2838"/>
                  </a:lnTo>
                  <a:lnTo>
                    <a:pt x="99" y="2838"/>
                  </a:lnTo>
                  <a:lnTo>
                    <a:pt x="117" y="2833"/>
                  </a:lnTo>
                  <a:lnTo>
                    <a:pt x="128" y="2837"/>
                  </a:lnTo>
                  <a:lnTo>
                    <a:pt x="137" y="2844"/>
                  </a:lnTo>
                  <a:lnTo>
                    <a:pt x="137" y="2854"/>
                  </a:lnTo>
                  <a:lnTo>
                    <a:pt x="143" y="2858"/>
                  </a:lnTo>
                  <a:lnTo>
                    <a:pt x="150" y="2859"/>
                  </a:lnTo>
                  <a:lnTo>
                    <a:pt x="151" y="2863"/>
                  </a:lnTo>
                  <a:lnTo>
                    <a:pt x="145" y="2868"/>
                  </a:lnTo>
                  <a:lnTo>
                    <a:pt x="137" y="2868"/>
                  </a:lnTo>
                  <a:lnTo>
                    <a:pt x="110" y="2860"/>
                  </a:lnTo>
                  <a:lnTo>
                    <a:pt x="91" y="2859"/>
                  </a:lnTo>
                  <a:lnTo>
                    <a:pt x="85" y="2865"/>
                  </a:lnTo>
                  <a:lnTo>
                    <a:pt x="83" y="2873"/>
                  </a:lnTo>
                  <a:lnTo>
                    <a:pt x="68" y="2881"/>
                  </a:lnTo>
                  <a:lnTo>
                    <a:pt x="60" y="2876"/>
                  </a:lnTo>
                  <a:lnTo>
                    <a:pt x="54" y="2879"/>
                  </a:lnTo>
                  <a:lnTo>
                    <a:pt x="51" y="2889"/>
                  </a:lnTo>
                  <a:lnTo>
                    <a:pt x="44" y="2892"/>
                  </a:lnTo>
                  <a:lnTo>
                    <a:pt x="38" y="2886"/>
                  </a:lnTo>
                  <a:lnTo>
                    <a:pt x="31" y="2883"/>
                  </a:lnTo>
                  <a:lnTo>
                    <a:pt x="27" y="2891"/>
                  </a:lnTo>
                  <a:lnTo>
                    <a:pt x="30" y="2907"/>
                  </a:lnTo>
                  <a:lnTo>
                    <a:pt x="37" y="2908"/>
                  </a:lnTo>
                  <a:lnTo>
                    <a:pt x="42" y="2914"/>
                  </a:lnTo>
                  <a:lnTo>
                    <a:pt x="44" y="2922"/>
                  </a:lnTo>
                  <a:lnTo>
                    <a:pt x="41" y="2930"/>
                  </a:lnTo>
                  <a:lnTo>
                    <a:pt x="30" y="2941"/>
                  </a:lnTo>
                  <a:lnTo>
                    <a:pt x="21" y="2956"/>
                  </a:lnTo>
                  <a:lnTo>
                    <a:pt x="15" y="2970"/>
                  </a:lnTo>
                  <a:lnTo>
                    <a:pt x="19" y="2983"/>
                  </a:lnTo>
                  <a:lnTo>
                    <a:pt x="16" y="3002"/>
                  </a:lnTo>
                  <a:lnTo>
                    <a:pt x="17" y="3008"/>
                  </a:lnTo>
                  <a:lnTo>
                    <a:pt x="20" y="3013"/>
                  </a:lnTo>
                  <a:lnTo>
                    <a:pt x="20" y="3019"/>
                  </a:lnTo>
                  <a:lnTo>
                    <a:pt x="17" y="3026"/>
                  </a:lnTo>
                  <a:lnTo>
                    <a:pt x="9" y="3035"/>
                  </a:lnTo>
                  <a:lnTo>
                    <a:pt x="4" y="3038"/>
                  </a:lnTo>
                  <a:lnTo>
                    <a:pt x="1" y="3046"/>
                  </a:lnTo>
                  <a:lnTo>
                    <a:pt x="5" y="3053"/>
                  </a:lnTo>
                  <a:lnTo>
                    <a:pt x="14" y="3054"/>
                  </a:lnTo>
                  <a:lnTo>
                    <a:pt x="27" y="3053"/>
                  </a:lnTo>
                  <a:lnTo>
                    <a:pt x="38" y="3070"/>
                  </a:lnTo>
                  <a:lnTo>
                    <a:pt x="37" y="3086"/>
                  </a:lnTo>
                  <a:lnTo>
                    <a:pt x="27" y="3086"/>
                  </a:lnTo>
                  <a:lnTo>
                    <a:pt x="19" y="3075"/>
                  </a:lnTo>
                  <a:lnTo>
                    <a:pt x="10" y="3068"/>
                  </a:lnTo>
                  <a:lnTo>
                    <a:pt x="10" y="3083"/>
                  </a:lnTo>
                  <a:lnTo>
                    <a:pt x="6" y="3090"/>
                  </a:lnTo>
                  <a:lnTo>
                    <a:pt x="0" y="3105"/>
                  </a:lnTo>
                  <a:lnTo>
                    <a:pt x="1" y="3112"/>
                  </a:lnTo>
                  <a:lnTo>
                    <a:pt x="6" y="3118"/>
                  </a:lnTo>
                  <a:lnTo>
                    <a:pt x="10" y="3126"/>
                  </a:lnTo>
                  <a:lnTo>
                    <a:pt x="17" y="3129"/>
                  </a:lnTo>
                  <a:lnTo>
                    <a:pt x="21" y="3137"/>
                  </a:lnTo>
                  <a:lnTo>
                    <a:pt x="22" y="3145"/>
                  </a:lnTo>
                  <a:lnTo>
                    <a:pt x="17" y="3169"/>
                  </a:lnTo>
                  <a:lnTo>
                    <a:pt x="14" y="3176"/>
                  </a:lnTo>
                  <a:lnTo>
                    <a:pt x="22" y="3179"/>
                  </a:lnTo>
                  <a:lnTo>
                    <a:pt x="29" y="3183"/>
                  </a:lnTo>
                  <a:lnTo>
                    <a:pt x="29" y="3191"/>
                  </a:lnTo>
                  <a:lnTo>
                    <a:pt x="42" y="3213"/>
                  </a:lnTo>
                  <a:lnTo>
                    <a:pt x="44" y="3222"/>
                  </a:lnTo>
                  <a:lnTo>
                    <a:pt x="48" y="3229"/>
                  </a:lnTo>
                  <a:lnTo>
                    <a:pt x="48" y="3245"/>
                  </a:lnTo>
                  <a:lnTo>
                    <a:pt x="47" y="3252"/>
                  </a:lnTo>
                  <a:lnTo>
                    <a:pt x="49" y="3260"/>
                  </a:lnTo>
                  <a:lnTo>
                    <a:pt x="65" y="3257"/>
                  </a:lnTo>
                  <a:lnTo>
                    <a:pt x="73" y="3261"/>
                  </a:lnTo>
                  <a:lnTo>
                    <a:pt x="76" y="3268"/>
                  </a:lnTo>
                  <a:lnTo>
                    <a:pt x="92" y="3266"/>
                  </a:lnTo>
                  <a:lnTo>
                    <a:pt x="101" y="3267"/>
                  </a:lnTo>
                  <a:lnTo>
                    <a:pt x="113" y="3276"/>
                  </a:lnTo>
                  <a:lnTo>
                    <a:pt x="111" y="3296"/>
                  </a:lnTo>
                  <a:lnTo>
                    <a:pt x="126" y="3288"/>
                  </a:lnTo>
                  <a:lnTo>
                    <a:pt x="133" y="3287"/>
                  </a:lnTo>
                  <a:lnTo>
                    <a:pt x="139" y="3282"/>
                  </a:lnTo>
                  <a:lnTo>
                    <a:pt x="155" y="3280"/>
                  </a:lnTo>
                  <a:lnTo>
                    <a:pt x="162" y="3282"/>
                  </a:lnTo>
                  <a:lnTo>
                    <a:pt x="170" y="3287"/>
                  </a:lnTo>
                  <a:lnTo>
                    <a:pt x="176" y="3292"/>
                  </a:lnTo>
                  <a:lnTo>
                    <a:pt x="185" y="3305"/>
                  </a:lnTo>
                  <a:lnTo>
                    <a:pt x="193" y="3306"/>
                  </a:lnTo>
                  <a:lnTo>
                    <a:pt x="194" y="3317"/>
                  </a:lnTo>
                  <a:lnTo>
                    <a:pt x="192" y="3325"/>
                  </a:lnTo>
                  <a:lnTo>
                    <a:pt x="192" y="3333"/>
                  </a:lnTo>
                  <a:lnTo>
                    <a:pt x="197" y="3341"/>
                  </a:lnTo>
                  <a:lnTo>
                    <a:pt x="199" y="3348"/>
                  </a:lnTo>
                  <a:lnTo>
                    <a:pt x="198" y="3355"/>
                  </a:lnTo>
                  <a:lnTo>
                    <a:pt x="196" y="3363"/>
                  </a:lnTo>
                  <a:lnTo>
                    <a:pt x="189" y="3368"/>
                  </a:lnTo>
                  <a:lnTo>
                    <a:pt x="187" y="3376"/>
                  </a:lnTo>
                  <a:lnTo>
                    <a:pt x="189" y="3384"/>
                  </a:lnTo>
                  <a:lnTo>
                    <a:pt x="202" y="3395"/>
                  </a:lnTo>
                  <a:lnTo>
                    <a:pt x="205" y="3411"/>
                  </a:lnTo>
                  <a:lnTo>
                    <a:pt x="216" y="3433"/>
                  </a:lnTo>
                  <a:lnTo>
                    <a:pt x="221" y="3439"/>
                  </a:lnTo>
                  <a:lnTo>
                    <a:pt x="236" y="3448"/>
                  </a:lnTo>
                  <a:lnTo>
                    <a:pt x="241" y="3454"/>
                  </a:lnTo>
                  <a:lnTo>
                    <a:pt x="242" y="3462"/>
                  </a:lnTo>
                  <a:lnTo>
                    <a:pt x="241" y="3470"/>
                  </a:lnTo>
                  <a:lnTo>
                    <a:pt x="245" y="3477"/>
                  </a:lnTo>
                  <a:lnTo>
                    <a:pt x="268" y="3475"/>
                  </a:lnTo>
                  <a:lnTo>
                    <a:pt x="274" y="3479"/>
                  </a:lnTo>
                  <a:lnTo>
                    <a:pt x="282" y="3482"/>
                  </a:lnTo>
                  <a:lnTo>
                    <a:pt x="279" y="3489"/>
                  </a:lnTo>
                  <a:lnTo>
                    <a:pt x="284" y="3495"/>
                  </a:lnTo>
                  <a:lnTo>
                    <a:pt x="294" y="3497"/>
                  </a:lnTo>
                  <a:lnTo>
                    <a:pt x="295" y="3510"/>
                  </a:lnTo>
                  <a:lnTo>
                    <a:pt x="288" y="3515"/>
                  </a:lnTo>
                  <a:lnTo>
                    <a:pt x="284" y="3522"/>
                  </a:lnTo>
                  <a:lnTo>
                    <a:pt x="272" y="3532"/>
                  </a:lnTo>
                  <a:lnTo>
                    <a:pt x="264" y="3537"/>
                  </a:lnTo>
                  <a:lnTo>
                    <a:pt x="247" y="3535"/>
                  </a:lnTo>
                  <a:lnTo>
                    <a:pt x="235" y="3524"/>
                  </a:lnTo>
                  <a:lnTo>
                    <a:pt x="228" y="3524"/>
                  </a:lnTo>
                  <a:lnTo>
                    <a:pt x="220" y="3527"/>
                  </a:lnTo>
                  <a:lnTo>
                    <a:pt x="219" y="3535"/>
                  </a:lnTo>
                  <a:lnTo>
                    <a:pt x="212" y="3538"/>
                  </a:lnTo>
                  <a:lnTo>
                    <a:pt x="213" y="3546"/>
                  </a:lnTo>
                  <a:lnTo>
                    <a:pt x="224" y="3557"/>
                  </a:lnTo>
                  <a:lnTo>
                    <a:pt x="226" y="3564"/>
                  </a:lnTo>
                  <a:lnTo>
                    <a:pt x="224" y="3573"/>
                  </a:lnTo>
                  <a:lnTo>
                    <a:pt x="229" y="3578"/>
                  </a:lnTo>
                  <a:lnTo>
                    <a:pt x="228" y="3586"/>
                  </a:lnTo>
                  <a:lnTo>
                    <a:pt x="235" y="3590"/>
                  </a:lnTo>
                  <a:lnTo>
                    <a:pt x="237" y="3597"/>
                  </a:lnTo>
                  <a:lnTo>
                    <a:pt x="236" y="3606"/>
                  </a:lnTo>
                  <a:lnTo>
                    <a:pt x="241" y="3627"/>
                  </a:lnTo>
                  <a:lnTo>
                    <a:pt x="241" y="3627"/>
                  </a:lnTo>
                  <a:lnTo>
                    <a:pt x="247" y="3633"/>
                  </a:lnTo>
                  <a:lnTo>
                    <a:pt x="255" y="3635"/>
                  </a:lnTo>
                  <a:lnTo>
                    <a:pt x="262" y="3632"/>
                  </a:lnTo>
                  <a:lnTo>
                    <a:pt x="267" y="3626"/>
                  </a:lnTo>
                  <a:lnTo>
                    <a:pt x="269" y="3617"/>
                  </a:lnTo>
                  <a:lnTo>
                    <a:pt x="277" y="3612"/>
                  </a:lnTo>
                  <a:lnTo>
                    <a:pt x="293" y="3616"/>
                  </a:lnTo>
                  <a:lnTo>
                    <a:pt x="301" y="3616"/>
                  </a:lnTo>
                  <a:lnTo>
                    <a:pt x="317" y="3611"/>
                  </a:lnTo>
                  <a:lnTo>
                    <a:pt x="333" y="3613"/>
                  </a:lnTo>
                  <a:lnTo>
                    <a:pt x="349" y="3610"/>
                  </a:lnTo>
                  <a:lnTo>
                    <a:pt x="361" y="3619"/>
                  </a:lnTo>
                  <a:lnTo>
                    <a:pt x="366" y="3627"/>
                  </a:lnTo>
                  <a:lnTo>
                    <a:pt x="366" y="3635"/>
                  </a:lnTo>
                  <a:lnTo>
                    <a:pt x="379" y="3647"/>
                  </a:lnTo>
                  <a:lnTo>
                    <a:pt x="384" y="3653"/>
                  </a:lnTo>
                  <a:lnTo>
                    <a:pt x="384" y="3662"/>
                  </a:lnTo>
                  <a:lnTo>
                    <a:pt x="375" y="3666"/>
                  </a:lnTo>
                  <a:lnTo>
                    <a:pt x="368" y="3667"/>
                  </a:lnTo>
                  <a:lnTo>
                    <a:pt x="371" y="3675"/>
                  </a:lnTo>
                  <a:lnTo>
                    <a:pt x="371" y="3682"/>
                  </a:lnTo>
                  <a:lnTo>
                    <a:pt x="375" y="3698"/>
                  </a:lnTo>
                  <a:lnTo>
                    <a:pt x="382" y="3703"/>
                  </a:lnTo>
                  <a:lnTo>
                    <a:pt x="390" y="3705"/>
                  </a:lnTo>
                  <a:lnTo>
                    <a:pt x="406" y="3710"/>
                  </a:lnTo>
                  <a:lnTo>
                    <a:pt x="413" y="3707"/>
                  </a:lnTo>
                  <a:lnTo>
                    <a:pt x="422" y="3707"/>
                  </a:lnTo>
                  <a:lnTo>
                    <a:pt x="424" y="3715"/>
                  </a:lnTo>
                  <a:lnTo>
                    <a:pt x="435" y="3726"/>
                  </a:lnTo>
                  <a:lnTo>
                    <a:pt x="442" y="3753"/>
                  </a:lnTo>
                  <a:lnTo>
                    <a:pt x="440" y="3762"/>
                  </a:lnTo>
                  <a:lnTo>
                    <a:pt x="442" y="3769"/>
                  </a:lnTo>
                  <a:lnTo>
                    <a:pt x="449" y="3774"/>
                  </a:lnTo>
                  <a:lnTo>
                    <a:pt x="456" y="3779"/>
                  </a:lnTo>
                  <a:lnTo>
                    <a:pt x="463" y="3775"/>
                  </a:lnTo>
                  <a:lnTo>
                    <a:pt x="471" y="3774"/>
                  </a:lnTo>
                  <a:lnTo>
                    <a:pt x="479" y="3775"/>
                  </a:lnTo>
                  <a:lnTo>
                    <a:pt x="490" y="3787"/>
                  </a:lnTo>
                  <a:lnTo>
                    <a:pt x="499" y="3784"/>
                  </a:lnTo>
                  <a:lnTo>
                    <a:pt x="506" y="3788"/>
                  </a:lnTo>
                  <a:lnTo>
                    <a:pt x="531" y="3780"/>
                  </a:lnTo>
                  <a:lnTo>
                    <a:pt x="546" y="3773"/>
                  </a:lnTo>
                  <a:lnTo>
                    <a:pt x="553" y="3775"/>
                  </a:lnTo>
                  <a:lnTo>
                    <a:pt x="558" y="3782"/>
                  </a:lnTo>
                  <a:lnTo>
                    <a:pt x="569" y="3804"/>
                  </a:lnTo>
                  <a:lnTo>
                    <a:pt x="580" y="3816"/>
                  </a:lnTo>
                  <a:lnTo>
                    <a:pt x="587" y="3816"/>
                  </a:lnTo>
                  <a:lnTo>
                    <a:pt x="591" y="3809"/>
                  </a:lnTo>
                  <a:lnTo>
                    <a:pt x="600" y="3809"/>
                  </a:lnTo>
                  <a:lnTo>
                    <a:pt x="605" y="3815"/>
                  </a:lnTo>
                  <a:lnTo>
                    <a:pt x="612" y="3816"/>
                  </a:lnTo>
                  <a:lnTo>
                    <a:pt x="619" y="3820"/>
                  </a:lnTo>
                  <a:lnTo>
                    <a:pt x="626" y="3826"/>
                  </a:lnTo>
                  <a:lnTo>
                    <a:pt x="642" y="3825"/>
                  </a:lnTo>
                  <a:lnTo>
                    <a:pt x="655" y="3834"/>
                  </a:lnTo>
                  <a:lnTo>
                    <a:pt x="662" y="3833"/>
                  </a:lnTo>
                  <a:lnTo>
                    <a:pt x="675" y="3844"/>
                  </a:lnTo>
                  <a:lnTo>
                    <a:pt x="683" y="3845"/>
                  </a:lnTo>
                  <a:lnTo>
                    <a:pt x="692" y="3845"/>
                  </a:lnTo>
                  <a:lnTo>
                    <a:pt x="698" y="3850"/>
                  </a:lnTo>
                  <a:lnTo>
                    <a:pt x="691" y="3854"/>
                  </a:lnTo>
                  <a:lnTo>
                    <a:pt x="699" y="3877"/>
                  </a:lnTo>
                  <a:lnTo>
                    <a:pt x="691" y="3892"/>
                  </a:lnTo>
                  <a:lnTo>
                    <a:pt x="675" y="3896"/>
                  </a:lnTo>
                  <a:lnTo>
                    <a:pt x="680" y="3902"/>
                  </a:lnTo>
                  <a:lnTo>
                    <a:pt x="688" y="3904"/>
                  </a:lnTo>
                  <a:lnTo>
                    <a:pt x="693" y="3911"/>
                  </a:lnTo>
                  <a:lnTo>
                    <a:pt x="676" y="3916"/>
                  </a:lnTo>
                  <a:lnTo>
                    <a:pt x="673" y="3922"/>
                  </a:lnTo>
                  <a:lnTo>
                    <a:pt x="672" y="3930"/>
                  </a:lnTo>
                  <a:lnTo>
                    <a:pt x="677" y="3936"/>
                  </a:lnTo>
                  <a:lnTo>
                    <a:pt x="680" y="3944"/>
                  </a:lnTo>
                  <a:lnTo>
                    <a:pt x="678" y="3952"/>
                  </a:lnTo>
                  <a:lnTo>
                    <a:pt x="686" y="3956"/>
                  </a:lnTo>
                  <a:lnTo>
                    <a:pt x="682" y="3972"/>
                  </a:lnTo>
                  <a:lnTo>
                    <a:pt x="675" y="3995"/>
                  </a:lnTo>
                  <a:lnTo>
                    <a:pt x="667" y="3999"/>
                  </a:lnTo>
                  <a:lnTo>
                    <a:pt x="653" y="3995"/>
                  </a:lnTo>
                  <a:lnTo>
                    <a:pt x="644" y="3997"/>
                  </a:lnTo>
                  <a:lnTo>
                    <a:pt x="629" y="3989"/>
                  </a:lnTo>
                  <a:lnTo>
                    <a:pt x="623" y="3994"/>
                  </a:lnTo>
                  <a:lnTo>
                    <a:pt x="614" y="4008"/>
                  </a:lnTo>
                  <a:lnTo>
                    <a:pt x="600" y="4014"/>
                  </a:lnTo>
                  <a:lnTo>
                    <a:pt x="592" y="4029"/>
                  </a:lnTo>
                  <a:lnTo>
                    <a:pt x="594" y="4037"/>
                  </a:lnTo>
                  <a:lnTo>
                    <a:pt x="594" y="4052"/>
                  </a:lnTo>
                  <a:lnTo>
                    <a:pt x="607" y="4047"/>
                  </a:lnTo>
                  <a:lnTo>
                    <a:pt x="617" y="4048"/>
                  </a:lnTo>
                  <a:lnTo>
                    <a:pt x="623" y="4043"/>
                  </a:lnTo>
                  <a:lnTo>
                    <a:pt x="638" y="4041"/>
                  </a:lnTo>
                  <a:lnTo>
                    <a:pt x="644" y="4043"/>
                  </a:lnTo>
                  <a:lnTo>
                    <a:pt x="645" y="4049"/>
                  </a:lnTo>
                  <a:lnTo>
                    <a:pt x="653" y="4051"/>
                  </a:lnTo>
                  <a:lnTo>
                    <a:pt x="655" y="4053"/>
                  </a:lnTo>
                  <a:lnTo>
                    <a:pt x="654" y="4058"/>
                  </a:lnTo>
                  <a:lnTo>
                    <a:pt x="644" y="4058"/>
                  </a:lnTo>
                  <a:lnTo>
                    <a:pt x="632" y="4063"/>
                  </a:lnTo>
                  <a:lnTo>
                    <a:pt x="616" y="4073"/>
                  </a:lnTo>
                  <a:lnTo>
                    <a:pt x="605" y="4076"/>
                  </a:lnTo>
                  <a:lnTo>
                    <a:pt x="605" y="4081"/>
                  </a:lnTo>
                  <a:lnTo>
                    <a:pt x="610" y="4086"/>
                  </a:lnTo>
                  <a:lnTo>
                    <a:pt x="605" y="4089"/>
                  </a:lnTo>
                  <a:lnTo>
                    <a:pt x="594" y="4086"/>
                  </a:lnTo>
                  <a:lnTo>
                    <a:pt x="569" y="4090"/>
                  </a:lnTo>
                  <a:lnTo>
                    <a:pt x="567" y="4100"/>
                  </a:lnTo>
                  <a:lnTo>
                    <a:pt x="575" y="4107"/>
                  </a:lnTo>
                  <a:lnTo>
                    <a:pt x="587" y="4112"/>
                  </a:lnTo>
                  <a:lnTo>
                    <a:pt x="597" y="4126"/>
                  </a:lnTo>
                  <a:lnTo>
                    <a:pt x="607" y="4135"/>
                  </a:lnTo>
                  <a:lnTo>
                    <a:pt x="605" y="4137"/>
                  </a:lnTo>
                  <a:lnTo>
                    <a:pt x="591" y="4133"/>
                  </a:lnTo>
                  <a:lnTo>
                    <a:pt x="585" y="4143"/>
                  </a:lnTo>
                  <a:lnTo>
                    <a:pt x="579" y="4143"/>
                  </a:lnTo>
                  <a:lnTo>
                    <a:pt x="567" y="4160"/>
                  </a:lnTo>
                  <a:lnTo>
                    <a:pt x="557" y="4172"/>
                  </a:lnTo>
                  <a:lnTo>
                    <a:pt x="548" y="4191"/>
                  </a:lnTo>
                  <a:lnTo>
                    <a:pt x="535" y="4192"/>
                  </a:lnTo>
                  <a:lnTo>
                    <a:pt x="519" y="4189"/>
                  </a:lnTo>
                  <a:lnTo>
                    <a:pt x="516" y="4194"/>
                  </a:lnTo>
                  <a:lnTo>
                    <a:pt x="516" y="4200"/>
                  </a:lnTo>
                  <a:lnTo>
                    <a:pt x="506" y="4205"/>
                  </a:lnTo>
                  <a:lnTo>
                    <a:pt x="519" y="4210"/>
                  </a:lnTo>
                  <a:lnTo>
                    <a:pt x="531" y="4220"/>
                  </a:lnTo>
                  <a:lnTo>
                    <a:pt x="536" y="4235"/>
                  </a:lnTo>
                  <a:lnTo>
                    <a:pt x="546" y="4246"/>
                  </a:lnTo>
                  <a:lnTo>
                    <a:pt x="556" y="4247"/>
                  </a:lnTo>
                  <a:lnTo>
                    <a:pt x="560" y="4242"/>
                  </a:lnTo>
                  <a:lnTo>
                    <a:pt x="565" y="4250"/>
                  </a:lnTo>
                  <a:lnTo>
                    <a:pt x="580" y="4262"/>
                  </a:lnTo>
                  <a:lnTo>
                    <a:pt x="623" y="4280"/>
                  </a:lnTo>
                  <a:lnTo>
                    <a:pt x="649" y="4301"/>
                  </a:lnTo>
                  <a:lnTo>
                    <a:pt x="656" y="4313"/>
                  </a:lnTo>
                  <a:lnTo>
                    <a:pt x="662" y="4321"/>
                  </a:lnTo>
                  <a:lnTo>
                    <a:pt x="671" y="4323"/>
                  </a:lnTo>
                  <a:lnTo>
                    <a:pt x="683" y="4336"/>
                  </a:lnTo>
                  <a:lnTo>
                    <a:pt x="698" y="4331"/>
                  </a:lnTo>
                  <a:lnTo>
                    <a:pt x="707" y="4329"/>
                  </a:lnTo>
                  <a:lnTo>
                    <a:pt x="714" y="4332"/>
                  </a:lnTo>
                  <a:lnTo>
                    <a:pt x="723" y="4331"/>
                  </a:lnTo>
                  <a:lnTo>
                    <a:pt x="737" y="4336"/>
                  </a:lnTo>
                  <a:lnTo>
                    <a:pt x="743" y="4342"/>
                  </a:lnTo>
                  <a:lnTo>
                    <a:pt x="759" y="4344"/>
                  </a:lnTo>
                  <a:lnTo>
                    <a:pt x="782" y="4354"/>
                  </a:lnTo>
                  <a:lnTo>
                    <a:pt x="791" y="4355"/>
                  </a:lnTo>
                  <a:lnTo>
                    <a:pt x="815" y="4353"/>
                  </a:lnTo>
                  <a:lnTo>
                    <a:pt x="831" y="4358"/>
                  </a:lnTo>
                  <a:lnTo>
                    <a:pt x="847" y="4358"/>
                  </a:lnTo>
                  <a:lnTo>
                    <a:pt x="854" y="4363"/>
                  </a:lnTo>
                  <a:lnTo>
                    <a:pt x="858" y="4368"/>
                  </a:lnTo>
                  <a:lnTo>
                    <a:pt x="896" y="4390"/>
                  </a:lnTo>
                  <a:lnTo>
                    <a:pt x="898" y="4398"/>
                  </a:lnTo>
                  <a:lnTo>
                    <a:pt x="906" y="4402"/>
                  </a:lnTo>
                  <a:lnTo>
                    <a:pt x="914" y="4399"/>
                  </a:lnTo>
                  <a:lnTo>
                    <a:pt x="920" y="4395"/>
                  </a:lnTo>
                  <a:lnTo>
                    <a:pt x="935" y="4388"/>
                  </a:lnTo>
                  <a:lnTo>
                    <a:pt x="944" y="4388"/>
                  </a:lnTo>
                  <a:lnTo>
                    <a:pt x="950" y="4393"/>
                  </a:lnTo>
                  <a:lnTo>
                    <a:pt x="957" y="4392"/>
                  </a:lnTo>
                  <a:lnTo>
                    <a:pt x="973" y="4395"/>
                  </a:lnTo>
                  <a:lnTo>
                    <a:pt x="978" y="4401"/>
                  </a:lnTo>
                  <a:lnTo>
                    <a:pt x="985" y="4404"/>
                  </a:lnTo>
                  <a:lnTo>
                    <a:pt x="993" y="4404"/>
                  </a:lnTo>
                  <a:lnTo>
                    <a:pt x="1000" y="4408"/>
                  </a:lnTo>
                  <a:lnTo>
                    <a:pt x="1004" y="4415"/>
                  </a:lnTo>
                  <a:lnTo>
                    <a:pt x="1000" y="4430"/>
                  </a:lnTo>
                  <a:lnTo>
                    <a:pt x="1012" y="4440"/>
                  </a:lnTo>
                  <a:lnTo>
                    <a:pt x="1028" y="4445"/>
                  </a:lnTo>
                  <a:lnTo>
                    <a:pt x="1035" y="4450"/>
                  </a:lnTo>
                  <a:lnTo>
                    <a:pt x="1040" y="4453"/>
                  </a:lnTo>
                  <a:lnTo>
                    <a:pt x="1048" y="4458"/>
                  </a:lnTo>
                  <a:lnTo>
                    <a:pt x="1055" y="4458"/>
                  </a:lnTo>
                  <a:lnTo>
                    <a:pt x="1067" y="4469"/>
                  </a:lnTo>
                  <a:lnTo>
                    <a:pt x="1071" y="4477"/>
                  </a:lnTo>
                  <a:lnTo>
                    <a:pt x="1079" y="4477"/>
                  </a:lnTo>
                  <a:lnTo>
                    <a:pt x="1084" y="4493"/>
                  </a:lnTo>
                  <a:lnTo>
                    <a:pt x="1087" y="4500"/>
                  </a:lnTo>
                  <a:lnTo>
                    <a:pt x="1095" y="4500"/>
                  </a:lnTo>
                  <a:lnTo>
                    <a:pt x="1111" y="4504"/>
                  </a:lnTo>
                  <a:lnTo>
                    <a:pt x="1119" y="4501"/>
                  </a:lnTo>
                  <a:lnTo>
                    <a:pt x="1124" y="4496"/>
                  </a:lnTo>
                  <a:lnTo>
                    <a:pt x="1130" y="4481"/>
                  </a:lnTo>
                  <a:lnTo>
                    <a:pt x="1138" y="4477"/>
                  </a:lnTo>
                  <a:lnTo>
                    <a:pt x="1145" y="4473"/>
                  </a:lnTo>
                  <a:lnTo>
                    <a:pt x="1148" y="4466"/>
                  </a:lnTo>
                  <a:lnTo>
                    <a:pt x="1154" y="4456"/>
                  </a:lnTo>
                  <a:lnTo>
                    <a:pt x="1144" y="4451"/>
                  </a:lnTo>
                  <a:lnTo>
                    <a:pt x="1132" y="4423"/>
                  </a:lnTo>
                  <a:lnTo>
                    <a:pt x="1113" y="4391"/>
                  </a:lnTo>
                  <a:lnTo>
                    <a:pt x="1105" y="4380"/>
                  </a:lnTo>
                  <a:lnTo>
                    <a:pt x="1101" y="4366"/>
                  </a:lnTo>
                  <a:lnTo>
                    <a:pt x="1101" y="4344"/>
                  </a:lnTo>
                  <a:lnTo>
                    <a:pt x="1108" y="4317"/>
                  </a:lnTo>
                  <a:lnTo>
                    <a:pt x="1106" y="4305"/>
                  </a:lnTo>
                  <a:lnTo>
                    <a:pt x="1097" y="4326"/>
                  </a:lnTo>
                  <a:lnTo>
                    <a:pt x="1094" y="4320"/>
                  </a:lnTo>
                  <a:lnTo>
                    <a:pt x="1091" y="4302"/>
                  </a:lnTo>
                  <a:lnTo>
                    <a:pt x="1081" y="4285"/>
                  </a:lnTo>
                  <a:lnTo>
                    <a:pt x="1069" y="4268"/>
                  </a:lnTo>
                  <a:lnTo>
                    <a:pt x="1059" y="4268"/>
                  </a:lnTo>
                  <a:lnTo>
                    <a:pt x="1054" y="4253"/>
                  </a:lnTo>
                  <a:lnTo>
                    <a:pt x="1063" y="4240"/>
                  </a:lnTo>
                  <a:lnTo>
                    <a:pt x="1064" y="4229"/>
                  </a:lnTo>
                  <a:lnTo>
                    <a:pt x="1071" y="4218"/>
                  </a:lnTo>
                  <a:lnTo>
                    <a:pt x="1075" y="4218"/>
                  </a:lnTo>
                  <a:lnTo>
                    <a:pt x="1076" y="4215"/>
                  </a:lnTo>
                  <a:lnTo>
                    <a:pt x="1079" y="4207"/>
                  </a:lnTo>
                  <a:lnTo>
                    <a:pt x="1089" y="4198"/>
                  </a:lnTo>
                  <a:lnTo>
                    <a:pt x="1095" y="4162"/>
                  </a:lnTo>
                  <a:lnTo>
                    <a:pt x="1102" y="4165"/>
                  </a:lnTo>
                  <a:lnTo>
                    <a:pt x="1106" y="4144"/>
                  </a:lnTo>
                  <a:lnTo>
                    <a:pt x="1107" y="4133"/>
                  </a:lnTo>
                  <a:lnTo>
                    <a:pt x="1098" y="4117"/>
                  </a:lnTo>
                  <a:lnTo>
                    <a:pt x="1110" y="4121"/>
                  </a:lnTo>
                  <a:lnTo>
                    <a:pt x="1121" y="4121"/>
                  </a:lnTo>
                  <a:lnTo>
                    <a:pt x="1119" y="4128"/>
                  </a:lnTo>
                  <a:lnTo>
                    <a:pt x="1126" y="4139"/>
                  </a:lnTo>
                  <a:lnTo>
                    <a:pt x="1130" y="4154"/>
                  </a:lnTo>
                  <a:lnTo>
                    <a:pt x="1138" y="4154"/>
                  </a:lnTo>
                  <a:lnTo>
                    <a:pt x="1143" y="4151"/>
                  </a:lnTo>
                  <a:lnTo>
                    <a:pt x="1148" y="4151"/>
                  </a:lnTo>
                  <a:lnTo>
                    <a:pt x="1160" y="4123"/>
                  </a:lnTo>
                  <a:lnTo>
                    <a:pt x="1166" y="4119"/>
                  </a:lnTo>
                  <a:lnTo>
                    <a:pt x="1159" y="4117"/>
                  </a:lnTo>
                  <a:lnTo>
                    <a:pt x="1155" y="4111"/>
                  </a:lnTo>
                  <a:lnTo>
                    <a:pt x="1149" y="4107"/>
                  </a:lnTo>
                  <a:lnTo>
                    <a:pt x="1140" y="4107"/>
                  </a:lnTo>
                  <a:lnTo>
                    <a:pt x="1133" y="4105"/>
                  </a:lnTo>
                  <a:lnTo>
                    <a:pt x="1130" y="4099"/>
                  </a:lnTo>
                  <a:lnTo>
                    <a:pt x="1137" y="4091"/>
                  </a:lnTo>
                  <a:lnTo>
                    <a:pt x="1138" y="4084"/>
                  </a:lnTo>
                  <a:lnTo>
                    <a:pt x="1145" y="4081"/>
                  </a:lnTo>
                  <a:lnTo>
                    <a:pt x="1154" y="4087"/>
                  </a:lnTo>
                  <a:lnTo>
                    <a:pt x="1166" y="4084"/>
                  </a:lnTo>
                  <a:lnTo>
                    <a:pt x="1157" y="4027"/>
                  </a:lnTo>
                  <a:lnTo>
                    <a:pt x="1150" y="4025"/>
                  </a:lnTo>
                  <a:lnTo>
                    <a:pt x="1145" y="4019"/>
                  </a:lnTo>
                  <a:lnTo>
                    <a:pt x="1143" y="4010"/>
                  </a:lnTo>
                  <a:lnTo>
                    <a:pt x="1139" y="4004"/>
                  </a:lnTo>
                  <a:lnTo>
                    <a:pt x="1133" y="3998"/>
                  </a:lnTo>
                  <a:lnTo>
                    <a:pt x="1126" y="3998"/>
                  </a:lnTo>
                  <a:lnTo>
                    <a:pt x="1108" y="4000"/>
                  </a:lnTo>
                  <a:lnTo>
                    <a:pt x="1095" y="3997"/>
                  </a:lnTo>
                  <a:lnTo>
                    <a:pt x="1094" y="4005"/>
                  </a:lnTo>
                  <a:lnTo>
                    <a:pt x="1081" y="3993"/>
                  </a:lnTo>
                  <a:lnTo>
                    <a:pt x="1081" y="3986"/>
                  </a:lnTo>
                  <a:lnTo>
                    <a:pt x="1076" y="3978"/>
                  </a:lnTo>
                  <a:lnTo>
                    <a:pt x="1081" y="3971"/>
                  </a:lnTo>
                  <a:lnTo>
                    <a:pt x="1076" y="3965"/>
                  </a:lnTo>
                  <a:lnTo>
                    <a:pt x="1076" y="3957"/>
                  </a:lnTo>
                  <a:lnTo>
                    <a:pt x="1047" y="3947"/>
                  </a:lnTo>
                  <a:lnTo>
                    <a:pt x="1058" y="3903"/>
                  </a:lnTo>
                  <a:lnTo>
                    <a:pt x="1071" y="3896"/>
                  </a:lnTo>
                  <a:lnTo>
                    <a:pt x="1076" y="3888"/>
                  </a:lnTo>
                  <a:lnTo>
                    <a:pt x="1074" y="3881"/>
                  </a:lnTo>
                  <a:lnTo>
                    <a:pt x="1063" y="3870"/>
                  </a:lnTo>
                  <a:lnTo>
                    <a:pt x="1073" y="3825"/>
                  </a:lnTo>
                  <a:lnTo>
                    <a:pt x="1086" y="3816"/>
                  </a:lnTo>
                  <a:lnTo>
                    <a:pt x="1091" y="3810"/>
                  </a:lnTo>
                  <a:lnTo>
                    <a:pt x="1090" y="3801"/>
                  </a:lnTo>
                  <a:lnTo>
                    <a:pt x="1092" y="3794"/>
                  </a:lnTo>
                  <a:lnTo>
                    <a:pt x="1092" y="3787"/>
                  </a:lnTo>
                  <a:lnTo>
                    <a:pt x="1096" y="3778"/>
                  </a:lnTo>
                  <a:lnTo>
                    <a:pt x="1101" y="3772"/>
                  </a:lnTo>
                  <a:lnTo>
                    <a:pt x="1107" y="3777"/>
                  </a:lnTo>
                  <a:lnTo>
                    <a:pt x="1111" y="3784"/>
                  </a:lnTo>
                  <a:lnTo>
                    <a:pt x="1123" y="3794"/>
                  </a:lnTo>
                  <a:lnTo>
                    <a:pt x="1140" y="3831"/>
                  </a:lnTo>
                  <a:lnTo>
                    <a:pt x="1149" y="3833"/>
                  </a:lnTo>
                  <a:lnTo>
                    <a:pt x="1175" y="3816"/>
                  </a:lnTo>
                  <a:lnTo>
                    <a:pt x="1172" y="3807"/>
                  </a:lnTo>
                  <a:lnTo>
                    <a:pt x="1169" y="3800"/>
                  </a:lnTo>
                  <a:lnTo>
                    <a:pt x="1165" y="3775"/>
                  </a:lnTo>
                  <a:lnTo>
                    <a:pt x="1157" y="3762"/>
                  </a:lnTo>
                  <a:lnTo>
                    <a:pt x="1166" y="3763"/>
                  </a:lnTo>
                  <a:lnTo>
                    <a:pt x="1173" y="3760"/>
                  </a:lnTo>
                  <a:lnTo>
                    <a:pt x="1193" y="3746"/>
                  </a:lnTo>
                  <a:lnTo>
                    <a:pt x="1200" y="3742"/>
                  </a:lnTo>
                  <a:lnTo>
                    <a:pt x="1205" y="3736"/>
                  </a:lnTo>
                  <a:lnTo>
                    <a:pt x="1205" y="3728"/>
                  </a:lnTo>
                  <a:lnTo>
                    <a:pt x="1205" y="3719"/>
                  </a:lnTo>
                  <a:lnTo>
                    <a:pt x="1213" y="3718"/>
                  </a:lnTo>
                  <a:lnTo>
                    <a:pt x="1221" y="3719"/>
                  </a:lnTo>
                  <a:lnTo>
                    <a:pt x="1229" y="3715"/>
                  </a:lnTo>
                  <a:lnTo>
                    <a:pt x="1234" y="3709"/>
                  </a:lnTo>
                  <a:lnTo>
                    <a:pt x="1241" y="3705"/>
                  </a:lnTo>
                  <a:lnTo>
                    <a:pt x="1248" y="3703"/>
                  </a:lnTo>
                  <a:lnTo>
                    <a:pt x="1253" y="3697"/>
                  </a:lnTo>
                  <a:lnTo>
                    <a:pt x="1261" y="3692"/>
                  </a:lnTo>
                  <a:lnTo>
                    <a:pt x="1266" y="3686"/>
                  </a:lnTo>
                  <a:lnTo>
                    <a:pt x="1267" y="3678"/>
                  </a:lnTo>
                  <a:lnTo>
                    <a:pt x="1274" y="3672"/>
                  </a:lnTo>
                  <a:lnTo>
                    <a:pt x="1289" y="3669"/>
                  </a:lnTo>
                  <a:lnTo>
                    <a:pt x="1305" y="3669"/>
                  </a:lnTo>
                  <a:lnTo>
                    <a:pt x="1306" y="3677"/>
                  </a:lnTo>
                  <a:lnTo>
                    <a:pt x="1310" y="3685"/>
                  </a:lnTo>
                  <a:lnTo>
                    <a:pt x="1326" y="3681"/>
                  </a:lnTo>
                  <a:lnTo>
                    <a:pt x="1331" y="3687"/>
                  </a:lnTo>
                  <a:lnTo>
                    <a:pt x="1336" y="3680"/>
                  </a:lnTo>
                  <a:lnTo>
                    <a:pt x="1338" y="3671"/>
                  </a:lnTo>
                  <a:lnTo>
                    <a:pt x="1343" y="3665"/>
                  </a:lnTo>
                  <a:lnTo>
                    <a:pt x="1350" y="3665"/>
                  </a:lnTo>
                  <a:lnTo>
                    <a:pt x="1358" y="3662"/>
                  </a:lnTo>
                  <a:lnTo>
                    <a:pt x="1366" y="3662"/>
                  </a:lnTo>
                  <a:lnTo>
                    <a:pt x="1371" y="3678"/>
                  </a:lnTo>
                  <a:lnTo>
                    <a:pt x="1376" y="3685"/>
                  </a:lnTo>
                  <a:lnTo>
                    <a:pt x="1385" y="3681"/>
                  </a:lnTo>
                  <a:lnTo>
                    <a:pt x="1392" y="3681"/>
                  </a:lnTo>
                  <a:lnTo>
                    <a:pt x="1399" y="3683"/>
                  </a:lnTo>
                  <a:lnTo>
                    <a:pt x="1415" y="3680"/>
                  </a:lnTo>
                  <a:lnTo>
                    <a:pt x="1423" y="3681"/>
                  </a:lnTo>
                  <a:lnTo>
                    <a:pt x="1430" y="3685"/>
                  </a:lnTo>
                  <a:lnTo>
                    <a:pt x="1436" y="3691"/>
                  </a:lnTo>
                  <a:lnTo>
                    <a:pt x="1442" y="3705"/>
                  </a:lnTo>
                  <a:lnTo>
                    <a:pt x="1463" y="3718"/>
                  </a:lnTo>
                  <a:lnTo>
                    <a:pt x="1468" y="3724"/>
                  </a:lnTo>
                  <a:lnTo>
                    <a:pt x="1471" y="3732"/>
                  </a:lnTo>
                  <a:lnTo>
                    <a:pt x="1482" y="3745"/>
                  </a:lnTo>
                  <a:lnTo>
                    <a:pt x="1481" y="3752"/>
                  </a:lnTo>
                  <a:lnTo>
                    <a:pt x="1482" y="3761"/>
                  </a:lnTo>
                  <a:lnTo>
                    <a:pt x="1487" y="3767"/>
                  </a:lnTo>
                  <a:lnTo>
                    <a:pt x="1494" y="3764"/>
                  </a:lnTo>
                  <a:lnTo>
                    <a:pt x="1494" y="3757"/>
                  </a:lnTo>
                  <a:lnTo>
                    <a:pt x="1493" y="3748"/>
                  </a:lnTo>
                  <a:lnTo>
                    <a:pt x="1494" y="3741"/>
                  </a:lnTo>
                  <a:lnTo>
                    <a:pt x="1489" y="3734"/>
                  </a:lnTo>
                  <a:lnTo>
                    <a:pt x="1494" y="3728"/>
                  </a:lnTo>
                  <a:lnTo>
                    <a:pt x="1503" y="3726"/>
                  </a:lnTo>
                  <a:lnTo>
                    <a:pt x="1505" y="3734"/>
                  </a:lnTo>
                  <a:lnTo>
                    <a:pt x="1511" y="3739"/>
                  </a:lnTo>
                  <a:lnTo>
                    <a:pt x="1514" y="3747"/>
                  </a:lnTo>
                  <a:lnTo>
                    <a:pt x="1520" y="3752"/>
                  </a:lnTo>
                  <a:lnTo>
                    <a:pt x="1536" y="3757"/>
                  </a:lnTo>
                  <a:lnTo>
                    <a:pt x="1549" y="3766"/>
                  </a:lnTo>
                  <a:lnTo>
                    <a:pt x="1558" y="3763"/>
                  </a:lnTo>
                  <a:lnTo>
                    <a:pt x="1578" y="3750"/>
                  </a:lnTo>
                  <a:lnTo>
                    <a:pt x="1578" y="3741"/>
                  </a:lnTo>
                  <a:lnTo>
                    <a:pt x="1584" y="3737"/>
                  </a:lnTo>
                  <a:lnTo>
                    <a:pt x="1590" y="3732"/>
                  </a:lnTo>
                  <a:lnTo>
                    <a:pt x="1598" y="3731"/>
                  </a:lnTo>
                  <a:lnTo>
                    <a:pt x="1606" y="3734"/>
                  </a:lnTo>
                  <a:lnTo>
                    <a:pt x="1606" y="3725"/>
                  </a:lnTo>
                  <a:lnTo>
                    <a:pt x="1614" y="3725"/>
                  </a:lnTo>
                  <a:lnTo>
                    <a:pt x="1622" y="3728"/>
                  </a:lnTo>
                  <a:lnTo>
                    <a:pt x="1629" y="3723"/>
                  </a:lnTo>
                  <a:lnTo>
                    <a:pt x="1637" y="3728"/>
                  </a:lnTo>
                  <a:lnTo>
                    <a:pt x="1648" y="3739"/>
                  </a:lnTo>
                  <a:lnTo>
                    <a:pt x="1662" y="3730"/>
                  </a:lnTo>
                  <a:lnTo>
                    <a:pt x="1666" y="3723"/>
                  </a:lnTo>
                  <a:lnTo>
                    <a:pt x="1682" y="3723"/>
                  </a:lnTo>
                  <a:lnTo>
                    <a:pt x="1689" y="3719"/>
                  </a:lnTo>
                  <a:lnTo>
                    <a:pt x="1704" y="3725"/>
                  </a:lnTo>
                  <a:lnTo>
                    <a:pt x="1709" y="3731"/>
                  </a:lnTo>
                  <a:lnTo>
                    <a:pt x="1710" y="3747"/>
                  </a:lnTo>
                  <a:lnTo>
                    <a:pt x="1716" y="3753"/>
                  </a:lnTo>
                  <a:lnTo>
                    <a:pt x="1721" y="3760"/>
                  </a:lnTo>
                  <a:lnTo>
                    <a:pt x="1737" y="3757"/>
                  </a:lnTo>
                  <a:lnTo>
                    <a:pt x="1752" y="3761"/>
                  </a:lnTo>
                  <a:lnTo>
                    <a:pt x="1752" y="3761"/>
                  </a:lnTo>
                  <a:lnTo>
                    <a:pt x="1754" y="3772"/>
                  </a:lnTo>
                  <a:lnTo>
                    <a:pt x="1772" y="3771"/>
                  </a:lnTo>
                  <a:lnTo>
                    <a:pt x="1778" y="3766"/>
                  </a:lnTo>
                  <a:lnTo>
                    <a:pt x="1785" y="3751"/>
                  </a:lnTo>
                  <a:lnTo>
                    <a:pt x="1790" y="3745"/>
                  </a:lnTo>
                  <a:lnTo>
                    <a:pt x="1796" y="3747"/>
                  </a:lnTo>
                  <a:lnTo>
                    <a:pt x="1807" y="3760"/>
                  </a:lnTo>
                  <a:lnTo>
                    <a:pt x="1824" y="3761"/>
                  </a:lnTo>
                  <a:lnTo>
                    <a:pt x="1839" y="3757"/>
                  </a:lnTo>
                  <a:lnTo>
                    <a:pt x="1847" y="3752"/>
                  </a:lnTo>
                  <a:lnTo>
                    <a:pt x="1863" y="3747"/>
                  </a:lnTo>
                  <a:lnTo>
                    <a:pt x="1874" y="3709"/>
                  </a:lnTo>
                  <a:lnTo>
                    <a:pt x="1877" y="3702"/>
                  </a:lnTo>
                  <a:lnTo>
                    <a:pt x="1872" y="3696"/>
                  </a:lnTo>
                  <a:lnTo>
                    <a:pt x="1870" y="3692"/>
                  </a:lnTo>
                  <a:lnTo>
                    <a:pt x="1856" y="3691"/>
                  </a:lnTo>
                  <a:lnTo>
                    <a:pt x="1840" y="3689"/>
                  </a:lnTo>
                  <a:lnTo>
                    <a:pt x="1834" y="3682"/>
                  </a:lnTo>
                  <a:lnTo>
                    <a:pt x="1831" y="3677"/>
                  </a:lnTo>
                  <a:lnTo>
                    <a:pt x="1813" y="3674"/>
                  </a:lnTo>
                  <a:lnTo>
                    <a:pt x="1806" y="3671"/>
                  </a:lnTo>
                  <a:lnTo>
                    <a:pt x="1807" y="3662"/>
                  </a:lnTo>
                  <a:lnTo>
                    <a:pt x="1802" y="3655"/>
                  </a:lnTo>
                  <a:lnTo>
                    <a:pt x="1786" y="3653"/>
                  </a:lnTo>
                  <a:lnTo>
                    <a:pt x="1788" y="3644"/>
                  </a:lnTo>
                  <a:lnTo>
                    <a:pt x="1795" y="3642"/>
                  </a:lnTo>
                  <a:lnTo>
                    <a:pt x="1807" y="3632"/>
                  </a:lnTo>
                  <a:lnTo>
                    <a:pt x="1823" y="3626"/>
                  </a:lnTo>
                  <a:lnTo>
                    <a:pt x="1837" y="3617"/>
                  </a:lnTo>
                  <a:lnTo>
                    <a:pt x="1840" y="3611"/>
                  </a:lnTo>
                  <a:lnTo>
                    <a:pt x="1842" y="3602"/>
                  </a:lnTo>
                  <a:lnTo>
                    <a:pt x="1823" y="3575"/>
                  </a:lnTo>
                  <a:lnTo>
                    <a:pt x="1831" y="3572"/>
                  </a:lnTo>
                  <a:lnTo>
                    <a:pt x="1838" y="3565"/>
                  </a:lnTo>
                  <a:lnTo>
                    <a:pt x="1839" y="3558"/>
                  </a:lnTo>
                  <a:lnTo>
                    <a:pt x="1845" y="3553"/>
                  </a:lnTo>
                  <a:lnTo>
                    <a:pt x="1854" y="3552"/>
                  </a:lnTo>
                  <a:lnTo>
                    <a:pt x="1863" y="3553"/>
                  </a:lnTo>
                  <a:lnTo>
                    <a:pt x="1870" y="3552"/>
                  </a:lnTo>
                  <a:lnTo>
                    <a:pt x="1877" y="3554"/>
                  </a:lnTo>
                  <a:lnTo>
                    <a:pt x="1893" y="3554"/>
                  </a:lnTo>
                  <a:lnTo>
                    <a:pt x="1902" y="3551"/>
                  </a:lnTo>
                  <a:lnTo>
                    <a:pt x="1904" y="3543"/>
                  </a:lnTo>
                  <a:lnTo>
                    <a:pt x="1901" y="3537"/>
                  </a:lnTo>
                  <a:lnTo>
                    <a:pt x="1886" y="3529"/>
                  </a:lnTo>
                  <a:lnTo>
                    <a:pt x="1854" y="3524"/>
                  </a:lnTo>
                  <a:lnTo>
                    <a:pt x="1850" y="3518"/>
                  </a:lnTo>
                  <a:lnTo>
                    <a:pt x="1852" y="3509"/>
                  </a:lnTo>
                  <a:lnTo>
                    <a:pt x="1859" y="3509"/>
                  </a:lnTo>
                  <a:lnTo>
                    <a:pt x="1866" y="3506"/>
                  </a:lnTo>
                  <a:lnTo>
                    <a:pt x="1871" y="3499"/>
                  </a:lnTo>
                  <a:lnTo>
                    <a:pt x="1865" y="3494"/>
                  </a:lnTo>
                  <a:lnTo>
                    <a:pt x="1858" y="3498"/>
                  </a:lnTo>
                  <a:lnTo>
                    <a:pt x="1842" y="3498"/>
                  </a:lnTo>
                  <a:lnTo>
                    <a:pt x="1842" y="3489"/>
                  </a:lnTo>
                  <a:lnTo>
                    <a:pt x="1844" y="3482"/>
                  </a:lnTo>
                  <a:lnTo>
                    <a:pt x="1849" y="3476"/>
                  </a:lnTo>
                  <a:lnTo>
                    <a:pt x="1838" y="3463"/>
                  </a:lnTo>
                  <a:lnTo>
                    <a:pt x="1854" y="3463"/>
                  </a:lnTo>
                  <a:lnTo>
                    <a:pt x="1859" y="3457"/>
                  </a:lnTo>
                  <a:lnTo>
                    <a:pt x="1867" y="3457"/>
                  </a:lnTo>
                  <a:lnTo>
                    <a:pt x="1872" y="3463"/>
                  </a:lnTo>
                  <a:lnTo>
                    <a:pt x="1880" y="3462"/>
                  </a:lnTo>
                  <a:lnTo>
                    <a:pt x="1888" y="3463"/>
                  </a:lnTo>
                  <a:lnTo>
                    <a:pt x="1896" y="3461"/>
                  </a:lnTo>
                  <a:lnTo>
                    <a:pt x="1920" y="3461"/>
                  </a:lnTo>
                  <a:lnTo>
                    <a:pt x="1925" y="3468"/>
                  </a:lnTo>
                  <a:lnTo>
                    <a:pt x="1935" y="3456"/>
                  </a:lnTo>
                  <a:lnTo>
                    <a:pt x="1942" y="3452"/>
                  </a:lnTo>
                  <a:lnTo>
                    <a:pt x="1958" y="3454"/>
                  </a:lnTo>
                  <a:lnTo>
                    <a:pt x="1966" y="3449"/>
                  </a:lnTo>
                  <a:lnTo>
                    <a:pt x="1973" y="3446"/>
                  </a:lnTo>
                  <a:lnTo>
                    <a:pt x="1987" y="3436"/>
                  </a:lnTo>
                  <a:lnTo>
                    <a:pt x="1994" y="3439"/>
                  </a:lnTo>
                  <a:lnTo>
                    <a:pt x="2000" y="3444"/>
                  </a:lnTo>
                  <a:lnTo>
                    <a:pt x="2008" y="3444"/>
                  </a:lnTo>
                  <a:lnTo>
                    <a:pt x="2010" y="3436"/>
                  </a:lnTo>
                  <a:lnTo>
                    <a:pt x="2027" y="3432"/>
                  </a:lnTo>
                  <a:lnTo>
                    <a:pt x="2033" y="3428"/>
                  </a:lnTo>
                  <a:lnTo>
                    <a:pt x="2042" y="3427"/>
                  </a:lnTo>
                  <a:lnTo>
                    <a:pt x="2049" y="3424"/>
                  </a:lnTo>
                  <a:lnTo>
                    <a:pt x="2057" y="3424"/>
                  </a:lnTo>
                  <a:lnTo>
                    <a:pt x="2064" y="3427"/>
                  </a:lnTo>
                  <a:lnTo>
                    <a:pt x="2069" y="3419"/>
                  </a:lnTo>
                  <a:lnTo>
                    <a:pt x="2070" y="3412"/>
                  </a:lnTo>
                  <a:lnTo>
                    <a:pt x="2074" y="3403"/>
                  </a:lnTo>
                  <a:lnTo>
                    <a:pt x="2081" y="3400"/>
                  </a:lnTo>
                  <a:lnTo>
                    <a:pt x="2089" y="3398"/>
                  </a:lnTo>
                  <a:lnTo>
                    <a:pt x="2096" y="3402"/>
                  </a:lnTo>
                  <a:lnTo>
                    <a:pt x="2114" y="3396"/>
                  </a:lnTo>
                  <a:lnTo>
                    <a:pt x="2114" y="3397"/>
                  </a:lnTo>
                  <a:lnTo>
                    <a:pt x="2151" y="3387"/>
                  </a:lnTo>
                  <a:lnTo>
                    <a:pt x="2183" y="3384"/>
                  </a:lnTo>
                  <a:lnTo>
                    <a:pt x="2211" y="3375"/>
                  </a:lnTo>
                  <a:lnTo>
                    <a:pt x="2218" y="3369"/>
                  </a:lnTo>
                  <a:lnTo>
                    <a:pt x="2226" y="3370"/>
                  </a:lnTo>
                  <a:lnTo>
                    <a:pt x="2234" y="3368"/>
                  </a:lnTo>
                  <a:lnTo>
                    <a:pt x="2238" y="3362"/>
                  </a:lnTo>
                  <a:lnTo>
                    <a:pt x="2238" y="3353"/>
                  </a:lnTo>
                  <a:lnTo>
                    <a:pt x="2238" y="3346"/>
                  </a:lnTo>
                  <a:lnTo>
                    <a:pt x="2247" y="3347"/>
                  </a:lnTo>
                  <a:lnTo>
                    <a:pt x="2254" y="3344"/>
                  </a:lnTo>
                  <a:lnTo>
                    <a:pt x="2259" y="3338"/>
                  </a:lnTo>
                  <a:lnTo>
                    <a:pt x="2265" y="3333"/>
                  </a:lnTo>
                  <a:lnTo>
                    <a:pt x="2274" y="3333"/>
                  </a:lnTo>
                  <a:lnTo>
                    <a:pt x="2279" y="3326"/>
                  </a:lnTo>
                  <a:lnTo>
                    <a:pt x="2286" y="3326"/>
                  </a:lnTo>
                  <a:lnTo>
                    <a:pt x="2293" y="3332"/>
                  </a:lnTo>
                  <a:lnTo>
                    <a:pt x="2300" y="3330"/>
                  </a:lnTo>
                  <a:lnTo>
                    <a:pt x="2307" y="3333"/>
                  </a:lnTo>
                  <a:lnTo>
                    <a:pt x="2316" y="3331"/>
                  </a:lnTo>
                  <a:lnTo>
                    <a:pt x="2323" y="3335"/>
                  </a:lnTo>
                  <a:lnTo>
                    <a:pt x="2328" y="3341"/>
                  </a:lnTo>
                  <a:lnTo>
                    <a:pt x="2342" y="3349"/>
                  </a:lnTo>
                  <a:lnTo>
                    <a:pt x="2349" y="3346"/>
                  </a:lnTo>
                  <a:lnTo>
                    <a:pt x="2355" y="3341"/>
                  </a:lnTo>
                  <a:lnTo>
                    <a:pt x="2371" y="3338"/>
                  </a:lnTo>
                  <a:lnTo>
                    <a:pt x="2379" y="3341"/>
                  </a:lnTo>
                  <a:lnTo>
                    <a:pt x="2385" y="3347"/>
                  </a:lnTo>
                  <a:lnTo>
                    <a:pt x="2388" y="3354"/>
                  </a:lnTo>
                  <a:lnTo>
                    <a:pt x="2390" y="3370"/>
                  </a:lnTo>
                  <a:lnTo>
                    <a:pt x="2388" y="3379"/>
                  </a:lnTo>
                  <a:lnTo>
                    <a:pt x="2391" y="3386"/>
                  </a:lnTo>
                  <a:lnTo>
                    <a:pt x="2403" y="3397"/>
                  </a:lnTo>
                  <a:lnTo>
                    <a:pt x="2399" y="3403"/>
                  </a:lnTo>
                  <a:lnTo>
                    <a:pt x="2401" y="3420"/>
                  </a:lnTo>
                  <a:lnTo>
                    <a:pt x="2396" y="3427"/>
                  </a:lnTo>
                  <a:lnTo>
                    <a:pt x="2391" y="3433"/>
                  </a:lnTo>
                  <a:lnTo>
                    <a:pt x="2394" y="3440"/>
                  </a:lnTo>
                  <a:lnTo>
                    <a:pt x="2397" y="3448"/>
                  </a:lnTo>
                  <a:lnTo>
                    <a:pt x="2413" y="3444"/>
                  </a:lnTo>
                  <a:lnTo>
                    <a:pt x="2420" y="3449"/>
                  </a:lnTo>
                  <a:lnTo>
                    <a:pt x="2428" y="3448"/>
                  </a:lnTo>
                  <a:lnTo>
                    <a:pt x="2431" y="3439"/>
                  </a:lnTo>
                  <a:lnTo>
                    <a:pt x="2439" y="3439"/>
                  </a:lnTo>
                  <a:lnTo>
                    <a:pt x="2446" y="3441"/>
                  </a:lnTo>
                  <a:lnTo>
                    <a:pt x="2449" y="3433"/>
                  </a:lnTo>
                  <a:lnTo>
                    <a:pt x="2449" y="3425"/>
                  </a:lnTo>
                  <a:lnTo>
                    <a:pt x="2456" y="3427"/>
                  </a:lnTo>
                  <a:lnTo>
                    <a:pt x="2460" y="3434"/>
                  </a:lnTo>
                  <a:lnTo>
                    <a:pt x="2462" y="3443"/>
                  </a:lnTo>
                  <a:lnTo>
                    <a:pt x="2467" y="3448"/>
                  </a:lnTo>
                  <a:lnTo>
                    <a:pt x="2465" y="3455"/>
                  </a:lnTo>
                  <a:lnTo>
                    <a:pt x="2463" y="3463"/>
                  </a:lnTo>
                  <a:lnTo>
                    <a:pt x="2479" y="3465"/>
                  </a:lnTo>
                  <a:lnTo>
                    <a:pt x="2477" y="3457"/>
                  </a:lnTo>
                  <a:lnTo>
                    <a:pt x="2472" y="3451"/>
                  </a:lnTo>
                  <a:lnTo>
                    <a:pt x="2479" y="3448"/>
                  </a:lnTo>
                  <a:lnTo>
                    <a:pt x="2495" y="3451"/>
                  </a:lnTo>
                  <a:lnTo>
                    <a:pt x="2503" y="3456"/>
                  </a:lnTo>
                  <a:lnTo>
                    <a:pt x="2508" y="3462"/>
                  </a:lnTo>
                  <a:lnTo>
                    <a:pt x="2516" y="3466"/>
                  </a:lnTo>
                  <a:lnTo>
                    <a:pt x="2523" y="3466"/>
                  </a:lnTo>
                  <a:lnTo>
                    <a:pt x="2527" y="3459"/>
                  </a:lnTo>
                  <a:lnTo>
                    <a:pt x="2535" y="3455"/>
                  </a:lnTo>
                  <a:lnTo>
                    <a:pt x="2537" y="3463"/>
                  </a:lnTo>
                  <a:lnTo>
                    <a:pt x="2537" y="3471"/>
                  </a:lnTo>
                  <a:lnTo>
                    <a:pt x="2528" y="3473"/>
                  </a:lnTo>
                  <a:lnTo>
                    <a:pt x="2522" y="3478"/>
                  </a:lnTo>
                  <a:lnTo>
                    <a:pt x="2517" y="3486"/>
                  </a:lnTo>
                  <a:lnTo>
                    <a:pt x="2515" y="3493"/>
                  </a:lnTo>
                  <a:lnTo>
                    <a:pt x="2516" y="3502"/>
                  </a:lnTo>
                  <a:lnTo>
                    <a:pt x="2521" y="3508"/>
                  </a:lnTo>
                  <a:lnTo>
                    <a:pt x="2528" y="3508"/>
                  </a:lnTo>
                  <a:lnTo>
                    <a:pt x="2533" y="3502"/>
                  </a:lnTo>
                  <a:lnTo>
                    <a:pt x="2548" y="3495"/>
                  </a:lnTo>
                  <a:lnTo>
                    <a:pt x="2555" y="3498"/>
                  </a:lnTo>
                  <a:lnTo>
                    <a:pt x="2564" y="3498"/>
                  </a:lnTo>
                  <a:lnTo>
                    <a:pt x="2570" y="3503"/>
                  </a:lnTo>
                  <a:lnTo>
                    <a:pt x="2578" y="3503"/>
                  </a:lnTo>
                  <a:lnTo>
                    <a:pt x="2575" y="3495"/>
                  </a:lnTo>
                  <a:lnTo>
                    <a:pt x="2580" y="3489"/>
                  </a:lnTo>
                  <a:lnTo>
                    <a:pt x="2589" y="3488"/>
                  </a:lnTo>
                  <a:lnTo>
                    <a:pt x="2598" y="3477"/>
                  </a:lnTo>
                  <a:lnTo>
                    <a:pt x="2614" y="3475"/>
                  </a:lnTo>
                  <a:lnTo>
                    <a:pt x="2627" y="3463"/>
                  </a:lnTo>
                  <a:lnTo>
                    <a:pt x="2633" y="3449"/>
                  </a:lnTo>
                  <a:lnTo>
                    <a:pt x="2639" y="3444"/>
                  </a:lnTo>
                  <a:lnTo>
                    <a:pt x="2648" y="3445"/>
                  </a:lnTo>
                  <a:lnTo>
                    <a:pt x="2664" y="3441"/>
                  </a:lnTo>
                  <a:lnTo>
                    <a:pt x="2671" y="3439"/>
                  </a:lnTo>
                  <a:lnTo>
                    <a:pt x="2675" y="3432"/>
                  </a:lnTo>
                  <a:lnTo>
                    <a:pt x="2691" y="3430"/>
                  </a:lnTo>
                  <a:lnTo>
                    <a:pt x="2704" y="3422"/>
                  </a:lnTo>
                  <a:lnTo>
                    <a:pt x="2708" y="3429"/>
                  </a:lnTo>
                  <a:lnTo>
                    <a:pt x="2709" y="3436"/>
                  </a:lnTo>
                  <a:lnTo>
                    <a:pt x="2704" y="3444"/>
                  </a:lnTo>
                  <a:lnTo>
                    <a:pt x="2697" y="3446"/>
                  </a:lnTo>
                  <a:lnTo>
                    <a:pt x="2689" y="3446"/>
                  </a:lnTo>
                  <a:lnTo>
                    <a:pt x="2688" y="345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7" name="Freeform 145">
              <a:extLst>
                <a:ext uri="{FF2B5EF4-FFF2-40B4-BE49-F238E27FC236}">
                  <a16:creationId xmlns:a16="http://schemas.microsoft.com/office/drawing/2014/main" xmlns="" id="{D64F31BB-1DE3-429C-B5E2-4AB250F6FA0D}"/>
                </a:ext>
              </a:extLst>
            </p:cNvPr>
            <p:cNvSpPr>
              <a:spLocks noChangeAspect="1"/>
            </p:cNvSpPr>
            <p:nvPr/>
          </p:nvSpPr>
          <p:spPr bwMode="auto">
            <a:xfrm>
              <a:off x="5604081" y="2853657"/>
              <a:ext cx="93834" cy="71658"/>
            </a:xfrm>
            <a:custGeom>
              <a:avLst/>
              <a:gdLst/>
              <a:ahLst/>
              <a:cxnLst>
                <a:cxn ang="0">
                  <a:pos x="0" y="118"/>
                </a:cxn>
                <a:cxn ang="0">
                  <a:pos x="2" y="114"/>
                </a:cxn>
                <a:cxn ang="0">
                  <a:pos x="12" y="107"/>
                </a:cxn>
                <a:cxn ang="0">
                  <a:pos x="14" y="102"/>
                </a:cxn>
                <a:cxn ang="0">
                  <a:pos x="19" y="87"/>
                </a:cxn>
                <a:cxn ang="0">
                  <a:pos x="21" y="76"/>
                </a:cxn>
                <a:cxn ang="0">
                  <a:pos x="25" y="70"/>
                </a:cxn>
                <a:cxn ang="0">
                  <a:pos x="46" y="69"/>
                </a:cxn>
                <a:cxn ang="0">
                  <a:pos x="55" y="63"/>
                </a:cxn>
                <a:cxn ang="0">
                  <a:pos x="67" y="48"/>
                </a:cxn>
                <a:cxn ang="0">
                  <a:pos x="77" y="32"/>
                </a:cxn>
                <a:cxn ang="0">
                  <a:pos x="82" y="15"/>
                </a:cxn>
                <a:cxn ang="0">
                  <a:pos x="83" y="0"/>
                </a:cxn>
                <a:cxn ang="0">
                  <a:pos x="79" y="27"/>
                </a:cxn>
                <a:cxn ang="0">
                  <a:pos x="71" y="46"/>
                </a:cxn>
                <a:cxn ang="0">
                  <a:pos x="65" y="55"/>
                </a:cxn>
                <a:cxn ang="0">
                  <a:pos x="57" y="64"/>
                </a:cxn>
                <a:cxn ang="0">
                  <a:pos x="61" y="71"/>
                </a:cxn>
                <a:cxn ang="0">
                  <a:pos x="67" y="70"/>
                </a:cxn>
                <a:cxn ang="0">
                  <a:pos x="76" y="75"/>
                </a:cxn>
                <a:cxn ang="0">
                  <a:pos x="87" y="75"/>
                </a:cxn>
                <a:cxn ang="0">
                  <a:pos x="89" y="66"/>
                </a:cxn>
                <a:cxn ang="0">
                  <a:pos x="89" y="49"/>
                </a:cxn>
                <a:cxn ang="0">
                  <a:pos x="93" y="44"/>
                </a:cxn>
                <a:cxn ang="0">
                  <a:pos x="93" y="41"/>
                </a:cxn>
                <a:cxn ang="0">
                  <a:pos x="103" y="38"/>
                </a:cxn>
                <a:cxn ang="0">
                  <a:pos x="109" y="43"/>
                </a:cxn>
                <a:cxn ang="0">
                  <a:pos x="116" y="46"/>
                </a:cxn>
                <a:cxn ang="0">
                  <a:pos x="122" y="50"/>
                </a:cxn>
                <a:cxn ang="0">
                  <a:pos x="130" y="54"/>
                </a:cxn>
                <a:cxn ang="0">
                  <a:pos x="147" y="57"/>
                </a:cxn>
                <a:cxn ang="0">
                  <a:pos x="163" y="55"/>
                </a:cxn>
                <a:cxn ang="0">
                  <a:pos x="169" y="59"/>
                </a:cxn>
                <a:cxn ang="0">
                  <a:pos x="180" y="82"/>
                </a:cxn>
                <a:cxn ang="0">
                  <a:pos x="174" y="97"/>
                </a:cxn>
                <a:cxn ang="0">
                  <a:pos x="174" y="114"/>
                </a:cxn>
                <a:cxn ang="0">
                  <a:pos x="177" y="124"/>
                </a:cxn>
                <a:cxn ang="0">
                  <a:pos x="153" y="127"/>
                </a:cxn>
                <a:cxn ang="0">
                  <a:pos x="126" y="133"/>
                </a:cxn>
                <a:cxn ang="0">
                  <a:pos x="78" y="134"/>
                </a:cxn>
                <a:cxn ang="0">
                  <a:pos x="14" y="123"/>
                </a:cxn>
                <a:cxn ang="0">
                  <a:pos x="0" y="118"/>
                </a:cxn>
              </a:cxnLst>
              <a:rect l="0" t="0" r="r" b="b"/>
              <a:pathLst>
                <a:path w="180" h="134">
                  <a:moveTo>
                    <a:pt x="0" y="118"/>
                  </a:moveTo>
                  <a:lnTo>
                    <a:pt x="2" y="114"/>
                  </a:lnTo>
                  <a:lnTo>
                    <a:pt x="12" y="107"/>
                  </a:lnTo>
                  <a:lnTo>
                    <a:pt x="14" y="102"/>
                  </a:lnTo>
                  <a:lnTo>
                    <a:pt x="19" y="87"/>
                  </a:lnTo>
                  <a:lnTo>
                    <a:pt x="21" y="76"/>
                  </a:lnTo>
                  <a:lnTo>
                    <a:pt x="25" y="70"/>
                  </a:lnTo>
                  <a:lnTo>
                    <a:pt x="46" y="69"/>
                  </a:lnTo>
                  <a:lnTo>
                    <a:pt x="55" y="63"/>
                  </a:lnTo>
                  <a:lnTo>
                    <a:pt x="67" y="48"/>
                  </a:lnTo>
                  <a:lnTo>
                    <a:pt x="77" y="32"/>
                  </a:lnTo>
                  <a:lnTo>
                    <a:pt x="82" y="15"/>
                  </a:lnTo>
                  <a:lnTo>
                    <a:pt x="83" y="0"/>
                  </a:lnTo>
                  <a:lnTo>
                    <a:pt x="79" y="27"/>
                  </a:lnTo>
                  <a:lnTo>
                    <a:pt x="71" y="46"/>
                  </a:lnTo>
                  <a:lnTo>
                    <a:pt x="65" y="55"/>
                  </a:lnTo>
                  <a:lnTo>
                    <a:pt x="57" y="64"/>
                  </a:lnTo>
                  <a:lnTo>
                    <a:pt x="61" y="71"/>
                  </a:lnTo>
                  <a:lnTo>
                    <a:pt x="67" y="70"/>
                  </a:lnTo>
                  <a:lnTo>
                    <a:pt x="76" y="75"/>
                  </a:lnTo>
                  <a:lnTo>
                    <a:pt x="87" y="75"/>
                  </a:lnTo>
                  <a:lnTo>
                    <a:pt x="89" y="66"/>
                  </a:lnTo>
                  <a:lnTo>
                    <a:pt x="89" y="49"/>
                  </a:lnTo>
                  <a:lnTo>
                    <a:pt x="93" y="44"/>
                  </a:lnTo>
                  <a:lnTo>
                    <a:pt x="93" y="41"/>
                  </a:lnTo>
                  <a:lnTo>
                    <a:pt x="103" y="38"/>
                  </a:lnTo>
                  <a:lnTo>
                    <a:pt x="109" y="43"/>
                  </a:lnTo>
                  <a:lnTo>
                    <a:pt x="116" y="46"/>
                  </a:lnTo>
                  <a:lnTo>
                    <a:pt x="122" y="50"/>
                  </a:lnTo>
                  <a:lnTo>
                    <a:pt x="130" y="54"/>
                  </a:lnTo>
                  <a:lnTo>
                    <a:pt x="147" y="57"/>
                  </a:lnTo>
                  <a:lnTo>
                    <a:pt x="163" y="55"/>
                  </a:lnTo>
                  <a:lnTo>
                    <a:pt x="169" y="59"/>
                  </a:lnTo>
                  <a:lnTo>
                    <a:pt x="180" y="82"/>
                  </a:lnTo>
                  <a:lnTo>
                    <a:pt x="174" y="97"/>
                  </a:lnTo>
                  <a:lnTo>
                    <a:pt x="174" y="114"/>
                  </a:lnTo>
                  <a:lnTo>
                    <a:pt x="177" y="124"/>
                  </a:lnTo>
                  <a:lnTo>
                    <a:pt x="153" y="127"/>
                  </a:lnTo>
                  <a:lnTo>
                    <a:pt x="126" y="133"/>
                  </a:lnTo>
                  <a:lnTo>
                    <a:pt x="78" y="134"/>
                  </a:lnTo>
                  <a:lnTo>
                    <a:pt x="14" y="123"/>
                  </a:lnTo>
                  <a:lnTo>
                    <a:pt x="0" y="11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18" name="Freeform 146">
              <a:extLst>
                <a:ext uri="{FF2B5EF4-FFF2-40B4-BE49-F238E27FC236}">
                  <a16:creationId xmlns:a16="http://schemas.microsoft.com/office/drawing/2014/main" xmlns="" id="{B6DBDA3E-2F8D-4DFA-818F-B5D8D47F7601}"/>
                </a:ext>
              </a:extLst>
            </p:cNvPr>
            <p:cNvSpPr>
              <a:spLocks noChangeAspect="1"/>
            </p:cNvSpPr>
            <p:nvPr/>
          </p:nvSpPr>
          <p:spPr bwMode="auto">
            <a:xfrm>
              <a:off x="9119742" y="2925316"/>
              <a:ext cx="87579" cy="376986"/>
            </a:xfrm>
            <a:custGeom>
              <a:avLst/>
              <a:gdLst/>
              <a:ahLst/>
              <a:cxnLst>
                <a:cxn ang="0">
                  <a:pos x="55" y="0"/>
                </a:cxn>
                <a:cxn ang="0">
                  <a:pos x="69" y="22"/>
                </a:cxn>
                <a:cxn ang="0">
                  <a:pos x="76" y="79"/>
                </a:cxn>
                <a:cxn ang="0">
                  <a:pos x="92" y="144"/>
                </a:cxn>
                <a:cxn ang="0">
                  <a:pos x="90" y="187"/>
                </a:cxn>
                <a:cxn ang="0">
                  <a:pos x="84" y="210"/>
                </a:cxn>
                <a:cxn ang="0">
                  <a:pos x="90" y="243"/>
                </a:cxn>
                <a:cxn ang="0">
                  <a:pos x="92" y="257"/>
                </a:cxn>
                <a:cxn ang="0">
                  <a:pos x="102" y="289"/>
                </a:cxn>
                <a:cxn ang="0">
                  <a:pos x="116" y="344"/>
                </a:cxn>
                <a:cxn ang="0">
                  <a:pos x="139" y="425"/>
                </a:cxn>
                <a:cxn ang="0">
                  <a:pos x="150" y="459"/>
                </a:cxn>
                <a:cxn ang="0">
                  <a:pos x="168" y="487"/>
                </a:cxn>
                <a:cxn ang="0">
                  <a:pos x="149" y="466"/>
                </a:cxn>
                <a:cxn ang="0">
                  <a:pos x="119" y="448"/>
                </a:cxn>
                <a:cxn ang="0">
                  <a:pos x="92" y="447"/>
                </a:cxn>
                <a:cxn ang="0">
                  <a:pos x="75" y="475"/>
                </a:cxn>
                <a:cxn ang="0">
                  <a:pos x="65" y="509"/>
                </a:cxn>
                <a:cxn ang="0">
                  <a:pos x="53" y="566"/>
                </a:cxn>
                <a:cxn ang="0">
                  <a:pos x="61" y="602"/>
                </a:cxn>
                <a:cxn ang="0">
                  <a:pos x="80" y="635"/>
                </a:cxn>
                <a:cxn ang="0">
                  <a:pos x="89" y="651"/>
                </a:cxn>
                <a:cxn ang="0">
                  <a:pos x="100" y="654"/>
                </a:cxn>
                <a:cxn ang="0">
                  <a:pos x="108" y="684"/>
                </a:cxn>
                <a:cxn ang="0">
                  <a:pos x="102" y="713"/>
                </a:cxn>
                <a:cxn ang="0">
                  <a:pos x="69" y="663"/>
                </a:cxn>
                <a:cxn ang="0">
                  <a:pos x="46" y="673"/>
                </a:cxn>
                <a:cxn ang="0">
                  <a:pos x="31" y="721"/>
                </a:cxn>
                <a:cxn ang="0">
                  <a:pos x="15" y="689"/>
                </a:cxn>
                <a:cxn ang="0">
                  <a:pos x="21" y="623"/>
                </a:cxn>
                <a:cxn ang="0">
                  <a:pos x="32" y="554"/>
                </a:cxn>
                <a:cxn ang="0">
                  <a:pos x="23" y="522"/>
                </a:cxn>
                <a:cxn ang="0">
                  <a:pos x="17" y="479"/>
                </a:cxn>
                <a:cxn ang="0">
                  <a:pos x="28" y="425"/>
                </a:cxn>
                <a:cxn ang="0">
                  <a:pos x="32" y="392"/>
                </a:cxn>
                <a:cxn ang="0">
                  <a:pos x="30" y="375"/>
                </a:cxn>
                <a:cxn ang="0">
                  <a:pos x="25" y="348"/>
                </a:cxn>
                <a:cxn ang="0">
                  <a:pos x="31" y="297"/>
                </a:cxn>
                <a:cxn ang="0">
                  <a:pos x="21" y="260"/>
                </a:cxn>
                <a:cxn ang="0">
                  <a:pos x="4" y="243"/>
                </a:cxn>
                <a:cxn ang="0">
                  <a:pos x="3" y="226"/>
                </a:cxn>
                <a:cxn ang="0">
                  <a:pos x="0" y="188"/>
                </a:cxn>
                <a:cxn ang="0">
                  <a:pos x="12" y="125"/>
                </a:cxn>
                <a:cxn ang="0">
                  <a:pos x="9" y="96"/>
                </a:cxn>
                <a:cxn ang="0">
                  <a:pos x="25" y="79"/>
                </a:cxn>
                <a:cxn ang="0">
                  <a:pos x="37" y="87"/>
                </a:cxn>
                <a:cxn ang="0">
                  <a:pos x="50" y="81"/>
                </a:cxn>
                <a:cxn ang="0">
                  <a:pos x="50" y="66"/>
                </a:cxn>
                <a:cxn ang="0">
                  <a:pos x="59" y="64"/>
                </a:cxn>
                <a:cxn ang="0">
                  <a:pos x="49" y="33"/>
                </a:cxn>
                <a:cxn ang="0">
                  <a:pos x="38" y="9"/>
                </a:cxn>
                <a:cxn ang="0">
                  <a:pos x="47" y="6"/>
                </a:cxn>
              </a:cxnLst>
              <a:rect l="0" t="0" r="r" b="b"/>
              <a:pathLst>
                <a:path w="170" h="721">
                  <a:moveTo>
                    <a:pt x="52" y="3"/>
                  </a:moveTo>
                  <a:lnTo>
                    <a:pt x="55" y="0"/>
                  </a:lnTo>
                  <a:lnTo>
                    <a:pt x="63" y="4"/>
                  </a:lnTo>
                  <a:lnTo>
                    <a:pt x="69" y="22"/>
                  </a:lnTo>
                  <a:lnTo>
                    <a:pt x="73" y="59"/>
                  </a:lnTo>
                  <a:lnTo>
                    <a:pt x="76" y="79"/>
                  </a:lnTo>
                  <a:lnTo>
                    <a:pt x="87" y="113"/>
                  </a:lnTo>
                  <a:lnTo>
                    <a:pt x="92" y="144"/>
                  </a:lnTo>
                  <a:lnTo>
                    <a:pt x="93" y="166"/>
                  </a:lnTo>
                  <a:lnTo>
                    <a:pt x="90" y="187"/>
                  </a:lnTo>
                  <a:lnTo>
                    <a:pt x="82" y="192"/>
                  </a:lnTo>
                  <a:lnTo>
                    <a:pt x="84" y="210"/>
                  </a:lnTo>
                  <a:lnTo>
                    <a:pt x="89" y="229"/>
                  </a:lnTo>
                  <a:lnTo>
                    <a:pt x="90" y="243"/>
                  </a:lnTo>
                  <a:lnTo>
                    <a:pt x="89" y="258"/>
                  </a:lnTo>
                  <a:lnTo>
                    <a:pt x="92" y="257"/>
                  </a:lnTo>
                  <a:lnTo>
                    <a:pt x="98" y="272"/>
                  </a:lnTo>
                  <a:lnTo>
                    <a:pt x="102" y="289"/>
                  </a:lnTo>
                  <a:lnTo>
                    <a:pt x="103" y="292"/>
                  </a:lnTo>
                  <a:lnTo>
                    <a:pt x="116" y="344"/>
                  </a:lnTo>
                  <a:lnTo>
                    <a:pt x="135" y="407"/>
                  </a:lnTo>
                  <a:lnTo>
                    <a:pt x="139" y="425"/>
                  </a:lnTo>
                  <a:lnTo>
                    <a:pt x="144" y="445"/>
                  </a:lnTo>
                  <a:lnTo>
                    <a:pt x="150" y="459"/>
                  </a:lnTo>
                  <a:lnTo>
                    <a:pt x="157" y="474"/>
                  </a:lnTo>
                  <a:lnTo>
                    <a:pt x="168" y="487"/>
                  </a:lnTo>
                  <a:lnTo>
                    <a:pt x="170" y="496"/>
                  </a:lnTo>
                  <a:lnTo>
                    <a:pt x="149" y="466"/>
                  </a:lnTo>
                  <a:lnTo>
                    <a:pt x="135" y="456"/>
                  </a:lnTo>
                  <a:lnTo>
                    <a:pt x="119" y="448"/>
                  </a:lnTo>
                  <a:lnTo>
                    <a:pt x="104" y="445"/>
                  </a:lnTo>
                  <a:lnTo>
                    <a:pt x="92" y="447"/>
                  </a:lnTo>
                  <a:lnTo>
                    <a:pt x="80" y="457"/>
                  </a:lnTo>
                  <a:lnTo>
                    <a:pt x="75" y="475"/>
                  </a:lnTo>
                  <a:lnTo>
                    <a:pt x="73" y="491"/>
                  </a:lnTo>
                  <a:lnTo>
                    <a:pt x="65" y="509"/>
                  </a:lnTo>
                  <a:lnTo>
                    <a:pt x="55" y="549"/>
                  </a:lnTo>
                  <a:lnTo>
                    <a:pt x="53" y="566"/>
                  </a:lnTo>
                  <a:lnTo>
                    <a:pt x="53" y="586"/>
                  </a:lnTo>
                  <a:lnTo>
                    <a:pt x="61" y="602"/>
                  </a:lnTo>
                  <a:lnTo>
                    <a:pt x="77" y="623"/>
                  </a:lnTo>
                  <a:lnTo>
                    <a:pt x="80" y="635"/>
                  </a:lnTo>
                  <a:lnTo>
                    <a:pt x="84" y="645"/>
                  </a:lnTo>
                  <a:lnTo>
                    <a:pt x="89" y="651"/>
                  </a:lnTo>
                  <a:lnTo>
                    <a:pt x="97" y="656"/>
                  </a:lnTo>
                  <a:lnTo>
                    <a:pt x="100" y="654"/>
                  </a:lnTo>
                  <a:lnTo>
                    <a:pt x="103" y="657"/>
                  </a:lnTo>
                  <a:lnTo>
                    <a:pt x="108" y="684"/>
                  </a:lnTo>
                  <a:lnTo>
                    <a:pt x="107" y="700"/>
                  </a:lnTo>
                  <a:lnTo>
                    <a:pt x="102" y="713"/>
                  </a:lnTo>
                  <a:lnTo>
                    <a:pt x="95" y="674"/>
                  </a:lnTo>
                  <a:lnTo>
                    <a:pt x="69" y="663"/>
                  </a:lnTo>
                  <a:lnTo>
                    <a:pt x="55" y="662"/>
                  </a:lnTo>
                  <a:lnTo>
                    <a:pt x="46" y="673"/>
                  </a:lnTo>
                  <a:lnTo>
                    <a:pt x="36" y="706"/>
                  </a:lnTo>
                  <a:lnTo>
                    <a:pt x="31" y="721"/>
                  </a:lnTo>
                  <a:lnTo>
                    <a:pt x="18" y="714"/>
                  </a:lnTo>
                  <a:lnTo>
                    <a:pt x="15" y="689"/>
                  </a:lnTo>
                  <a:lnTo>
                    <a:pt x="15" y="666"/>
                  </a:lnTo>
                  <a:lnTo>
                    <a:pt x="21" y="623"/>
                  </a:lnTo>
                  <a:lnTo>
                    <a:pt x="26" y="565"/>
                  </a:lnTo>
                  <a:lnTo>
                    <a:pt x="32" y="554"/>
                  </a:lnTo>
                  <a:lnTo>
                    <a:pt x="31" y="539"/>
                  </a:lnTo>
                  <a:lnTo>
                    <a:pt x="23" y="522"/>
                  </a:lnTo>
                  <a:lnTo>
                    <a:pt x="17" y="499"/>
                  </a:lnTo>
                  <a:lnTo>
                    <a:pt x="17" y="479"/>
                  </a:lnTo>
                  <a:lnTo>
                    <a:pt x="22" y="463"/>
                  </a:lnTo>
                  <a:lnTo>
                    <a:pt x="28" y="425"/>
                  </a:lnTo>
                  <a:lnTo>
                    <a:pt x="28" y="394"/>
                  </a:lnTo>
                  <a:lnTo>
                    <a:pt x="32" y="392"/>
                  </a:lnTo>
                  <a:lnTo>
                    <a:pt x="30" y="386"/>
                  </a:lnTo>
                  <a:lnTo>
                    <a:pt x="30" y="375"/>
                  </a:lnTo>
                  <a:lnTo>
                    <a:pt x="28" y="360"/>
                  </a:lnTo>
                  <a:lnTo>
                    <a:pt x="25" y="348"/>
                  </a:lnTo>
                  <a:lnTo>
                    <a:pt x="25" y="331"/>
                  </a:lnTo>
                  <a:lnTo>
                    <a:pt x="31" y="297"/>
                  </a:lnTo>
                  <a:lnTo>
                    <a:pt x="31" y="284"/>
                  </a:lnTo>
                  <a:lnTo>
                    <a:pt x="21" y="260"/>
                  </a:lnTo>
                  <a:lnTo>
                    <a:pt x="11" y="249"/>
                  </a:lnTo>
                  <a:lnTo>
                    <a:pt x="4" y="243"/>
                  </a:lnTo>
                  <a:lnTo>
                    <a:pt x="6" y="237"/>
                  </a:lnTo>
                  <a:lnTo>
                    <a:pt x="3" y="226"/>
                  </a:lnTo>
                  <a:lnTo>
                    <a:pt x="0" y="205"/>
                  </a:lnTo>
                  <a:lnTo>
                    <a:pt x="0" y="188"/>
                  </a:lnTo>
                  <a:lnTo>
                    <a:pt x="10" y="160"/>
                  </a:lnTo>
                  <a:lnTo>
                    <a:pt x="12" y="125"/>
                  </a:lnTo>
                  <a:lnTo>
                    <a:pt x="11" y="108"/>
                  </a:lnTo>
                  <a:lnTo>
                    <a:pt x="9" y="96"/>
                  </a:lnTo>
                  <a:lnTo>
                    <a:pt x="14" y="85"/>
                  </a:lnTo>
                  <a:lnTo>
                    <a:pt x="25" y="79"/>
                  </a:lnTo>
                  <a:lnTo>
                    <a:pt x="31" y="81"/>
                  </a:lnTo>
                  <a:lnTo>
                    <a:pt x="37" y="87"/>
                  </a:lnTo>
                  <a:lnTo>
                    <a:pt x="48" y="86"/>
                  </a:lnTo>
                  <a:lnTo>
                    <a:pt x="50" y="81"/>
                  </a:lnTo>
                  <a:lnTo>
                    <a:pt x="48" y="75"/>
                  </a:lnTo>
                  <a:lnTo>
                    <a:pt x="50" y="66"/>
                  </a:lnTo>
                  <a:lnTo>
                    <a:pt x="57" y="66"/>
                  </a:lnTo>
                  <a:lnTo>
                    <a:pt x="59" y="64"/>
                  </a:lnTo>
                  <a:lnTo>
                    <a:pt x="54" y="52"/>
                  </a:lnTo>
                  <a:lnTo>
                    <a:pt x="49" y="33"/>
                  </a:lnTo>
                  <a:lnTo>
                    <a:pt x="39" y="16"/>
                  </a:lnTo>
                  <a:lnTo>
                    <a:pt x="38" y="9"/>
                  </a:lnTo>
                  <a:lnTo>
                    <a:pt x="41" y="6"/>
                  </a:lnTo>
                  <a:lnTo>
                    <a:pt x="47" y="6"/>
                  </a:lnTo>
                  <a:lnTo>
                    <a:pt x="52" y="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19" name="Group 147">
              <a:extLst>
                <a:ext uri="{FF2B5EF4-FFF2-40B4-BE49-F238E27FC236}">
                  <a16:creationId xmlns:a16="http://schemas.microsoft.com/office/drawing/2014/main" xmlns="" id="{719C4244-946B-4D1F-A525-D3D0251A5699}"/>
                </a:ext>
              </a:extLst>
            </p:cNvPr>
            <p:cNvGrpSpPr>
              <a:grpSpLocks noChangeAspect="1"/>
            </p:cNvGrpSpPr>
            <p:nvPr/>
          </p:nvGrpSpPr>
          <p:grpSpPr bwMode="auto">
            <a:xfrm>
              <a:off x="8294000" y="5084415"/>
              <a:ext cx="1163546" cy="1074876"/>
              <a:chOff x="3998" y="2679"/>
              <a:chExt cx="444" cy="412"/>
            </a:xfrm>
            <a:grpFill/>
          </p:grpSpPr>
          <p:sp>
            <p:nvSpPr>
              <p:cNvPr id="273" name="Freeform 148">
                <a:extLst>
                  <a:ext uri="{FF2B5EF4-FFF2-40B4-BE49-F238E27FC236}">
                    <a16:creationId xmlns:a16="http://schemas.microsoft.com/office/drawing/2014/main" xmlns="" id="{448D98B5-69C5-4FCC-9C9F-6C086EA1A1DE}"/>
                  </a:ext>
                </a:extLst>
              </p:cNvPr>
              <p:cNvSpPr>
                <a:spLocks noChangeAspect="1"/>
              </p:cNvSpPr>
              <p:nvPr/>
            </p:nvSpPr>
            <p:spPr bwMode="auto">
              <a:xfrm>
                <a:off x="4345" y="3048"/>
                <a:ext cx="40" cy="43"/>
              </a:xfrm>
              <a:custGeom>
                <a:avLst/>
                <a:gdLst/>
                <a:ahLst/>
                <a:cxnLst>
                  <a:cxn ang="0">
                    <a:pos x="4" y="4"/>
                  </a:cxn>
                  <a:cxn ang="0">
                    <a:pos x="20" y="11"/>
                  </a:cxn>
                  <a:cxn ang="0">
                    <a:pos x="30" y="7"/>
                  </a:cxn>
                  <a:cxn ang="0">
                    <a:pos x="68" y="32"/>
                  </a:cxn>
                  <a:cxn ang="0">
                    <a:pos x="105" y="36"/>
                  </a:cxn>
                  <a:cxn ang="0">
                    <a:pos x="127" y="23"/>
                  </a:cxn>
                  <a:cxn ang="0">
                    <a:pos x="148" y="22"/>
                  </a:cxn>
                  <a:cxn ang="0">
                    <a:pos x="165" y="13"/>
                  </a:cxn>
                  <a:cxn ang="0">
                    <a:pos x="176" y="7"/>
                  </a:cxn>
                  <a:cxn ang="0">
                    <a:pos x="193" y="22"/>
                  </a:cxn>
                  <a:cxn ang="0">
                    <a:pos x="198" y="54"/>
                  </a:cxn>
                  <a:cxn ang="0">
                    <a:pos x="196" y="85"/>
                  </a:cxn>
                  <a:cxn ang="0">
                    <a:pos x="201" y="109"/>
                  </a:cxn>
                  <a:cxn ang="0">
                    <a:pos x="198" y="112"/>
                  </a:cxn>
                  <a:cxn ang="0">
                    <a:pos x="194" y="94"/>
                  </a:cxn>
                  <a:cxn ang="0">
                    <a:pos x="182" y="119"/>
                  </a:cxn>
                  <a:cxn ang="0">
                    <a:pos x="177" y="135"/>
                  </a:cxn>
                  <a:cxn ang="0">
                    <a:pos x="172" y="157"/>
                  </a:cxn>
                  <a:cxn ang="0">
                    <a:pos x="156" y="155"/>
                  </a:cxn>
                  <a:cxn ang="0">
                    <a:pos x="154" y="167"/>
                  </a:cxn>
                  <a:cxn ang="0">
                    <a:pos x="143" y="179"/>
                  </a:cxn>
                  <a:cxn ang="0">
                    <a:pos x="137" y="184"/>
                  </a:cxn>
                  <a:cxn ang="0">
                    <a:pos x="127" y="187"/>
                  </a:cxn>
                  <a:cxn ang="0">
                    <a:pos x="124" y="206"/>
                  </a:cxn>
                  <a:cxn ang="0">
                    <a:pos x="111" y="216"/>
                  </a:cxn>
                  <a:cxn ang="0">
                    <a:pos x="99" y="209"/>
                  </a:cxn>
                  <a:cxn ang="0">
                    <a:pos x="83" y="208"/>
                  </a:cxn>
                  <a:cxn ang="0">
                    <a:pos x="69" y="201"/>
                  </a:cxn>
                  <a:cxn ang="0">
                    <a:pos x="80" y="193"/>
                  </a:cxn>
                  <a:cxn ang="0">
                    <a:pos x="62" y="188"/>
                  </a:cxn>
                  <a:cxn ang="0">
                    <a:pos x="41" y="157"/>
                  </a:cxn>
                  <a:cxn ang="0">
                    <a:pos x="25" y="107"/>
                  </a:cxn>
                  <a:cxn ang="0">
                    <a:pos x="45" y="118"/>
                  </a:cxn>
                  <a:cxn ang="0">
                    <a:pos x="25" y="92"/>
                  </a:cxn>
                  <a:cxn ang="0">
                    <a:pos x="2" y="24"/>
                  </a:cxn>
                </a:cxnLst>
                <a:rect l="0" t="0" r="r" b="b"/>
                <a:pathLst>
                  <a:path w="201" h="216">
                    <a:moveTo>
                      <a:pt x="2" y="0"/>
                    </a:moveTo>
                    <a:lnTo>
                      <a:pt x="4" y="4"/>
                    </a:lnTo>
                    <a:lnTo>
                      <a:pt x="13" y="6"/>
                    </a:lnTo>
                    <a:lnTo>
                      <a:pt x="20" y="11"/>
                    </a:lnTo>
                    <a:lnTo>
                      <a:pt x="26" y="7"/>
                    </a:lnTo>
                    <a:lnTo>
                      <a:pt x="30" y="7"/>
                    </a:lnTo>
                    <a:lnTo>
                      <a:pt x="43" y="13"/>
                    </a:lnTo>
                    <a:lnTo>
                      <a:pt x="68" y="32"/>
                    </a:lnTo>
                    <a:lnTo>
                      <a:pt x="100" y="36"/>
                    </a:lnTo>
                    <a:lnTo>
                      <a:pt x="105" y="36"/>
                    </a:lnTo>
                    <a:lnTo>
                      <a:pt x="116" y="28"/>
                    </a:lnTo>
                    <a:lnTo>
                      <a:pt x="127" y="23"/>
                    </a:lnTo>
                    <a:lnTo>
                      <a:pt x="137" y="24"/>
                    </a:lnTo>
                    <a:lnTo>
                      <a:pt x="148" y="22"/>
                    </a:lnTo>
                    <a:lnTo>
                      <a:pt x="159" y="11"/>
                    </a:lnTo>
                    <a:lnTo>
                      <a:pt x="165" y="13"/>
                    </a:lnTo>
                    <a:lnTo>
                      <a:pt x="172" y="16"/>
                    </a:lnTo>
                    <a:lnTo>
                      <a:pt x="176" y="7"/>
                    </a:lnTo>
                    <a:lnTo>
                      <a:pt x="185" y="11"/>
                    </a:lnTo>
                    <a:lnTo>
                      <a:pt x="193" y="22"/>
                    </a:lnTo>
                    <a:lnTo>
                      <a:pt x="197" y="44"/>
                    </a:lnTo>
                    <a:lnTo>
                      <a:pt x="198" y="54"/>
                    </a:lnTo>
                    <a:lnTo>
                      <a:pt x="196" y="65"/>
                    </a:lnTo>
                    <a:lnTo>
                      <a:pt x="196" y="85"/>
                    </a:lnTo>
                    <a:lnTo>
                      <a:pt x="198" y="103"/>
                    </a:lnTo>
                    <a:lnTo>
                      <a:pt x="201" y="109"/>
                    </a:lnTo>
                    <a:lnTo>
                      <a:pt x="198" y="122"/>
                    </a:lnTo>
                    <a:lnTo>
                      <a:pt x="198" y="112"/>
                    </a:lnTo>
                    <a:lnTo>
                      <a:pt x="197" y="102"/>
                    </a:lnTo>
                    <a:lnTo>
                      <a:pt x="194" y="94"/>
                    </a:lnTo>
                    <a:lnTo>
                      <a:pt x="192" y="101"/>
                    </a:lnTo>
                    <a:lnTo>
                      <a:pt x="182" y="119"/>
                    </a:lnTo>
                    <a:lnTo>
                      <a:pt x="182" y="134"/>
                    </a:lnTo>
                    <a:lnTo>
                      <a:pt x="177" y="135"/>
                    </a:lnTo>
                    <a:lnTo>
                      <a:pt x="177" y="153"/>
                    </a:lnTo>
                    <a:lnTo>
                      <a:pt x="172" y="157"/>
                    </a:lnTo>
                    <a:lnTo>
                      <a:pt x="166" y="157"/>
                    </a:lnTo>
                    <a:lnTo>
                      <a:pt x="156" y="155"/>
                    </a:lnTo>
                    <a:lnTo>
                      <a:pt x="154" y="158"/>
                    </a:lnTo>
                    <a:lnTo>
                      <a:pt x="154" y="167"/>
                    </a:lnTo>
                    <a:lnTo>
                      <a:pt x="150" y="176"/>
                    </a:lnTo>
                    <a:lnTo>
                      <a:pt x="143" y="179"/>
                    </a:lnTo>
                    <a:lnTo>
                      <a:pt x="140" y="190"/>
                    </a:lnTo>
                    <a:lnTo>
                      <a:pt x="137" y="184"/>
                    </a:lnTo>
                    <a:lnTo>
                      <a:pt x="131" y="182"/>
                    </a:lnTo>
                    <a:lnTo>
                      <a:pt x="127" y="187"/>
                    </a:lnTo>
                    <a:lnTo>
                      <a:pt x="124" y="198"/>
                    </a:lnTo>
                    <a:lnTo>
                      <a:pt x="124" y="206"/>
                    </a:lnTo>
                    <a:lnTo>
                      <a:pt x="117" y="215"/>
                    </a:lnTo>
                    <a:lnTo>
                      <a:pt x="111" y="216"/>
                    </a:lnTo>
                    <a:lnTo>
                      <a:pt x="105" y="211"/>
                    </a:lnTo>
                    <a:lnTo>
                      <a:pt x="99" y="209"/>
                    </a:lnTo>
                    <a:lnTo>
                      <a:pt x="94" y="212"/>
                    </a:lnTo>
                    <a:lnTo>
                      <a:pt x="83" y="208"/>
                    </a:lnTo>
                    <a:lnTo>
                      <a:pt x="73" y="208"/>
                    </a:lnTo>
                    <a:lnTo>
                      <a:pt x="69" y="201"/>
                    </a:lnTo>
                    <a:lnTo>
                      <a:pt x="77" y="200"/>
                    </a:lnTo>
                    <a:lnTo>
                      <a:pt x="80" y="193"/>
                    </a:lnTo>
                    <a:lnTo>
                      <a:pt x="70" y="193"/>
                    </a:lnTo>
                    <a:lnTo>
                      <a:pt x="62" y="188"/>
                    </a:lnTo>
                    <a:lnTo>
                      <a:pt x="49" y="165"/>
                    </a:lnTo>
                    <a:lnTo>
                      <a:pt x="41" y="157"/>
                    </a:lnTo>
                    <a:lnTo>
                      <a:pt x="37" y="151"/>
                    </a:lnTo>
                    <a:lnTo>
                      <a:pt x="25" y="107"/>
                    </a:lnTo>
                    <a:lnTo>
                      <a:pt x="37" y="129"/>
                    </a:lnTo>
                    <a:lnTo>
                      <a:pt x="45" y="118"/>
                    </a:lnTo>
                    <a:lnTo>
                      <a:pt x="37" y="113"/>
                    </a:lnTo>
                    <a:lnTo>
                      <a:pt x="25" y="92"/>
                    </a:lnTo>
                    <a:lnTo>
                      <a:pt x="0" y="39"/>
                    </a:lnTo>
                    <a:lnTo>
                      <a:pt x="2" y="24"/>
                    </a:lnTo>
                    <a:lnTo>
                      <a:pt x="2" y="0"/>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74" name="Freeform 149">
                <a:extLst>
                  <a:ext uri="{FF2B5EF4-FFF2-40B4-BE49-F238E27FC236}">
                    <a16:creationId xmlns:a16="http://schemas.microsoft.com/office/drawing/2014/main" xmlns="" id="{A13F640E-3435-44A2-83B7-0D09E8DC22C2}"/>
                  </a:ext>
                </a:extLst>
              </p:cNvPr>
              <p:cNvSpPr>
                <a:spLocks noChangeAspect="1"/>
              </p:cNvSpPr>
              <p:nvPr/>
            </p:nvSpPr>
            <p:spPr bwMode="auto">
              <a:xfrm>
                <a:off x="3998" y="2679"/>
                <a:ext cx="444" cy="347"/>
              </a:xfrm>
              <a:custGeom>
                <a:avLst/>
                <a:gdLst/>
                <a:ahLst/>
                <a:cxnLst>
                  <a:cxn ang="0">
                    <a:pos x="80" y="633"/>
                  </a:cxn>
                  <a:cxn ang="0">
                    <a:pos x="198" y="560"/>
                  </a:cxn>
                  <a:cxn ang="0">
                    <a:pos x="357" y="522"/>
                  </a:cxn>
                  <a:cxn ang="0">
                    <a:pos x="497" y="418"/>
                  </a:cxn>
                  <a:cxn ang="0">
                    <a:pos x="533" y="330"/>
                  </a:cxn>
                  <a:cxn ang="0">
                    <a:pos x="566" y="326"/>
                  </a:cxn>
                  <a:cxn ang="0">
                    <a:pos x="634" y="262"/>
                  </a:cxn>
                  <a:cxn ang="0">
                    <a:pos x="688" y="222"/>
                  </a:cxn>
                  <a:cxn ang="0">
                    <a:pos x="739" y="187"/>
                  </a:cxn>
                  <a:cxn ang="0">
                    <a:pos x="818" y="257"/>
                  </a:cxn>
                  <a:cxn ang="0">
                    <a:pos x="898" y="254"/>
                  </a:cxn>
                  <a:cxn ang="0">
                    <a:pos x="921" y="160"/>
                  </a:cxn>
                  <a:cxn ang="0">
                    <a:pos x="974" y="108"/>
                  </a:cxn>
                  <a:cxn ang="0">
                    <a:pos x="1045" y="48"/>
                  </a:cxn>
                  <a:cxn ang="0">
                    <a:pos x="1044" y="29"/>
                  </a:cxn>
                  <a:cxn ang="0">
                    <a:pos x="1116" y="65"/>
                  </a:cxn>
                  <a:cxn ang="0">
                    <a:pos x="1205" y="90"/>
                  </a:cxn>
                  <a:cxn ang="0">
                    <a:pos x="1264" y="90"/>
                  </a:cxn>
                  <a:cxn ang="0">
                    <a:pos x="1279" y="118"/>
                  </a:cxn>
                  <a:cxn ang="0">
                    <a:pos x="1243" y="165"/>
                  </a:cxn>
                  <a:cxn ang="0">
                    <a:pos x="1269" y="264"/>
                  </a:cxn>
                  <a:cxn ang="0">
                    <a:pos x="1384" y="339"/>
                  </a:cxn>
                  <a:cxn ang="0">
                    <a:pos x="1553" y="270"/>
                  </a:cxn>
                  <a:cxn ang="0">
                    <a:pos x="1575" y="72"/>
                  </a:cxn>
                  <a:cxn ang="0">
                    <a:pos x="1623" y="17"/>
                  </a:cxn>
                  <a:cxn ang="0">
                    <a:pos x="1667" y="171"/>
                  </a:cxn>
                  <a:cxn ang="0">
                    <a:pos x="1761" y="252"/>
                  </a:cxn>
                  <a:cxn ang="0">
                    <a:pos x="1806" y="416"/>
                  </a:cxn>
                  <a:cxn ang="0">
                    <a:pos x="1851" y="485"/>
                  </a:cxn>
                  <a:cxn ang="0">
                    <a:pos x="1954" y="540"/>
                  </a:cxn>
                  <a:cxn ang="0">
                    <a:pos x="1994" y="645"/>
                  </a:cxn>
                  <a:cxn ang="0">
                    <a:pos x="2054" y="661"/>
                  </a:cxn>
                  <a:cxn ang="0">
                    <a:pos x="2132" y="791"/>
                  </a:cxn>
                  <a:cxn ang="0">
                    <a:pos x="2191" y="911"/>
                  </a:cxn>
                  <a:cxn ang="0">
                    <a:pos x="2206" y="1090"/>
                  </a:cxn>
                  <a:cxn ang="0">
                    <a:pos x="2158" y="1285"/>
                  </a:cxn>
                  <a:cxn ang="0">
                    <a:pos x="2089" y="1365"/>
                  </a:cxn>
                  <a:cxn ang="0">
                    <a:pos x="2034" y="1506"/>
                  </a:cxn>
                  <a:cxn ang="0">
                    <a:pos x="2008" y="1625"/>
                  </a:cxn>
                  <a:cxn ang="0">
                    <a:pos x="1823" y="1705"/>
                  </a:cxn>
                  <a:cxn ang="0">
                    <a:pos x="1785" y="1704"/>
                  </a:cxn>
                  <a:cxn ang="0">
                    <a:pos x="1715" y="1661"/>
                  </a:cxn>
                  <a:cxn ang="0">
                    <a:pos x="1572" y="1674"/>
                  </a:cxn>
                  <a:cxn ang="0">
                    <a:pos x="1453" y="1530"/>
                  </a:cxn>
                  <a:cxn ang="0">
                    <a:pos x="1376" y="1406"/>
                  </a:cxn>
                  <a:cxn ang="0">
                    <a:pos x="1330" y="1443"/>
                  </a:cxn>
                  <a:cxn ang="0">
                    <a:pos x="1358" y="1317"/>
                  </a:cxn>
                  <a:cxn ang="0">
                    <a:pos x="1302" y="1370"/>
                  </a:cxn>
                  <a:cxn ang="0">
                    <a:pos x="1220" y="1433"/>
                  </a:cxn>
                  <a:cxn ang="0">
                    <a:pos x="1177" y="1335"/>
                  </a:cxn>
                  <a:cxn ang="0">
                    <a:pos x="1062" y="1253"/>
                  </a:cxn>
                  <a:cxn ang="0">
                    <a:pos x="779" y="1270"/>
                  </a:cxn>
                  <a:cxn ang="0">
                    <a:pos x="587" y="1354"/>
                  </a:cxn>
                  <a:cxn ang="0">
                    <a:pos x="419" y="1379"/>
                  </a:cxn>
                  <a:cxn ang="0">
                    <a:pos x="271" y="1452"/>
                  </a:cxn>
                  <a:cxn ang="0">
                    <a:pos x="130" y="1405"/>
                  </a:cxn>
                  <a:cxn ang="0">
                    <a:pos x="142" y="1286"/>
                  </a:cxn>
                  <a:cxn ang="0">
                    <a:pos x="66" y="1024"/>
                  </a:cxn>
                  <a:cxn ang="0">
                    <a:pos x="12" y="897"/>
                  </a:cxn>
                  <a:cxn ang="0">
                    <a:pos x="35" y="884"/>
                  </a:cxn>
                  <a:cxn ang="0">
                    <a:pos x="8" y="758"/>
                  </a:cxn>
                </a:cxnLst>
                <a:rect l="0" t="0" r="r" b="b"/>
                <a:pathLst>
                  <a:path w="2217" h="1736">
                    <a:moveTo>
                      <a:pt x="43" y="634"/>
                    </a:moveTo>
                    <a:lnTo>
                      <a:pt x="49" y="629"/>
                    </a:lnTo>
                    <a:lnTo>
                      <a:pt x="48" y="645"/>
                    </a:lnTo>
                    <a:lnTo>
                      <a:pt x="48" y="647"/>
                    </a:lnTo>
                    <a:lnTo>
                      <a:pt x="45" y="651"/>
                    </a:lnTo>
                    <a:lnTo>
                      <a:pt x="44" y="656"/>
                    </a:lnTo>
                    <a:lnTo>
                      <a:pt x="48" y="658"/>
                    </a:lnTo>
                    <a:lnTo>
                      <a:pt x="46" y="666"/>
                    </a:lnTo>
                    <a:lnTo>
                      <a:pt x="45" y="671"/>
                    </a:lnTo>
                    <a:lnTo>
                      <a:pt x="50" y="673"/>
                    </a:lnTo>
                    <a:lnTo>
                      <a:pt x="59" y="666"/>
                    </a:lnTo>
                    <a:lnTo>
                      <a:pt x="62" y="652"/>
                    </a:lnTo>
                    <a:lnTo>
                      <a:pt x="72" y="636"/>
                    </a:lnTo>
                    <a:lnTo>
                      <a:pt x="80" y="633"/>
                    </a:lnTo>
                    <a:lnTo>
                      <a:pt x="87" y="628"/>
                    </a:lnTo>
                    <a:lnTo>
                      <a:pt x="94" y="626"/>
                    </a:lnTo>
                    <a:lnTo>
                      <a:pt x="102" y="620"/>
                    </a:lnTo>
                    <a:lnTo>
                      <a:pt x="120" y="617"/>
                    </a:lnTo>
                    <a:lnTo>
                      <a:pt x="125" y="608"/>
                    </a:lnTo>
                    <a:lnTo>
                      <a:pt x="132" y="601"/>
                    </a:lnTo>
                    <a:lnTo>
                      <a:pt x="140" y="596"/>
                    </a:lnTo>
                    <a:lnTo>
                      <a:pt x="146" y="586"/>
                    </a:lnTo>
                    <a:lnTo>
                      <a:pt x="161" y="580"/>
                    </a:lnTo>
                    <a:lnTo>
                      <a:pt x="167" y="575"/>
                    </a:lnTo>
                    <a:lnTo>
                      <a:pt x="174" y="571"/>
                    </a:lnTo>
                    <a:lnTo>
                      <a:pt x="191" y="559"/>
                    </a:lnTo>
                    <a:lnTo>
                      <a:pt x="195" y="558"/>
                    </a:lnTo>
                    <a:lnTo>
                      <a:pt x="198" y="560"/>
                    </a:lnTo>
                    <a:lnTo>
                      <a:pt x="214" y="561"/>
                    </a:lnTo>
                    <a:lnTo>
                      <a:pt x="222" y="564"/>
                    </a:lnTo>
                    <a:lnTo>
                      <a:pt x="232" y="565"/>
                    </a:lnTo>
                    <a:lnTo>
                      <a:pt x="241" y="564"/>
                    </a:lnTo>
                    <a:lnTo>
                      <a:pt x="249" y="561"/>
                    </a:lnTo>
                    <a:lnTo>
                      <a:pt x="260" y="553"/>
                    </a:lnTo>
                    <a:lnTo>
                      <a:pt x="270" y="547"/>
                    </a:lnTo>
                    <a:lnTo>
                      <a:pt x="280" y="544"/>
                    </a:lnTo>
                    <a:lnTo>
                      <a:pt x="291" y="544"/>
                    </a:lnTo>
                    <a:lnTo>
                      <a:pt x="301" y="542"/>
                    </a:lnTo>
                    <a:lnTo>
                      <a:pt x="322" y="522"/>
                    </a:lnTo>
                    <a:lnTo>
                      <a:pt x="335" y="522"/>
                    </a:lnTo>
                    <a:lnTo>
                      <a:pt x="345" y="527"/>
                    </a:lnTo>
                    <a:lnTo>
                      <a:pt x="357" y="522"/>
                    </a:lnTo>
                    <a:lnTo>
                      <a:pt x="370" y="522"/>
                    </a:lnTo>
                    <a:lnTo>
                      <a:pt x="378" y="520"/>
                    </a:lnTo>
                    <a:lnTo>
                      <a:pt x="388" y="515"/>
                    </a:lnTo>
                    <a:lnTo>
                      <a:pt x="413" y="510"/>
                    </a:lnTo>
                    <a:lnTo>
                      <a:pt x="424" y="504"/>
                    </a:lnTo>
                    <a:lnTo>
                      <a:pt x="432" y="499"/>
                    </a:lnTo>
                    <a:lnTo>
                      <a:pt x="454" y="478"/>
                    </a:lnTo>
                    <a:lnTo>
                      <a:pt x="458" y="470"/>
                    </a:lnTo>
                    <a:lnTo>
                      <a:pt x="459" y="461"/>
                    </a:lnTo>
                    <a:lnTo>
                      <a:pt x="467" y="450"/>
                    </a:lnTo>
                    <a:lnTo>
                      <a:pt x="469" y="445"/>
                    </a:lnTo>
                    <a:lnTo>
                      <a:pt x="469" y="439"/>
                    </a:lnTo>
                    <a:lnTo>
                      <a:pt x="476" y="440"/>
                    </a:lnTo>
                    <a:lnTo>
                      <a:pt x="497" y="418"/>
                    </a:lnTo>
                    <a:lnTo>
                      <a:pt x="500" y="413"/>
                    </a:lnTo>
                    <a:lnTo>
                      <a:pt x="497" y="410"/>
                    </a:lnTo>
                    <a:lnTo>
                      <a:pt x="490" y="381"/>
                    </a:lnTo>
                    <a:lnTo>
                      <a:pt x="491" y="369"/>
                    </a:lnTo>
                    <a:lnTo>
                      <a:pt x="499" y="355"/>
                    </a:lnTo>
                    <a:lnTo>
                      <a:pt x="502" y="353"/>
                    </a:lnTo>
                    <a:lnTo>
                      <a:pt x="508" y="353"/>
                    </a:lnTo>
                    <a:lnTo>
                      <a:pt x="512" y="345"/>
                    </a:lnTo>
                    <a:lnTo>
                      <a:pt x="521" y="338"/>
                    </a:lnTo>
                    <a:lnTo>
                      <a:pt x="524" y="338"/>
                    </a:lnTo>
                    <a:lnTo>
                      <a:pt x="523" y="333"/>
                    </a:lnTo>
                    <a:lnTo>
                      <a:pt x="528" y="322"/>
                    </a:lnTo>
                    <a:lnTo>
                      <a:pt x="530" y="321"/>
                    </a:lnTo>
                    <a:lnTo>
                      <a:pt x="533" y="330"/>
                    </a:lnTo>
                    <a:lnTo>
                      <a:pt x="537" y="337"/>
                    </a:lnTo>
                    <a:lnTo>
                      <a:pt x="543" y="353"/>
                    </a:lnTo>
                    <a:lnTo>
                      <a:pt x="549" y="365"/>
                    </a:lnTo>
                    <a:lnTo>
                      <a:pt x="555" y="372"/>
                    </a:lnTo>
                    <a:lnTo>
                      <a:pt x="560" y="381"/>
                    </a:lnTo>
                    <a:lnTo>
                      <a:pt x="564" y="386"/>
                    </a:lnTo>
                    <a:lnTo>
                      <a:pt x="569" y="375"/>
                    </a:lnTo>
                    <a:lnTo>
                      <a:pt x="569" y="360"/>
                    </a:lnTo>
                    <a:lnTo>
                      <a:pt x="571" y="360"/>
                    </a:lnTo>
                    <a:lnTo>
                      <a:pt x="578" y="359"/>
                    </a:lnTo>
                    <a:lnTo>
                      <a:pt x="576" y="346"/>
                    </a:lnTo>
                    <a:lnTo>
                      <a:pt x="570" y="335"/>
                    </a:lnTo>
                    <a:lnTo>
                      <a:pt x="564" y="330"/>
                    </a:lnTo>
                    <a:lnTo>
                      <a:pt x="566" y="326"/>
                    </a:lnTo>
                    <a:lnTo>
                      <a:pt x="565" y="310"/>
                    </a:lnTo>
                    <a:lnTo>
                      <a:pt x="570" y="305"/>
                    </a:lnTo>
                    <a:lnTo>
                      <a:pt x="580" y="310"/>
                    </a:lnTo>
                    <a:lnTo>
                      <a:pt x="588" y="308"/>
                    </a:lnTo>
                    <a:lnTo>
                      <a:pt x="601" y="324"/>
                    </a:lnTo>
                    <a:lnTo>
                      <a:pt x="618" y="327"/>
                    </a:lnTo>
                    <a:lnTo>
                      <a:pt x="619" y="319"/>
                    </a:lnTo>
                    <a:lnTo>
                      <a:pt x="610" y="316"/>
                    </a:lnTo>
                    <a:lnTo>
                      <a:pt x="613" y="303"/>
                    </a:lnTo>
                    <a:lnTo>
                      <a:pt x="623" y="294"/>
                    </a:lnTo>
                    <a:lnTo>
                      <a:pt x="625" y="287"/>
                    </a:lnTo>
                    <a:lnTo>
                      <a:pt x="620" y="270"/>
                    </a:lnTo>
                    <a:lnTo>
                      <a:pt x="625" y="264"/>
                    </a:lnTo>
                    <a:lnTo>
                      <a:pt x="634" y="262"/>
                    </a:lnTo>
                    <a:lnTo>
                      <a:pt x="645" y="268"/>
                    </a:lnTo>
                    <a:lnTo>
                      <a:pt x="647" y="265"/>
                    </a:lnTo>
                    <a:lnTo>
                      <a:pt x="641" y="253"/>
                    </a:lnTo>
                    <a:lnTo>
                      <a:pt x="642" y="247"/>
                    </a:lnTo>
                    <a:lnTo>
                      <a:pt x="646" y="242"/>
                    </a:lnTo>
                    <a:lnTo>
                      <a:pt x="663" y="248"/>
                    </a:lnTo>
                    <a:lnTo>
                      <a:pt x="663" y="243"/>
                    </a:lnTo>
                    <a:lnTo>
                      <a:pt x="657" y="233"/>
                    </a:lnTo>
                    <a:lnTo>
                      <a:pt x="657" y="221"/>
                    </a:lnTo>
                    <a:lnTo>
                      <a:pt x="666" y="217"/>
                    </a:lnTo>
                    <a:lnTo>
                      <a:pt x="671" y="217"/>
                    </a:lnTo>
                    <a:lnTo>
                      <a:pt x="677" y="215"/>
                    </a:lnTo>
                    <a:lnTo>
                      <a:pt x="687" y="214"/>
                    </a:lnTo>
                    <a:lnTo>
                      <a:pt x="688" y="222"/>
                    </a:lnTo>
                    <a:lnTo>
                      <a:pt x="693" y="220"/>
                    </a:lnTo>
                    <a:lnTo>
                      <a:pt x="700" y="214"/>
                    </a:lnTo>
                    <a:lnTo>
                      <a:pt x="705" y="201"/>
                    </a:lnTo>
                    <a:lnTo>
                      <a:pt x="705" y="197"/>
                    </a:lnTo>
                    <a:lnTo>
                      <a:pt x="699" y="189"/>
                    </a:lnTo>
                    <a:lnTo>
                      <a:pt x="702" y="183"/>
                    </a:lnTo>
                    <a:lnTo>
                      <a:pt x="707" y="189"/>
                    </a:lnTo>
                    <a:lnTo>
                      <a:pt x="709" y="198"/>
                    </a:lnTo>
                    <a:lnTo>
                      <a:pt x="715" y="194"/>
                    </a:lnTo>
                    <a:lnTo>
                      <a:pt x="718" y="188"/>
                    </a:lnTo>
                    <a:lnTo>
                      <a:pt x="721" y="189"/>
                    </a:lnTo>
                    <a:lnTo>
                      <a:pt x="722" y="194"/>
                    </a:lnTo>
                    <a:lnTo>
                      <a:pt x="728" y="193"/>
                    </a:lnTo>
                    <a:lnTo>
                      <a:pt x="739" y="187"/>
                    </a:lnTo>
                    <a:lnTo>
                      <a:pt x="743" y="183"/>
                    </a:lnTo>
                    <a:lnTo>
                      <a:pt x="741" y="176"/>
                    </a:lnTo>
                    <a:lnTo>
                      <a:pt x="749" y="174"/>
                    </a:lnTo>
                    <a:lnTo>
                      <a:pt x="753" y="177"/>
                    </a:lnTo>
                    <a:lnTo>
                      <a:pt x="761" y="181"/>
                    </a:lnTo>
                    <a:lnTo>
                      <a:pt x="770" y="181"/>
                    </a:lnTo>
                    <a:lnTo>
                      <a:pt x="780" y="187"/>
                    </a:lnTo>
                    <a:lnTo>
                      <a:pt x="788" y="193"/>
                    </a:lnTo>
                    <a:lnTo>
                      <a:pt x="804" y="215"/>
                    </a:lnTo>
                    <a:lnTo>
                      <a:pt x="818" y="226"/>
                    </a:lnTo>
                    <a:lnTo>
                      <a:pt x="814" y="242"/>
                    </a:lnTo>
                    <a:lnTo>
                      <a:pt x="814" y="253"/>
                    </a:lnTo>
                    <a:lnTo>
                      <a:pt x="815" y="255"/>
                    </a:lnTo>
                    <a:lnTo>
                      <a:pt x="818" y="257"/>
                    </a:lnTo>
                    <a:lnTo>
                      <a:pt x="819" y="254"/>
                    </a:lnTo>
                    <a:lnTo>
                      <a:pt x="822" y="247"/>
                    </a:lnTo>
                    <a:lnTo>
                      <a:pt x="820" y="243"/>
                    </a:lnTo>
                    <a:lnTo>
                      <a:pt x="825" y="238"/>
                    </a:lnTo>
                    <a:lnTo>
                      <a:pt x="829" y="240"/>
                    </a:lnTo>
                    <a:lnTo>
                      <a:pt x="830" y="237"/>
                    </a:lnTo>
                    <a:lnTo>
                      <a:pt x="836" y="240"/>
                    </a:lnTo>
                    <a:lnTo>
                      <a:pt x="836" y="232"/>
                    </a:lnTo>
                    <a:lnTo>
                      <a:pt x="839" y="231"/>
                    </a:lnTo>
                    <a:lnTo>
                      <a:pt x="849" y="233"/>
                    </a:lnTo>
                    <a:lnTo>
                      <a:pt x="862" y="233"/>
                    </a:lnTo>
                    <a:lnTo>
                      <a:pt x="873" y="232"/>
                    </a:lnTo>
                    <a:lnTo>
                      <a:pt x="881" y="236"/>
                    </a:lnTo>
                    <a:lnTo>
                      <a:pt x="898" y="254"/>
                    </a:lnTo>
                    <a:lnTo>
                      <a:pt x="903" y="253"/>
                    </a:lnTo>
                    <a:lnTo>
                      <a:pt x="903" y="249"/>
                    </a:lnTo>
                    <a:lnTo>
                      <a:pt x="899" y="237"/>
                    </a:lnTo>
                    <a:lnTo>
                      <a:pt x="906" y="233"/>
                    </a:lnTo>
                    <a:lnTo>
                      <a:pt x="908" y="232"/>
                    </a:lnTo>
                    <a:lnTo>
                      <a:pt x="894" y="217"/>
                    </a:lnTo>
                    <a:lnTo>
                      <a:pt x="886" y="205"/>
                    </a:lnTo>
                    <a:lnTo>
                      <a:pt x="890" y="189"/>
                    </a:lnTo>
                    <a:lnTo>
                      <a:pt x="893" y="192"/>
                    </a:lnTo>
                    <a:lnTo>
                      <a:pt x="898" y="189"/>
                    </a:lnTo>
                    <a:lnTo>
                      <a:pt x="909" y="172"/>
                    </a:lnTo>
                    <a:lnTo>
                      <a:pt x="909" y="165"/>
                    </a:lnTo>
                    <a:lnTo>
                      <a:pt x="914" y="158"/>
                    </a:lnTo>
                    <a:lnTo>
                      <a:pt x="921" y="160"/>
                    </a:lnTo>
                    <a:lnTo>
                      <a:pt x="931" y="160"/>
                    </a:lnTo>
                    <a:lnTo>
                      <a:pt x="937" y="154"/>
                    </a:lnTo>
                    <a:lnTo>
                      <a:pt x="936" y="141"/>
                    </a:lnTo>
                    <a:lnTo>
                      <a:pt x="929" y="141"/>
                    </a:lnTo>
                    <a:lnTo>
                      <a:pt x="930" y="135"/>
                    </a:lnTo>
                    <a:lnTo>
                      <a:pt x="931" y="125"/>
                    </a:lnTo>
                    <a:lnTo>
                      <a:pt x="935" y="115"/>
                    </a:lnTo>
                    <a:lnTo>
                      <a:pt x="944" y="113"/>
                    </a:lnTo>
                    <a:lnTo>
                      <a:pt x="953" y="109"/>
                    </a:lnTo>
                    <a:lnTo>
                      <a:pt x="954" y="102"/>
                    </a:lnTo>
                    <a:lnTo>
                      <a:pt x="962" y="103"/>
                    </a:lnTo>
                    <a:lnTo>
                      <a:pt x="969" y="108"/>
                    </a:lnTo>
                    <a:lnTo>
                      <a:pt x="973" y="115"/>
                    </a:lnTo>
                    <a:lnTo>
                      <a:pt x="974" y="108"/>
                    </a:lnTo>
                    <a:lnTo>
                      <a:pt x="968" y="98"/>
                    </a:lnTo>
                    <a:lnTo>
                      <a:pt x="971" y="96"/>
                    </a:lnTo>
                    <a:lnTo>
                      <a:pt x="978" y="88"/>
                    </a:lnTo>
                    <a:lnTo>
                      <a:pt x="991" y="92"/>
                    </a:lnTo>
                    <a:lnTo>
                      <a:pt x="992" y="87"/>
                    </a:lnTo>
                    <a:lnTo>
                      <a:pt x="1003" y="90"/>
                    </a:lnTo>
                    <a:lnTo>
                      <a:pt x="1016" y="88"/>
                    </a:lnTo>
                    <a:lnTo>
                      <a:pt x="1026" y="91"/>
                    </a:lnTo>
                    <a:lnTo>
                      <a:pt x="1034" y="91"/>
                    </a:lnTo>
                    <a:lnTo>
                      <a:pt x="1054" y="85"/>
                    </a:lnTo>
                    <a:lnTo>
                      <a:pt x="1062" y="79"/>
                    </a:lnTo>
                    <a:lnTo>
                      <a:pt x="1062" y="55"/>
                    </a:lnTo>
                    <a:lnTo>
                      <a:pt x="1056" y="49"/>
                    </a:lnTo>
                    <a:lnTo>
                      <a:pt x="1045" y="48"/>
                    </a:lnTo>
                    <a:lnTo>
                      <a:pt x="1038" y="49"/>
                    </a:lnTo>
                    <a:lnTo>
                      <a:pt x="1030" y="44"/>
                    </a:lnTo>
                    <a:lnTo>
                      <a:pt x="1026" y="38"/>
                    </a:lnTo>
                    <a:lnTo>
                      <a:pt x="1017" y="34"/>
                    </a:lnTo>
                    <a:lnTo>
                      <a:pt x="1017" y="33"/>
                    </a:lnTo>
                    <a:lnTo>
                      <a:pt x="1021" y="32"/>
                    </a:lnTo>
                    <a:lnTo>
                      <a:pt x="1024" y="34"/>
                    </a:lnTo>
                    <a:lnTo>
                      <a:pt x="1027" y="29"/>
                    </a:lnTo>
                    <a:lnTo>
                      <a:pt x="1029" y="27"/>
                    </a:lnTo>
                    <a:lnTo>
                      <a:pt x="1032" y="31"/>
                    </a:lnTo>
                    <a:lnTo>
                      <a:pt x="1035" y="45"/>
                    </a:lnTo>
                    <a:lnTo>
                      <a:pt x="1039" y="38"/>
                    </a:lnTo>
                    <a:lnTo>
                      <a:pt x="1039" y="29"/>
                    </a:lnTo>
                    <a:lnTo>
                      <a:pt x="1044" y="29"/>
                    </a:lnTo>
                    <a:lnTo>
                      <a:pt x="1046" y="33"/>
                    </a:lnTo>
                    <a:lnTo>
                      <a:pt x="1051" y="32"/>
                    </a:lnTo>
                    <a:lnTo>
                      <a:pt x="1055" y="38"/>
                    </a:lnTo>
                    <a:lnTo>
                      <a:pt x="1059" y="43"/>
                    </a:lnTo>
                    <a:lnTo>
                      <a:pt x="1067" y="49"/>
                    </a:lnTo>
                    <a:lnTo>
                      <a:pt x="1070" y="42"/>
                    </a:lnTo>
                    <a:lnTo>
                      <a:pt x="1075" y="41"/>
                    </a:lnTo>
                    <a:lnTo>
                      <a:pt x="1080" y="44"/>
                    </a:lnTo>
                    <a:lnTo>
                      <a:pt x="1082" y="50"/>
                    </a:lnTo>
                    <a:lnTo>
                      <a:pt x="1089" y="58"/>
                    </a:lnTo>
                    <a:lnTo>
                      <a:pt x="1104" y="61"/>
                    </a:lnTo>
                    <a:lnTo>
                      <a:pt x="1108" y="61"/>
                    </a:lnTo>
                    <a:lnTo>
                      <a:pt x="1113" y="63"/>
                    </a:lnTo>
                    <a:lnTo>
                      <a:pt x="1116" y="65"/>
                    </a:lnTo>
                    <a:lnTo>
                      <a:pt x="1123" y="60"/>
                    </a:lnTo>
                    <a:lnTo>
                      <a:pt x="1126" y="59"/>
                    </a:lnTo>
                    <a:lnTo>
                      <a:pt x="1126" y="66"/>
                    </a:lnTo>
                    <a:lnTo>
                      <a:pt x="1131" y="69"/>
                    </a:lnTo>
                    <a:lnTo>
                      <a:pt x="1141" y="69"/>
                    </a:lnTo>
                    <a:lnTo>
                      <a:pt x="1151" y="76"/>
                    </a:lnTo>
                    <a:lnTo>
                      <a:pt x="1159" y="75"/>
                    </a:lnTo>
                    <a:lnTo>
                      <a:pt x="1167" y="79"/>
                    </a:lnTo>
                    <a:lnTo>
                      <a:pt x="1177" y="74"/>
                    </a:lnTo>
                    <a:lnTo>
                      <a:pt x="1179" y="74"/>
                    </a:lnTo>
                    <a:lnTo>
                      <a:pt x="1184" y="81"/>
                    </a:lnTo>
                    <a:lnTo>
                      <a:pt x="1195" y="81"/>
                    </a:lnTo>
                    <a:lnTo>
                      <a:pt x="1200" y="84"/>
                    </a:lnTo>
                    <a:lnTo>
                      <a:pt x="1205" y="90"/>
                    </a:lnTo>
                    <a:lnTo>
                      <a:pt x="1216" y="79"/>
                    </a:lnTo>
                    <a:lnTo>
                      <a:pt x="1221" y="76"/>
                    </a:lnTo>
                    <a:lnTo>
                      <a:pt x="1225" y="75"/>
                    </a:lnTo>
                    <a:lnTo>
                      <a:pt x="1234" y="76"/>
                    </a:lnTo>
                    <a:lnTo>
                      <a:pt x="1244" y="71"/>
                    </a:lnTo>
                    <a:lnTo>
                      <a:pt x="1238" y="82"/>
                    </a:lnTo>
                    <a:lnTo>
                      <a:pt x="1241" y="85"/>
                    </a:lnTo>
                    <a:lnTo>
                      <a:pt x="1243" y="86"/>
                    </a:lnTo>
                    <a:lnTo>
                      <a:pt x="1248" y="81"/>
                    </a:lnTo>
                    <a:lnTo>
                      <a:pt x="1249" y="85"/>
                    </a:lnTo>
                    <a:lnTo>
                      <a:pt x="1248" y="101"/>
                    </a:lnTo>
                    <a:lnTo>
                      <a:pt x="1249" y="104"/>
                    </a:lnTo>
                    <a:lnTo>
                      <a:pt x="1259" y="101"/>
                    </a:lnTo>
                    <a:lnTo>
                      <a:pt x="1264" y="90"/>
                    </a:lnTo>
                    <a:lnTo>
                      <a:pt x="1263" y="88"/>
                    </a:lnTo>
                    <a:lnTo>
                      <a:pt x="1264" y="79"/>
                    </a:lnTo>
                    <a:lnTo>
                      <a:pt x="1274" y="70"/>
                    </a:lnTo>
                    <a:lnTo>
                      <a:pt x="1276" y="72"/>
                    </a:lnTo>
                    <a:lnTo>
                      <a:pt x="1279" y="77"/>
                    </a:lnTo>
                    <a:lnTo>
                      <a:pt x="1280" y="92"/>
                    </a:lnTo>
                    <a:lnTo>
                      <a:pt x="1288" y="87"/>
                    </a:lnTo>
                    <a:lnTo>
                      <a:pt x="1295" y="87"/>
                    </a:lnTo>
                    <a:lnTo>
                      <a:pt x="1299" y="91"/>
                    </a:lnTo>
                    <a:lnTo>
                      <a:pt x="1297" y="96"/>
                    </a:lnTo>
                    <a:lnTo>
                      <a:pt x="1293" y="106"/>
                    </a:lnTo>
                    <a:lnTo>
                      <a:pt x="1287" y="115"/>
                    </a:lnTo>
                    <a:lnTo>
                      <a:pt x="1284" y="119"/>
                    </a:lnTo>
                    <a:lnTo>
                      <a:pt x="1279" y="118"/>
                    </a:lnTo>
                    <a:lnTo>
                      <a:pt x="1277" y="122"/>
                    </a:lnTo>
                    <a:lnTo>
                      <a:pt x="1284" y="130"/>
                    </a:lnTo>
                    <a:lnTo>
                      <a:pt x="1276" y="141"/>
                    </a:lnTo>
                    <a:lnTo>
                      <a:pt x="1272" y="144"/>
                    </a:lnTo>
                    <a:lnTo>
                      <a:pt x="1264" y="141"/>
                    </a:lnTo>
                    <a:lnTo>
                      <a:pt x="1263" y="136"/>
                    </a:lnTo>
                    <a:lnTo>
                      <a:pt x="1258" y="142"/>
                    </a:lnTo>
                    <a:lnTo>
                      <a:pt x="1259" y="151"/>
                    </a:lnTo>
                    <a:lnTo>
                      <a:pt x="1261" y="156"/>
                    </a:lnTo>
                    <a:lnTo>
                      <a:pt x="1258" y="152"/>
                    </a:lnTo>
                    <a:lnTo>
                      <a:pt x="1253" y="145"/>
                    </a:lnTo>
                    <a:lnTo>
                      <a:pt x="1248" y="144"/>
                    </a:lnTo>
                    <a:lnTo>
                      <a:pt x="1247" y="156"/>
                    </a:lnTo>
                    <a:lnTo>
                      <a:pt x="1243" y="165"/>
                    </a:lnTo>
                    <a:lnTo>
                      <a:pt x="1243" y="171"/>
                    </a:lnTo>
                    <a:lnTo>
                      <a:pt x="1253" y="168"/>
                    </a:lnTo>
                    <a:lnTo>
                      <a:pt x="1248" y="187"/>
                    </a:lnTo>
                    <a:lnTo>
                      <a:pt x="1248" y="190"/>
                    </a:lnTo>
                    <a:lnTo>
                      <a:pt x="1238" y="210"/>
                    </a:lnTo>
                    <a:lnTo>
                      <a:pt x="1234" y="221"/>
                    </a:lnTo>
                    <a:lnTo>
                      <a:pt x="1232" y="225"/>
                    </a:lnTo>
                    <a:lnTo>
                      <a:pt x="1228" y="231"/>
                    </a:lnTo>
                    <a:lnTo>
                      <a:pt x="1228" y="242"/>
                    </a:lnTo>
                    <a:lnTo>
                      <a:pt x="1234" y="246"/>
                    </a:lnTo>
                    <a:lnTo>
                      <a:pt x="1238" y="252"/>
                    </a:lnTo>
                    <a:lnTo>
                      <a:pt x="1245" y="251"/>
                    </a:lnTo>
                    <a:lnTo>
                      <a:pt x="1254" y="258"/>
                    </a:lnTo>
                    <a:lnTo>
                      <a:pt x="1269" y="264"/>
                    </a:lnTo>
                    <a:lnTo>
                      <a:pt x="1271" y="274"/>
                    </a:lnTo>
                    <a:lnTo>
                      <a:pt x="1275" y="283"/>
                    </a:lnTo>
                    <a:lnTo>
                      <a:pt x="1275" y="297"/>
                    </a:lnTo>
                    <a:lnTo>
                      <a:pt x="1285" y="290"/>
                    </a:lnTo>
                    <a:lnTo>
                      <a:pt x="1307" y="296"/>
                    </a:lnTo>
                    <a:lnTo>
                      <a:pt x="1320" y="295"/>
                    </a:lnTo>
                    <a:lnTo>
                      <a:pt x="1324" y="302"/>
                    </a:lnTo>
                    <a:lnTo>
                      <a:pt x="1335" y="308"/>
                    </a:lnTo>
                    <a:lnTo>
                      <a:pt x="1345" y="313"/>
                    </a:lnTo>
                    <a:lnTo>
                      <a:pt x="1355" y="319"/>
                    </a:lnTo>
                    <a:lnTo>
                      <a:pt x="1361" y="327"/>
                    </a:lnTo>
                    <a:lnTo>
                      <a:pt x="1370" y="334"/>
                    </a:lnTo>
                    <a:lnTo>
                      <a:pt x="1377" y="335"/>
                    </a:lnTo>
                    <a:lnTo>
                      <a:pt x="1384" y="339"/>
                    </a:lnTo>
                    <a:lnTo>
                      <a:pt x="1411" y="346"/>
                    </a:lnTo>
                    <a:lnTo>
                      <a:pt x="1421" y="354"/>
                    </a:lnTo>
                    <a:lnTo>
                      <a:pt x="1425" y="365"/>
                    </a:lnTo>
                    <a:lnTo>
                      <a:pt x="1430" y="371"/>
                    </a:lnTo>
                    <a:lnTo>
                      <a:pt x="1460" y="392"/>
                    </a:lnTo>
                    <a:lnTo>
                      <a:pt x="1475" y="398"/>
                    </a:lnTo>
                    <a:lnTo>
                      <a:pt x="1487" y="394"/>
                    </a:lnTo>
                    <a:lnTo>
                      <a:pt x="1498" y="389"/>
                    </a:lnTo>
                    <a:lnTo>
                      <a:pt x="1516" y="384"/>
                    </a:lnTo>
                    <a:lnTo>
                      <a:pt x="1521" y="377"/>
                    </a:lnTo>
                    <a:lnTo>
                      <a:pt x="1524" y="356"/>
                    </a:lnTo>
                    <a:lnTo>
                      <a:pt x="1537" y="333"/>
                    </a:lnTo>
                    <a:lnTo>
                      <a:pt x="1548" y="287"/>
                    </a:lnTo>
                    <a:lnTo>
                      <a:pt x="1553" y="270"/>
                    </a:lnTo>
                    <a:lnTo>
                      <a:pt x="1557" y="258"/>
                    </a:lnTo>
                    <a:lnTo>
                      <a:pt x="1560" y="246"/>
                    </a:lnTo>
                    <a:lnTo>
                      <a:pt x="1559" y="231"/>
                    </a:lnTo>
                    <a:lnTo>
                      <a:pt x="1553" y="213"/>
                    </a:lnTo>
                    <a:lnTo>
                      <a:pt x="1555" y="197"/>
                    </a:lnTo>
                    <a:lnTo>
                      <a:pt x="1553" y="165"/>
                    </a:lnTo>
                    <a:lnTo>
                      <a:pt x="1561" y="145"/>
                    </a:lnTo>
                    <a:lnTo>
                      <a:pt x="1560" y="128"/>
                    </a:lnTo>
                    <a:lnTo>
                      <a:pt x="1565" y="118"/>
                    </a:lnTo>
                    <a:lnTo>
                      <a:pt x="1566" y="108"/>
                    </a:lnTo>
                    <a:lnTo>
                      <a:pt x="1559" y="106"/>
                    </a:lnTo>
                    <a:lnTo>
                      <a:pt x="1560" y="95"/>
                    </a:lnTo>
                    <a:lnTo>
                      <a:pt x="1564" y="76"/>
                    </a:lnTo>
                    <a:lnTo>
                      <a:pt x="1575" y="72"/>
                    </a:lnTo>
                    <a:lnTo>
                      <a:pt x="1578" y="64"/>
                    </a:lnTo>
                    <a:lnTo>
                      <a:pt x="1583" y="45"/>
                    </a:lnTo>
                    <a:lnTo>
                      <a:pt x="1596" y="29"/>
                    </a:lnTo>
                    <a:lnTo>
                      <a:pt x="1596" y="16"/>
                    </a:lnTo>
                    <a:lnTo>
                      <a:pt x="1596" y="15"/>
                    </a:lnTo>
                    <a:lnTo>
                      <a:pt x="1599" y="11"/>
                    </a:lnTo>
                    <a:lnTo>
                      <a:pt x="1604" y="10"/>
                    </a:lnTo>
                    <a:lnTo>
                      <a:pt x="1613" y="5"/>
                    </a:lnTo>
                    <a:lnTo>
                      <a:pt x="1616" y="0"/>
                    </a:lnTo>
                    <a:lnTo>
                      <a:pt x="1623" y="2"/>
                    </a:lnTo>
                    <a:lnTo>
                      <a:pt x="1623" y="7"/>
                    </a:lnTo>
                    <a:lnTo>
                      <a:pt x="1624" y="16"/>
                    </a:lnTo>
                    <a:lnTo>
                      <a:pt x="1623" y="16"/>
                    </a:lnTo>
                    <a:lnTo>
                      <a:pt x="1623" y="17"/>
                    </a:lnTo>
                    <a:lnTo>
                      <a:pt x="1625" y="31"/>
                    </a:lnTo>
                    <a:lnTo>
                      <a:pt x="1625" y="58"/>
                    </a:lnTo>
                    <a:lnTo>
                      <a:pt x="1629" y="68"/>
                    </a:lnTo>
                    <a:lnTo>
                      <a:pt x="1639" y="68"/>
                    </a:lnTo>
                    <a:lnTo>
                      <a:pt x="1641" y="74"/>
                    </a:lnTo>
                    <a:lnTo>
                      <a:pt x="1640" y="88"/>
                    </a:lnTo>
                    <a:lnTo>
                      <a:pt x="1646" y="93"/>
                    </a:lnTo>
                    <a:lnTo>
                      <a:pt x="1650" y="103"/>
                    </a:lnTo>
                    <a:lnTo>
                      <a:pt x="1655" y="107"/>
                    </a:lnTo>
                    <a:lnTo>
                      <a:pt x="1656" y="122"/>
                    </a:lnTo>
                    <a:lnTo>
                      <a:pt x="1661" y="124"/>
                    </a:lnTo>
                    <a:lnTo>
                      <a:pt x="1663" y="139"/>
                    </a:lnTo>
                    <a:lnTo>
                      <a:pt x="1667" y="151"/>
                    </a:lnTo>
                    <a:lnTo>
                      <a:pt x="1667" y="171"/>
                    </a:lnTo>
                    <a:lnTo>
                      <a:pt x="1670" y="179"/>
                    </a:lnTo>
                    <a:lnTo>
                      <a:pt x="1672" y="189"/>
                    </a:lnTo>
                    <a:lnTo>
                      <a:pt x="1677" y="199"/>
                    </a:lnTo>
                    <a:lnTo>
                      <a:pt x="1684" y="208"/>
                    </a:lnTo>
                    <a:lnTo>
                      <a:pt x="1693" y="211"/>
                    </a:lnTo>
                    <a:lnTo>
                      <a:pt x="1705" y="200"/>
                    </a:lnTo>
                    <a:lnTo>
                      <a:pt x="1715" y="198"/>
                    </a:lnTo>
                    <a:lnTo>
                      <a:pt x="1723" y="199"/>
                    </a:lnTo>
                    <a:lnTo>
                      <a:pt x="1729" y="215"/>
                    </a:lnTo>
                    <a:lnTo>
                      <a:pt x="1739" y="219"/>
                    </a:lnTo>
                    <a:lnTo>
                      <a:pt x="1747" y="228"/>
                    </a:lnTo>
                    <a:lnTo>
                      <a:pt x="1755" y="232"/>
                    </a:lnTo>
                    <a:lnTo>
                      <a:pt x="1764" y="242"/>
                    </a:lnTo>
                    <a:lnTo>
                      <a:pt x="1761" y="252"/>
                    </a:lnTo>
                    <a:lnTo>
                      <a:pt x="1764" y="258"/>
                    </a:lnTo>
                    <a:lnTo>
                      <a:pt x="1763" y="276"/>
                    </a:lnTo>
                    <a:lnTo>
                      <a:pt x="1766" y="286"/>
                    </a:lnTo>
                    <a:lnTo>
                      <a:pt x="1766" y="295"/>
                    </a:lnTo>
                    <a:lnTo>
                      <a:pt x="1771" y="303"/>
                    </a:lnTo>
                    <a:lnTo>
                      <a:pt x="1771" y="319"/>
                    </a:lnTo>
                    <a:lnTo>
                      <a:pt x="1775" y="332"/>
                    </a:lnTo>
                    <a:lnTo>
                      <a:pt x="1787" y="349"/>
                    </a:lnTo>
                    <a:lnTo>
                      <a:pt x="1796" y="349"/>
                    </a:lnTo>
                    <a:lnTo>
                      <a:pt x="1797" y="361"/>
                    </a:lnTo>
                    <a:lnTo>
                      <a:pt x="1804" y="381"/>
                    </a:lnTo>
                    <a:lnTo>
                      <a:pt x="1807" y="393"/>
                    </a:lnTo>
                    <a:lnTo>
                      <a:pt x="1808" y="409"/>
                    </a:lnTo>
                    <a:lnTo>
                      <a:pt x="1806" y="416"/>
                    </a:lnTo>
                    <a:lnTo>
                      <a:pt x="1806" y="426"/>
                    </a:lnTo>
                    <a:lnTo>
                      <a:pt x="1808" y="437"/>
                    </a:lnTo>
                    <a:lnTo>
                      <a:pt x="1814" y="443"/>
                    </a:lnTo>
                    <a:lnTo>
                      <a:pt x="1819" y="445"/>
                    </a:lnTo>
                    <a:lnTo>
                      <a:pt x="1818" y="448"/>
                    </a:lnTo>
                    <a:lnTo>
                      <a:pt x="1822" y="445"/>
                    </a:lnTo>
                    <a:lnTo>
                      <a:pt x="1822" y="447"/>
                    </a:lnTo>
                    <a:lnTo>
                      <a:pt x="1819" y="452"/>
                    </a:lnTo>
                    <a:lnTo>
                      <a:pt x="1820" y="454"/>
                    </a:lnTo>
                    <a:lnTo>
                      <a:pt x="1820" y="461"/>
                    </a:lnTo>
                    <a:lnTo>
                      <a:pt x="1824" y="470"/>
                    </a:lnTo>
                    <a:lnTo>
                      <a:pt x="1838" y="475"/>
                    </a:lnTo>
                    <a:lnTo>
                      <a:pt x="1841" y="480"/>
                    </a:lnTo>
                    <a:lnTo>
                      <a:pt x="1851" y="485"/>
                    </a:lnTo>
                    <a:lnTo>
                      <a:pt x="1871" y="490"/>
                    </a:lnTo>
                    <a:lnTo>
                      <a:pt x="1874" y="489"/>
                    </a:lnTo>
                    <a:lnTo>
                      <a:pt x="1881" y="485"/>
                    </a:lnTo>
                    <a:lnTo>
                      <a:pt x="1884" y="502"/>
                    </a:lnTo>
                    <a:lnTo>
                      <a:pt x="1888" y="511"/>
                    </a:lnTo>
                    <a:lnTo>
                      <a:pt x="1893" y="515"/>
                    </a:lnTo>
                    <a:lnTo>
                      <a:pt x="1903" y="512"/>
                    </a:lnTo>
                    <a:lnTo>
                      <a:pt x="1911" y="517"/>
                    </a:lnTo>
                    <a:lnTo>
                      <a:pt x="1920" y="518"/>
                    </a:lnTo>
                    <a:lnTo>
                      <a:pt x="1925" y="527"/>
                    </a:lnTo>
                    <a:lnTo>
                      <a:pt x="1931" y="533"/>
                    </a:lnTo>
                    <a:lnTo>
                      <a:pt x="1937" y="529"/>
                    </a:lnTo>
                    <a:lnTo>
                      <a:pt x="1942" y="533"/>
                    </a:lnTo>
                    <a:lnTo>
                      <a:pt x="1954" y="540"/>
                    </a:lnTo>
                    <a:lnTo>
                      <a:pt x="1958" y="545"/>
                    </a:lnTo>
                    <a:lnTo>
                      <a:pt x="1960" y="556"/>
                    </a:lnTo>
                    <a:lnTo>
                      <a:pt x="1953" y="554"/>
                    </a:lnTo>
                    <a:lnTo>
                      <a:pt x="1952" y="566"/>
                    </a:lnTo>
                    <a:lnTo>
                      <a:pt x="1958" y="572"/>
                    </a:lnTo>
                    <a:lnTo>
                      <a:pt x="1968" y="574"/>
                    </a:lnTo>
                    <a:lnTo>
                      <a:pt x="1970" y="580"/>
                    </a:lnTo>
                    <a:lnTo>
                      <a:pt x="1978" y="588"/>
                    </a:lnTo>
                    <a:lnTo>
                      <a:pt x="1980" y="597"/>
                    </a:lnTo>
                    <a:lnTo>
                      <a:pt x="1983" y="603"/>
                    </a:lnTo>
                    <a:lnTo>
                      <a:pt x="1985" y="610"/>
                    </a:lnTo>
                    <a:lnTo>
                      <a:pt x="1992" y="612"/>
                    </a:lnTo>
                    <a:lnTo>
                      <a:pt x="1994" y="619"/>
                    </a:lnTo>
                    <a:lnTo>
                      <a:pt x="1994" y="645"/>
                    </a:lnTo>
                    <a:lnTo>
                      <a:pt x="1996" y="651"/>
                    </a:lnTo>
                    <a:lnTo>
                      <a:pt x="1997" y="658"/>
                    </a:lnTo>
                    <a:lnTo>
                      <a:pt x="2002" y="662"/>
                    </a:lnTo>
                    <a:lnTo>
                      <a:pt x="2005" y="671"/>
                    </a:lnTo>
                    <a:lnTo>
                      <a:pt x="2007" y="672"/>
                    </a:lnTo>
                    <a:lnTo>
                      <a:pt x="2011" y="669"/>
                    </a:lnTo>
                    <a:lnTo>
                      <a:pt x="2017" y="669"/>
                    </a:lnTo>
                    <a:lnTo>
                      <a:pt x="2017" y="655"/>
                    </a:lnTo>
                    <a:lnTo>
                      <a:pt x="2023" y="650"/>
                    </a:lnTo>
                    <a:lnTo>
                      <a:pt x="2027" y="660"/>
                    </a:lnTo>
                    <a:lnTo>
                      <a:pt x="2032" y="665"/>
                    </a:lnTo>
                    <a:lnTo>
                      <a:pt x="2043" y="669"/>
                    </a:lnTo>
                    <a:lnTo>
                      <a:pt x="2051" y="676"/>
                    </a:lnTo>
                    <a:lnTo>
                      <a:pt x="2054" y="661"/>
                    </a:lnTo>
                    <a:lnTo>
                      <a:pt x="2057" y="665"/>
                    </a:lnTo>
                    <a:lnTo>
                      <a:pt x="2059" y="671"/>
                    </a:lnTo>
                    <a:lnTo>
                      <a:pt x="2061" y="674"/>
                    </a:lnTo>
                    <a:lnTo>
                      <a:pt x="2065" y="690"/>
                    </a:lnTo>
                    <a:lnTo>
                      <a:pt x="2065" y="720"/>
                    </a:lnTo>
                    <a:lnTo>
                      <a:pt x="2068" y="733"/>
                    </a:lnTo>
                    <a:lnTo>
                      <a:pt x="2077" y="739"/>
                    </a:lnTo>
                    <a:lnTo>
                      <a:pt x="2083" y="748"/>
                    </a:lnTo>
                    <a:lnTo>
                      <a:pt x="2098" y="760"/>
                    </a:lnTo>
                    <a:lnTo>
                      <a:pt x="2110" y="760"/>
                    </a:lnTo>
                    <a:lnTo>
                      <a:pt x="2118" y="766"/>
                    </a:lnTo>
                    <a:lnTo>
                      <a:pt x="2124" y="774"/>
                    </a:lnTo>
                    <a:lnTo>
                      <a:pt x="2130" y="785"/>
                    </a:lnTo>
                    <a:lnTo>
                      <a:pt x="2132" y="791"/>
                    </a:lnTo>
                    <a:lnTo>
                      <a:pt x="2141" y="800"/>
                    </a:lnTo>
                    <a:lnTo>
                      <a:pt x="2151" y="802"/>
                    </a:lnTo>
                    <a:lnTo>
                      <a:pt x="2151" y="806"/>
                    </a:lnTo>
                    <a:lnTo>
                      <a:pt x="2163" y="824"/>
                    </a:lnTo>
                    <a:lnTo>
                      <a:pt x="2162" y="830"/>
                    </a:lnTo>
                    <a:lnTo>
                      <a:pt x="2173" y="835"/>
                    </a:lnTo>
                    <a:lnTo>
                      <a:pt x="2177" y="844"/>
                    </a:lnTo>
                    <a:lnTo>
                      <a:pt x="2178" y="862"/>
                    </a:lnTo>
                    <a:lnTo>
                      <a:pt x="2184" y="872"/>
                    </a:lnTo>
                    <a:lnTo>
                      <a:pt x="2186" y="876"/>
                    </a:lnTo>
                    <a:lnTo>
                      <a:pt x="2190" y="871"/>
                    </a:lnTo>
                    <a:lnTo>
                      <a:pt x="2191" y="886"/>
                    </a:lnTo>
                    <a:lnTo>
                      <a:pt x="2189" y="900"/>
                    </a:lnTo>
                    <a:lnTo>
                      <a:pt x="2191" y="911"/>
                    </a:lnTo>
                    <a:lnTo>
                      <a:pt x="2194" y="938"/>
                    </a:lnTo>
                    <a:lnTo>
                      <a:pt x="2197" y="948"/>
                    </a:lnTo>
                    <a:lnTo>
                      <a:pt x="2193" y="945"/>
                    </a:lnTo>
                    <a:lnTo>
                      <a:pt x="2191" y="952"/>
                    </a:lnTo>
                    <a:lnTo>
                      <a:pt x="2193" y="956"/>
                    </a:lnTo>
                    <a:lnTo>
                      <a:pt x="2194" y="963"/>
                    </a:lnTo>
                    <a:lnTo>
                      <a:pt x="2197" y="967"/>
                    </a:lnTo>
                    <a:lnTo>
                      <a:pt x="2200" y="979"/>
                    </a:lnTo>
                    <a:lnTo>
                      <a:pt x="2207" y="995"/>
                    </a:lnTo>
                    <a:lnTo>
                      <a:pt x="2216" y="1023"/>
                    </a:lnTo>
                    <a:lnTo>
                      <a:pt x="2217" y="1050"/>
                    </a:lnTo>
                    <a:lnTo>
                      <a:pt x="2215" y="1066"/>
                    </a:lnTo>
                    <a:lnTo>
                      <a:pt x="2211" y="1074"/>
                    </a:lnTo>
                    <a:lnTo>
                      <a:pt x="2206" y="1090"/>
                    </a:lnTo>
                    <a:lnTo>
                      <a:pt x="2204" y="1110"/>
                    </a:lnTo>
                    <a:lnTo>
                      <a:pt x="2199" y="1142"/>
                    </a:lnTo>
                    <a:lnTo>
                      <a:pt x="2196" y="1145"/>
                    </a:lnTo>
                    <a:lnTo>
                      <a:pt x="2189" y="1164"/>
                    </a:lnTo>
                    <a:lnTo>
                      <a:pt x="2188" y="1182"/>
                    </a:lnTo>
                    <a:lnTo>
                      <a:pt x="2190" y="1201"/>
                    </a:lnTo>
                    <a:lnTo>
                      <a:pt x="2186" y="1207"/>
                    </a:lnTo>
                    <a:lnTo>
                      <a:pt x="2186" y="1214"/>
                    </a:lnTo>
                    <a:lnTo>
                      <a:pt x="2172" y="1252"/>
                    </a:lnTo>
                    <a:lnTo>
                      <a:pt x="2167" y="1258"/>
                    </a:lnTo>
                    <a:lnTo>
                      <a:pt x="2162" y="1266"/>
                    </a:lnTo>
                    <a:lnTo>
                      <a:pt x="2156" y="1273"/>
                    </a:lnTo>
                    <a:lnTo>
                      <a:pt x="2156" y="1280"/>
                    </a:lnTo>
                    <a:lnTo>
                      <a:pt x="2158" y="1285"/>
                    </a:lnTo>
                    <a:lnTo>
                      <a:pt x="2153" y="1291"/>
                    </a:lnTo>
                    <a:lnTo>
                      <a:pt x="2145" y="1302"/>
                    </a:lnTo>
                    <a:lnTo>
                      <a:pt x="2137" y="1302"/>
                    </a:lnTo>
                    <a:lnTo>
                      <a:pt x="2135" y="1306"/>
                    </a:lnTo>
                    <a:lnTo>
                      <a:pt x="2141" y="1308"/>
                    </a:lnTo>
                    <a:lnTo>
                      <a:pt x="2130" y="1312"/>
                    </a:lnTo>
                    <a:lnTo>
                      <a:pt x="2123" y="1316"/>
                    </a:lnTo>
                    <a:lnTo>
                      <a:pt x="2120" y="1323"/>
                    </a:lnTo>
                    <a:lnTo>
                      <a:pt x="2114" y="1331"/>
                    </a:lnTo>
                    <a:lnTo>
                      <a:pt x="2108" y="1346"/>
                    </a:lnTo>
                    <a:lnTo>
                      <a:pt x="2100" y="1357"/>
                    </a:lnTo>
                    <a:lnTo>
                      <a:pt x="2094" y="1359"/>
                    </a:lnTo>
                    <a:lnTo>
                      <a:pt x="2091" y="1360"/>
                    </a:lnTo>
                    <a:lnTo>
                      <a:pt x="2089" y="1365"/>
                    </a:lnTo>
                    <a:lnTo>
                      <a:pt x="2097" y="1367"/>
                    </a:lnTo>
                    <a:lnTo>
                      <a:pt x="2096" y="1379"/>
                    </a:lnTo>
                    <a:lnTo>
                      <a:pt x="2091" y="1392"/>
                    </a:lnTo>
                    <a:lnTo>
                      <a:pt x="2088" y="1392"/>
                    </a:lnTo>
                    <a:lnTo>
                      <a:pt x="2087" y="1400"/>
                    </a:lnTo>
                    <a:lnTo>
                      <a:pt x="2078" y="1411"/>
                    </a:lnTo>
                    <a:lnTo>
                      <a:pt x="2065" y="1458"/>
                    </a:lnTo>
                    <a:lnTo>
                      <a:pt x="2065" y="1468"/>
                    </a:lnTo>
                    <a:lnTo>
                      <a:pt x="2056" y="1462"/>
                    </a:lnTo>
                    <a:lnTo>
                      <a:pt x="2049" y="1481"/>
                    </a:lnTo>
                    <a:lnTo>
                      <a:pt x="2044" y="1487"/>
                    </a:lnTo>
                    <a:lnTo>
                      <a:pt x="2041" y="1497"/>
                    </a:lnTo>
                    <a:lnTo>
                      <a:pt x="2038" y="1500"/>
                    </a:lnTo>
                    <a:lnTo>
                      <a:pt x="2034" y="1506"/>
                    </a:lnTo>
                    <a:lnTo>
                      <a:pt x="2033" y="1521"/>
                    </a:lnTo>
                    <a:lnTo>
                      <a:pt x="2029" y="1538"/>
                    </a:lnTo>
                    <a:lnTo>
                      <a:pt x="2033" y="1546"/>
                    </a:lnTo>
                    <a:lnTo>
                      <a:pt x="2030" y="1550"/>
                    </a:lnTo>
                    <a:lnTo>
                      <a:pt x="2029" y="1562"/>
                    </a:lnTo>
                    <a:lnTo>
                      <a:pt x="2023" y="1577"/>
                    </a:lnTo>
                    <a:lnTo>
                      <a:pt x="2021" y="1587"/>
                    </a:lnTo>
                    <a:lnTo>
                      <a:pt x="2021" y="1593"/>
                    </a:lnTo>
                    <a:lnTo>
                      <a:pt x="2024" y="1603"/>
                    </a:lnTo>
                    <a:lnTo>
                      <a:pt x="2024" y="1613"/>
                    </a:lnTo>
                    <a:lnTo>
                      <a:pt x="2023" y="1621"/>
                    </a:lnTo>
                    <a:lnTo>
                      <a:pt x="2021" y="1629"/>
                    </a:lnTo>
                    <a:lnTo>
                      <a:pt x="2012" y="1624"/>
                    </a:lnTo>
                    <a:lnTo>
                      <a:pt x="2008" y="1625"/>
                    </a:lnTo>
                    <a:lnTo>
                      <a:pt x="2007" y="1637"/>
                    </a:lnTo>
                    <a:lnTo>
                      <a:pt x="1987" y="1643"/>
                    </a:lnTo>
                    <a:lnTo>
                      <a:pt x="1932" y="1645"/>
                    </a:lnTo>
                    <a:lnTo>
                      <a:pt x="1920" y="1648"/>
                    </a:lnTo>
                    <a:lnTo>
                      <a:pt x="1898" y="1661"/>
                    </a:lnTo>
                    <a:lnTo>
                      <a:pt x="1888" y="1669"/>
                    </a:lnTo>
                    <a:lnTo>
                      <a:pt x="1874" y="1678"/>
                    </a:lnTo>
                    <a:lnTo>
                      <a:pt x="1868" y="1685"/>
                    </a:lnTo>
                    <a:lnTo>
                      <a:pt x="1866" y="1691"/>
                    </a:lnTo>
                    <a:lnTo>
                      <a:pt x="1854" y="1699"/>
                    </a:lnTo>
                    <a:lnTo>
                      <a:pt x="1847" y="1705"/>
                    </a:lnTo>
                    <a:lnTo>
                      <a:pt x="1844" y="1701"/>
                    </a:lnTo>
                    <a:lnTo>
                      <a:pt x="1830" y="1705"/>
                    </a:lnTo>
                    <a:lnTo>
                      <a:pt x="1823" y="1705"/>
                    </a:lnTo>
                    <a:lnTo>
                      <a:pt x="1819" y="1706"/>
                    </a:lnTo>
                    <a:lnTo>
                      <a:pt x="1818" y="1715"/>
                    </a:lnTo>
                    <a:lnTo>
                      <a:pt x="1822" y="1720"/>
                    </a:lnTo>
                    <a:lnTo>
                      <a:pt x="1825" y="1713"/>
                    </a:lnTo>
                    <a:lnTo>
                      <a:pt x="1831" y="1709"/>
                    </a:lnTo>
                    <a:lnTo>
                      <a:pt x="1836" y="1709"/>
                    </a:lnTo>
                    <a:lnTo>
                      <a:pt x="1833" y="1720"/>
                    </a:lnTo>
                    <a:lnTo>
                      <a:pt x="1831" y="1729"/>
                    </a:lnTo>
                    <a:lnTo>
                      <a:pt x="1826" y="1736"/>
                    </a:lnTo>
                    <a:lnTo>
                      <a:pt x="1813" y="1717"/>
                    </a:lnTo>
                    <a:lnTo>
                      <a:pt x="1808" y="1717"/>
                    </a:lnTo>
                    <a:lnTo>
                      <a:pt x="1799" y="1713"/>
                    </a:lnTo>
                    <a:lnTo>
                      <a:pt x="1796" y="1704"/>
                    </a:lnTo>
                    <a:lnTo>
                      <a:pt x="1785" y="1704"/>
                    </a:lnTo>
                    <a:lnTo>
                      <a:pt x="1777" y="1696"/>
                    </a:lnTo>
                    <a:lnTo>
                      <a:pt x="1776" y="1690"/>
                    </a:lnTo>
                    <a:lnTo>
                      <a:pt x="1779" y="1679"/>
                    </a:lnTo>
                    <a:lnTo>
                      <a:pt x="1772" y="1673"/>
                    </a:lnTo>
                    <a:lnTo>
                      <a:pt x="1760" y="1682"/>
                    </a:lnTo>
                    <a:lnTo>
                      <a:pt x="1750" y="1685"/>
                    </a:lnTo>
                    <a:lnTo>
                      <a:pt x="1739" y="1682"/>
                    </a:lnTo>
                    <a:lnTo>
                      <a:pt x="1736" y="1675"/>
                    </a:lnTo>
                    <a:lnTo>
                      <a:pt x="1749" y="1675"/>
                    </a:lnTo>
                    <a:lnTo>
                      <a:pt x="1752" y="1666"/>
                    </a:lnTo>
                    <a:lnTo>
                      <a:pt x="1750" y="1652"/>
                    </a:lnTo>
                    <a:lnTo>
                      <a:pt x="1741" y="1647"/>
                    </a:lnTo>
                    <a:lnTo>
                      <a:pt x="1725" y="1659"/>
                    </a:lnTo>
                    <a:lnTo>
                      <a:pt x="1715" y="1661"/>
                    </a:lnTo>
                    <a:lnTo>
                      <a:pt x="1728" y="1669"/>
                    </a:lnTo>
                    <a:lnTo>
                      <a:pt x="1729" y="1672"/>
                    </a:lnTo>
                    <a:lnTo>
                      <a:pt x="1721" y="1673"/>
                    </a:lnTo>
                    <a:lnTo>
                      <a:pt x="1710" y="1678"/>
                    </a:lnTo>
                    <a:lnTo>
                      <a:pt x="1699" y="1686"/>
                    </a:lnTo>
                    <a:lnTo>
                      <a:pt x="1690" y="1701"/>
                    </a:lnTo>
                    <a:lnTo>
                      <a:pt x="1672" y="1710"/>
                    </a:lnTo>
                    <a:lnTo>
                      <a:pt x="1658" y="1713"/>
                    </a:lnTo>
                    <a:lnTo>
                      <a:pt x="1655" y="1709"/>
                    </a:lnTo>
                    <a:lnTo>
                      <a:pt x="1635" y="1699"/>
                    </a:lnTo>
                    <a:lnTo>
                      <a:pt x="1616" y="1686"/>
                    </a:lnTo>
                    <a:lnTo>
                      <a:pt x="1607" y="1683"/>
                    </a:lnTo>
                    <a:lnTo>
                      <a:pt x="1593" y="1682"/>
                    </a:lnTo>
                    <a:lnTo>
                      <a:pt x="1572" y="1674"/>
                    </a:lnTo>
                    <a:lnTo>
                      <a:pt x="1564" y="1675"/>
                    </a:lnTo>
                    <a:lnTo>
                      <a:pt x="1555" y="1682"/>
                    </a:lnTo>
                    <a:lnTo>
                      <a:pt x="1548" y="1671"/>
                    </a:lnTo>
                    <a:lnTo>
                      <a:pt x="1529" y="1659"/>
                    </a:lnTo>
                    <a:lnTo>
                      <a:pt x="1511" y="1658"/>
                    </a:lnTo>
                    <a:lnTo>
                      <a:pt x="1496" y="1650"/>
                    </a:lnTo>
                    <a:lnTo>
                      <a:pt x="1486" y="1639"/>
                    </a:lnTo>
                    <a:lnTo>
                      <a:pt x="1481" y="1625"/>
                    </a:lnTo>
                    <a:lnTo>
                      <a:pt x="1470" y="1618"/>
                    </a:lnTo>
                    <a:lnTo>
                      <a:pt x="1458" y="1588"/>
                    </a:lnTo>
                    <a:lnTo>
                      <a:pt x="1457" y="1582"/>
                    </a:lnTo>
                    <a:lnTo>
                      <a:pt x="1462" y="1572"/>
                    </a:lnTo>
                    <a:lnTo>
                      <a:pt x="1463" y="1559"/>
                    </a:lnTo>
                    <a:lnTo>
                      <a:pt x="1453" y="1530"/>
                    </a:lnTo>
                    <a:lnTo>
                      <a:pt x="1430" y="1500"/>
                    </a:lnTo>
                    <a:lnTo>
                      <a:pt x="1437" y="1483"/>
                    </a:lnTo>
                    <a:lnTo>
                      <a:pt x="1436" y="1480"/>
                    </a:lnTo>
                    <a:lnTo>
                      <a:pt x="1421" y="1481"/>
                    </a:lnTo>
                    <a:lnTo>
                      <a:pt x="1406" y="1490"/>
                    </a:lnTo>
                    <a:lnTo>
                      <a:pt x="1389" y="1496"/>
                    </a:lnTo>
                    <a:lnTo>
                      <a:pt x="1379" y="1497"/>
                    </a:lnTo>
                    <a:lnTo>
                      <a:pt x="1372" y="1495"/>
                    </a:lnTo>
                    <a:lnTo>
                      <a:pt x="1379" y="1484"/>
                    </a:lnTo>
                    <a:lnTo>
                      <a:pt x="1387" y="1468"/>
                    </a:lnTo>
                    <a:lnTo>
                      <a:pt x="1390" y="1453"/>
                    </a:lnTo>
                    <a:lnTo>
                      <a:pt x="1390" y="1436"/>
                    </a:lnTo>
                    <a:lnTo>
                      <a:pt x="1384" y="1419"/>
                    </a:lnTo>
                    <a:lnTo>
                      <a:pt x="1376" y="1406"/>
                    </a:lnTo>
                    <a:lnTo>
                      <a:pt x="1368" y="1400"/>
                    </a:lnTo>
                    <a:lnTo>
                      <a:pt x="1356" y="1424"/>
                    </a:lnTo>
                    <a:lnTo>
                      <a:pt x="1356" y="1436"/>
                    </a:lnTo>
                    <a:lnTo>
                      <a:pt x="1352" y="1448"/>
                    </a:lnTo>
                    <a:lnTo>
                      <a:pt x="1350" y="1460"/>
                    </a:lnTo>
                    <a:lnTo>
                      <a:pt x="1349" y="1463"/>
                    </a:lnTo>
                    <a:lnTo>
                      <a:pt x="1340" y="1462"/>
                    </a:lnTo>
                    <a:lnTo>
                      <a:pt x="1329" y="1467"/>
                    </a:lnTo>
                    <a:lnTo>
                      <a:pt x="1317" y="1467"/>
                    </a:lnTo>
                    <a:lnTo>
                      <a:pt x="1307" y="1473"/>
                    </a:lnTo>
                    <a:lnTo>
                      <a:pt x="1301" y="1467"/>
                    </a:lnTo>
                    <a:lnTo>
                      <a:pt x="1306" y="1448"/>
                    </a:lnTo>
                    <a:lnTo>
                      <a:pt x="1319" y="1449"/>
                    </a:lnTo>
                    <a:lnTo>
                      <a:pt x="1330" y="1443"/>
                    </a:lnTo>
                    <a:lnTo>
                      <a:pt x="1334" y="1429"/>
                    </a:lnTo>
                    <a:lnTo>
                      <a:pt x="1335" y="1417"/>
                    </a:lnTo>
                    <a:lnTo>
                      <a:pt x="1333" y="1415"/>
                    </a:lnTo>
                    <a:lnTo>
                      <a:pt x="1333" y="1411"/>
                    </a:lnTo>
                    <a:lnTo>
                      <a:pt x="1334" y="1405"/>
                    </a:lnTo>
                    <a:lnTo>
                      <a:pt x="1334" y="1397"/>
                    </a:lnTo>
                    <a:lnTo>
                      <a:pt x="1339" y="1384"/>
                    </a:lnTo>
                    <a:lnTo>
                      <a:pt x="1345" y="1368"/>
                    </a:lnTo>
                    <a:lnTo>
                      <a:pt x="1351" y="1365"/>
                    </a:lnTo>
                    <a:lnTo>
                      <a:pt x="1357" y="1355"/>
                    </a:lnTo>
                    <a:lnTo>
                      <a:pt x="1357" y="1330"/>
                    </a:lnTo>
                    <a:lnTo>
                      <a:pt x="1363" y="1331"/>
                    </a:lnTo>
                    <a:lnTo>
                      <a:pt x="1362" y="1324"/>
                    </a:lnTo>
                    <a:lnTo>
                      <a:pt x="1358" y="1317"/>
                    </a:lnTo>
                    <a:lnTo>
                      <a:pt x="1358" y="1307"/>
                    </a:lnTo>
                    <a:lnTo>
                      <a:pt x="1355" y="1304"/>
                    </a:lnTo>
                    <a:lnTo>
                      <a:pt x="1355" y="1293"/>
                    </a:lnTo>
                    <a:lnTo>
                      <a:pt x="1350" y="1288"/>
                    </a:lnTo>
                    <a:lnTo>
                      <a:pt x="1347" y="1297"/>
                    </a:lnTo>
                    <a:lnTo>
                      <a:pt x="1347" y="1317"/>
                    </a:lnTo>
                    <a:lnTo>
                      <a:pt x="1342" y="1318"/>
                    </a:lnTo>
                    <a:lnTo>
                      <a:pt x="1335" y="1330"/>
                    </a:lnTo>
                    <a:lnTo>
                      <a:pt x="1330" y="1341"/>
                    </a:lnTo>
                    <a:lnTo>
                      <a:pt x="1324" y="1354"/>
                    </a:lnTo>
                    <a:lnTo>
                      <a:pt x="1323" y="1360"/>
                    </a:lnTo>
                    <a:lnTo>
                      <a:pt x="1318" y="1368"/>
                    </a:lnTo>
                    <a:lnTo>
                      <a:pt x="1307" y="1367"/>
                    </a:lnTo>
                    <a:lnTo>
                      <a:pt x="1302" y="1370"/>
                    </a:lnTo>
                    <a:lnTo>
                      <a:pt x="1301" y="1374"/>
                    </a:lnTo>
                    <a:lnTo>
                      <a:pt x="1287" y="1382"/>
                    </a:lnTo>
                    <a:lnTo>
                      <a:pt x="1282" y="1388"/>
                    </a:lnTo>
                    <a:lnTo>
                      <a:pt x="1275" y="1390"/>
                    </a:lnTo>
                    <a:lnTo>
                      <a:pt x="1269" y="1405"/>
                    </a:lnTo>
                    <a:lnTo>
                      <a:pt x="1259" y="1417"/>
                    </a:lnTo>
                    <a:lnTo>
                      <a:pt x="1249" y="1425"/>
                    </a:lnTo>
                    <a:lnTo>
                      <a:pt x="1245" y="1437"/>
                    </a:lnTo>
                    <a:lnTo>
                      <a:pt x="1252" y="1437"/>
                    </a:lnTo>
                    <a:lnTo>
                      <a:pt x="1252" y="1454"/>
                    </a:lnTo>
                    <a:lnTo>
                      <a:pt x="1245" y="1449"/>
                    </a:lnTo>
                    <a:lnTo>
                      <a:pt x="1238" y="1452"/>
                    </a:lnTo>
                    <a:lnTo>
                      <a:pt x="1229" y="1440"/>
                    </a:lnTo>
                    <a:lnTo>
                      <a:pt x="1220" y="1433"/>
                    </a:lnTo>
                    <a:lnTo>
                      <a:pt x="1214" y="1427"/>
                    </a:lnTo>
                    <a:lnTo>
                      <a:pt x="1205" y="1426"/>
                    </a:lnTo>
                    <a:lnTo>
                      <a:pt x="1205" y="1416"/>
                    </a:lnTo>
                    <a:lnTo>
                      <a:pt x="1221" y="1427"/>
                    </a:lnTo>
                    <a:lnTo>
                      <a:pt x="1222" y="1419"/>
                    </a:lnTo>
                    <a:lnTo>
                      <a:pt x="1220" y="1405"/>
                    </a:lnTo>
                    <a:lnTo>
                      <a:pt x="1214" y="1398"/>
                    </a:lnTo>
                    <a:lnTo>
                      <a:pt x="1211" y="1383"/>
                    </a:lnTo>
                    <a:lnTo>
                      <a:pt x="1204" y="1372"/>
                    </a:lnTo>
                    <a:lnTo>
                      <a:pt x="1195" y="1365"/>
                    </a:lnTo>
                    <a:lnTo>
                      <a:pt x="1190" y="1347"/>
                    </a:lnTo>
                    <a:lnTo>
                      <a:pt x="1186" y="1343"/>
                    </a:lnTo>
                    <a:lnTo>
                      <a:pt x="1183" y="1334"/>
                    </a:lnTo>
                    <a:lnTo>
                      <a:pt x="1177" y="1335"/>
                    </a:lnTo>
                    <a:lnTo>
                      <a:pt x="1166" y="1330"/>
                    </a:lnTo>
                    <a:lnTo>
                      <a:pt x="1156" y="1324"/>
                    </a:lnTo>
                    <a:lnTo>
                      <a:pt x="1150" y="1316"/>
                    </a:lnTo>
                    <a:lnTo>
                      <a:pt x="1150" y="1306"/>
                    </a:lnTo>
                    <a:lnTo>
                      <a:pt x="1155" y="1306"/>
                    </a:lnTo>
                    <a:lnTo>
                      <a:pt x="1156" y="1292"/>
                    </a:lnTo>
                    <a:lnTo>
                      <a:pt x="1135" y="1286"/>
                    </a:lnTo>
                    <a:lnTo>
                      <a:pt x="1114" y="1265"/>
                    </a:lnTo>
                    <a:lnTo>
                      <a:pt x="1108" y="1263"/>
                    </a:lnTo>
                    <a:lnTo>
                      <a:pt x="1110" y="1270"/>
                    </a:lnTo>
                    <a:lnTo>
                      <a:pt x="1100" y="1269"/>
                    </a:lnTo>
                    <a:lnTo>
                      <a:pt x="1091" y="1263"/>
                    </a:lnTo>
                    <a:lnTo>
                      <a:pt x="1069" y="1252"/>
                    </a:lnTo>
                    <a:lnTo>
                      <a:pt x="1062" y="1253"/>
                    </a:lnTo>
                    <a:lnTo>
                      <a:pt x="1054" y="1259"/>
                    </a:lnTo>
                    <a:lnTo>
                      <a:pt x="1051" y="1258"/>
                    </a:lnTo>
                    <a:lnTo>
                      <a:pt x="1045" y="1255"/>
                    </a:lnTo>
                    <a:lnTo>
                      <a:pt x="1017" y="1231"/>
                    </a:lnTo>
                    <a:lnTo>
                      <a:pt x="1006" y="1227"/>
                    </a:lnTo>
                    <a:lnTo>
                      <a:pt x="995" y="1226"/>
                    </a:lnTo>
                    <a:lnTo>
                      <a:pt x="974" y="1225"/>
                    </a:lnTo>
                    <a:lnTo>
                      <a:pt x="941" y="1230"/>
                    </a:lnTo>
                    <a:lnTo>
                      <a:pt x="899" y="1228"/>
                    </a:lnTo>
                    <a:lnTo>
                      <a:pt x="881" y="1228"/>
                    </a:lnTo>
                    <a:lnTo>
                      <a:pt x="840" y="1248"/>
                    </a:lnTo>
                    <a:lnTo>
                      <a:pt x="820" y="1261"/>
                    </a:lnTo>
                    <a:lnTo>
                      <a:pt x="795" y="1263"/>
                    </a:lnTo>
                    <a:lnTo>
                      <a:pt x="779" y="1270"/>
                    </a:lnTo>
                    <a:lnTo>
                      <a:pt x="758" y="1274"/>
                    </a:lnTo>
                    <a:lnTo>
                      <a:pt x="722" y="1273"/>
                    </a:lnTo>
                    <a:lnTo>
                      <a:pt x="710" y="1270"/>
                    </a:lnTo>
                    <a:lnTo>
                      <a:pt x="695" y="1274"/>
                    </a:lnTo>
                    <a:lnTo>
                      <a:pt x="685" y="1282"/>
                    </a:lnTo>
                    <a:lnTo>
                      <a:pt x="658" y="1297"/>
                    </a:lnTo>
                    <a:lnTo>
                      <a:pt x="642" y="1302"/>
                    </a:lnTo>
                    <a:lnTo>
                      <a:pt x="634" y="1309"/>
                    </a:lnTo>
                    <a:lnTo>
                      <a:pt x="625" y="1313"/>
                    </a:lnTo>
                    <a:lnTo>
                      <a:pt x="614" y="1314"/>
                    </a:lnTo>
                    <a:lnTo>
                      <a:pt x="602" y="1320"/>
                    </a:lnTo>
                    <a:lnTo>
                      <a:pt x="596" y="1333"/>
                    </a:lnTo>
                    <a:lnTo>
                      <a:pt x="592" y="1349"/>
                    </a:lnTo>
                    <a:lnTo>
                      <a:pt x="587" y="1354"/>
                    </a:lnTo>
                    <a:lnTo>
                      <a:pt x="581" y="1363"/>
                    </a:lnTo>
                    <a:lnTo>
                      <a:pt x="577" y="1372"/>
                    </a:lnTo>
                    <a:lnTo>
                      <a:pt x="558" y="1377"/>
                    </a:lnTo>
                    <a:lnTo>
                      <a:pt x="549" y="1377"/>
                    </a:lnTo>
                    <a:lnTo>
                      <a:pt x="539" y="1373"/>
                    </a:lnTo>
                    <a:lnTo>
                      <a:pt x="518" y="1376"/>
                    </a:lnTo>
                    <a:lnTo>
                      <a:pt x="496" y="1382"/>
                    </a:lnTo>
                    <a:lnTo>
                      <a:pt x="491" y="1374"/>
                    </a:lnTo>
                    <a:lnTo>
                      <a:pt x="486" y="1372"/>
                    </a:lnTo>
                    <a:lnTo>
                      <a:pt x="480" y="1374"/>
                    </a:lnTo>
                    <a:lnTo>
                      <a:pt x="464" y="1376"/>
                    </a:lnTo>
                    <a:lnTo>
                      <a:pt x="447" y="1372"/>
                    </a:lnTo>
                    <a:lnTo>
                      <a:pt x="435" y="1372"/>
                    </a:lnTo>
                    <a:lnTo>
                      <a:pt x="419" y="1379"/>
                    </a:lnTo>
                    <a:lnTo>
                      <a:pt x="376" y="1378"/>
                    </a:lnTo>
                    <a:lnTo>
                      <a:pt x="365" y="1383"/>
                    </a:lnTo>
                    <a:lnTo>
                      <a:pt x="355" y="1392"/>
                    </a:lnTo>
                    <a:lnTo>
                      <a:pt x="350" y="1399"/>
                    </a:lnTo>
                    <a:lnTo>
                      <a:pt x="352" y="1404"/>
                    </a:lnTo>
                    <a:lnTo>
                      <a:pt x="350" y="1405"/>
                    </a:lnTo>
                    <a:lnTo>
                      <a:pt x="344" y="1411"/>
                    </a:lnTo>
                    <a:lnTo>
                      <a:pt x="333" y="1414"/>
                    </a:lnTo>
                    <a:lnTo>
                      <a:pt x="316" y="1416"/>
                    </a:lnTo>
                    <a:lnTo>
                      <a:pt x="301" y="1426"/>
                    </a:lnTo>
                    <a:lnTo>
                      <a:pt x="292" y="1436"/>
                    </a:lnTo>
                    <a:lnTo>
                      <a:pt x="287" y="1443"/>
                    </a:lnTo>
                    <a:lnTo>
                      <a:pt x="280" y="1449"/>
                    </a:lnTo>
                    <a:lnTo>
                      <a:pt x="271" y="1452"/>
                    </a:lnTo>
                    <a:lnTo>
                      <a:pt x="261" y="1447"/>
                    </a:lnTo>
                    <a:lnTo>
                      <a:pt x="260" y="1458"/>
                    </a:lnTo>
                    <a:lnTo>
                      <a:pt x="253" y="1454"/>
                    </a:lnTo>
                    <a:lnTo>
                      <a:pt x="244" y="1458"/>
                    </a:lnTo>
                    <a:lnTo>
                      <a:pt x="238" y="1451"/>
                    </a:lnTo>
                    <a:lnTo>
                      <a:pt x="205" y="1453"/>
                    </a:lnTo>
                    <a:lnTo>
                      <a:pt x="190" y="1451"/>
                    </a:lnTo>
                    <a:lnTo>
                      <a:pt x="183" y="1443"/>
                    </a:lnTo>
                    <a:lnTo>
                      <a:pt x="174" y="1440"/>
                    </a:lnTo>
                    <a:lnTo>
                      <a:pt x="174" y="1441"/>
                    </a:lnTo>
                    <a:lnTo>
                      <a:pt x="163" y="1440"/>
                    </a:lnTo>
                    <a:lnTo>
                      <a:pt x="148" y="1424"/>
                    </a:lnTo>
                    <a:lnTo>
                      <a:pt x="141" y="1415"/>
                    </a:lnTo>
                    <a:lnTo>
                      <a:pt x="130" y="1405"/>
                    </a:lnTo>
                    <a:lnTo>
                      <a:pt x="120" y="1402"/>
                    </a:lnTo>
                    <a:lnTo>
                      <a:pt x="108" y="1399"/>
                    </a:lnTo>
                    <a:lnTo>
                      <a:pt x="105" y="1370"/>
                    </a:lnTo>
                    <a:lnTo>
                      <a:pt x="107" y="1357"/>
                    </a:lnTo>
                    <a:lnTo>
                      <a:pt x="107" y="1356"/>
                    </a:lnTo>
                    <a:lnTo>
                      <a:pt x="117" y="1360"/>
                    </a:lnTo>
                    <a:lnTo>
                      <a:pt x="125" y="1359"/>
                    </a:lnTo>
                    <a:lnTo>
                      <a:pt x="136" y="1343"/>
                    </a:lnTo>
                    <a:lnTo>
                      <a:pt x="142" y="1328"/>
                    </a:lnTo>
                    <a:lnTo>
                      <a:pt x="142" y="1318"/>
                    </a:lnTo>
                    <a:lnTo>
                      <a:pt x="137" y="1306"/>
                    </a:lnTo>
                    <a:lnTo>
                      <a:pt x="137" y="1291"/>
                    </a:lnTo>
                    <a:lnTo>
                      <a:pt x="139" y="1297"/>
                    </a:lnTo>
                    <a:lnTo>
                      <a:pt x="142" y="1286"/>
                    </a:lnTo>
                    <a:lnTo>
                      <a:pt x="141" y="1265"/>
                    </a:lnTo>
                    <a:lnTo>
                      <a:pt x="144" y="1248"/>
                    </a:lnTo>
                    <a:lnTo>
                      <a:pt x="141" y="1234"/>
                    </a:lnTo>
                    <a:lnTo>
                      <a:pt x="124" y="1196"/>
                    </a:lnTo>
                    <a:lnTo>
                      <a:pt x="121" y="1185"/>
                    </a:lnTo>
                    <a:lnTo>
                      <a:pt x="117" y="1178"/>
                    </a:lnTo>
                    <a:lnTo>
                      <a:pt x="109" y="1168"/>
                    </a:lnTo>
                    <a:lnTo>
                      <a:pt x="103" y="1150"/>
                    </a:lnTo>
                    <a:lnTo>
                      <a:pt x="98" y="1124"/>
                    </a:lnTo>
                    <a:lnTo>
                      <a:pt x="98" y="1092"/>
                    </a:lnTo>
                    <a:lnTo>
                      <a:pt x="94" y="1081"/>
                    </a:lnTo>
                    <a:lnTo>
                      <a:pt x="78" y="1053"/>
                    </a:lnTo>
                    <a:lnTo>
                      <a:pt x="76" y="1039"/>
                    </a:lnTo>
                    <a:lnTo>
                      <a:pt x="66" y="1024"/>
                    </a:lnTo>
                    <a:lnTo>
                      <a:pt x="54" y="1004"/>
                    </a:lnTo>
                    <a:lnTo>
                      <a:pt x="54" y="983"/>
                    </a:lnTo>
                    <a:lnTo>
                      <a:pt x="46" y="965"/>
                    </a:lnTo>
                    <a:lnTo>
                      <a:pt x="40" y="945"/>
                    </a:lnTo>
                    <a:lnTo>
                      <a:pt x="29" y="938"/>
                    </a:lnTo>
                    <a:lnTo>
                      <a:pt x="19" y="927"/>
                    </a:lnTo>
                    <a:lnTo>
                      <a:pt x="13" y="919"/>
                    </a:lnTo>
                    <a:lnTo>
                      <a:pt x="11" y="909"/>
                    </a:lnTo>
                    <a:lnTo>
                      <a:pt x="5" y="905"/>
                    </a:lnTo>
                    <a:lnTo>
                      <a:pt x="0" y="895"/>
                    </a:lnTo>
                    <a:lnTo>
                      <a:pt x="1" y="889"/>
                    </a:lnTo>
                    <a:lnTo>
                      <a:pt x="3" y="894"/>
                    </a:lnTo>
                    <a:lnTo>
                      <a:pt x="8" y="895"/>
                    </a:lnTo>
                    <a:lnTo>
                      <a:pt x="12" y="897"/>
                    </a:lnTo>
                    <a:lnTo>
                      <a:pt x="15" y="904"/>
                    </a:lnTo>
                    <a:lnTo>
                      <a:pt x="16" y="914"/>
                    </a:lnTo>
                    <a:lnTo>
                      <a:pt x="21" y="911"/>
                    </a:lnTo>
                    <a:lnTo>
                      <a:pt x="23" y="918"/>
                    </a:lnTo>
                    <a:lnTo>
                      <a:pt x="31" y="919"/>
                    </a:lnTo>
                    <a:lnTo>
                      <a:pt x="35" y="913"/>
                    </a:lnTo>
                    <a:lnTo>
                      <a:pt x="34" y="904"/>
                    </a:lnTo>
                    <a:lnTo>
                      <a:pt x="26" y="895"/>
                    </a:lnTo>
                    <a:lnTo>
                      <a:pt x="13" y="866"/>
                    </a:lnTo>
                    <a:lnTo>
                      <a:pt x="13" y="856"/>
                    </a:lnTo>
                    <a:lnTo>
                      <a:pt x="17" y="860"/>
                    </a:lnTo>
                    <a:lnTo>
                      <a:pt x="22" y="871"/>
                    </a:lnTo>
                    <a:lnTo>
                      <a:pt x="27" y="894"/>
                    </a:lnTo>
                    <a:lnTo>
                      <a:pt x="35" y="884"/>
                    </a:lnTo>
                    <a:lnTo>
                      <a:pt x="38" y="893"/>
                    </a:lnTo>
                    <a:lnTo>
                      <a:pt x="39" y="904"/>
                    </a:lnTo>
                    <a:lnTo>
                      <a:pt x="46" y="905"/>
                    </a:lnTo>
                    <a:lnTo>
                      <a:pt x="51" y="898"/>
                    </a:lnTo>
                    <a:lnTo>
                      <a:pt x="54" y="886"/>
                    </a:lnTo>
                    <a:lnTo>
                      <a:pt x="53" y="867"/>
                    </a:lnTo>
                    <a:lnTo>
                      <a:pt x="45" y="860"/>
                    </a:lnTo>
                    <a:lnTo>
                      <a:pt x="39" y="848"/>
                    </a:lnTo>
                    <a:lnTo>
                      <a:pt x="37" y="851"/>
                    </a:lnTo>
                    <a:lnTo>
                      <a:pt x="38" y="844"/>
                    </a:lnTo>
                    <a:lnTo>
                      <a:pt x="31" y="832"/>
                    </a:lnTo>
                    <a:lnTo>
                      <a:pt x="23" y="814"/>
                    </a:lnTo>
                    <a:lnTo>
                      <a:pt x="8" y="787"/>
                    </a:lnTo>
                    <a:lnTo>
                      <a:pt x="8" y="758"/>
                    </a:lnTo>
                    <a:lnTo>
                      <a:pt x="13" y="748"/>
                    </a:lnTo>
                    <a:lnTo>
                      <a:pt x="28" y="733"/>
                    </a:lnTo>
                    <a:lnTo>
                      <a:pt x="29" y="725"/>
                    </a:lnTo>
                    <a:lnTo>
                      <a:pt x="28" y="716"/>
                    </a:lnTo>
                    <a:lnTo>
                      <a:pt x="29" y="695"/>
                    </a:lnTo>
                    <a:lnTo>
                      <a:pt x="22" y="683"/>
                    </a:lnTo>
                    <a:lnTo>
                      <a:pt x="27" y="661"/>
                    </a:lnTo>
                    <a:lnTo>
                      <a:pt x="33" y="652"/>
                    </a:lnTo>
                    <a:lnTo>
                      <a:pt x="39" y="637"/>
                    </a:lnTo>
                    <a:lnTo>
                      <a:pt x="43" y="634"/>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grpSp>
          <p:nvGrpSpPr>
            <p:cNvPr id="120" name="Group 150">
              <a:extLst>
                <a:ext uri="{FF2B5EF4-FFF2-40B4-BE49-F238E27FC236}">
                  <a16:creationId xmlns:a16="http://schemas.microsoft.com/office/drawing/2014/main" xmlns="" id="{C99FF584-0836-4ECB-A7D0-EB7E5BC0FCB8}"/>
                </a:ext>
              </a:extLst>
            </p:cNvPr>
            <p:cNvGrpSpPr>
              <a:grpSpLocks noChangeAspect="1"/>
            </p:cNvGrpSpPr>
            <p:nvPr/>
          </p:nvGrpSpPr>
          <p:grpSpPr bwMode="auto">
            <a:xfrm>
              <a:off x="9826628" y="5822809"/>
              <a:ext cx="344059" cy="464222"/>
              <a:chOff x="4583" y="2962"/>
              <a:chExt cx="131" cy="177"/>
            </a:xfrm>
            <a:grpFill/>
          </p:grpSpPr>
          <p:sp>
            <p:nvSpPr>
              <p:cNvPr id="271" name="Freeform 151">
                <a:extLst>
                  <a:ext uri="{FF2B5EF4-FFF2-40B4-BE49-F238E27FC236}">
                    <a16:creationId xmlns:a16="http://schemas.microsoft.com/office/drawing/2014/main" xmlns="" id="{5CC9D6AB-F45F-49E1-97BF-7F0FC0C7F7A6}"/>
                  </a:ext>
                </a:extLst>
              </p:cNvPr>
              <p:cNvSpPr>
                <a:spLocks noChangeAspect="1"/>
              </p:cNvSpPr>
              <p:nvPr/>
            </p:nvSpPr>
            <p:spPr bwMode="auto">
              <a:xfrm>
                <a:off x="4583" y="3047"/>
                <a:ext cx="85" cy="92"/>
              </a:xfrm>
              <a:custGeom>
                <a:avLst/>
                <a:gdLst/>
                <a:ahLst/>
                <a:cxnLst>
                  <a:cxn ang="0">
                    <a:pos x="319" y="16"/>
                  </a:cxn>
                  <a:cxn ang="0">
                    <a:pos x="337" y="0"/>
                  </a:cxn>
                  <a:cxn ang="0">
                    <a:pos x="349" y="22"/>
                  </a:cxn>
                  <a:cxn ang="0">
                    <a:pos x="362" y="51"/>
                  </a:cxn>
                  <a:cxn ang="0">
                    <a:pos x="391" y="35"/>
                  </a:cxn>
                  <a:cxn ang="0">
                    <a:pos x="402" y="35"/>
                  </a:cxn>
                  <a:cxn ang="0">
                    <a:pos x="411" y="47"/>
                  </a:cxn>
                  <a:cxn ang="0">
                    <a:pos x="423" y="40"/>
                  </a:cxn>
                  <a:cxn ang="0">
                    <a:pos x="417" y="68"/>
                  </a:cxn>
                  <a:cxn ang="0">
                    <a:pos x="411" y="114"/>
                  </a:cxn>
                  <a:cxn ang="0">
                    <a:pos x="387" y="141"/>
                  </a:cxn>
                  <a:cxn ang="0">
                    <a:pos x="362" y="180"/>
                  </a:cxn>
                  <a:cxn ang="0">
                    <a:pos x="342" y="228"/>
                  </a:cxn>
                  <a:cxn ang="0">
                    <a:pos x="360" y="246"/>
                  </a:cxn>
                  <a:cxn ang="0">
                    <a:pos x="326" y="235"/>
                  </a:cxn>
                  <a:cxn ang="0">
                    <a:pos x="316" y="244"/>
                  </a:cxn>
                  <a:cxn ang="0">
                    <a:pos x="287" y="262"/>
                  </a:cxn>
                  <a:cxn ang="0">
                    <a:pos x="274" y="265"/>
                  </a:cxn>
                  <a:cxn ang="0">
                    <a:pos x="262" y="320"/>
                  </a:cxn>
                  <a:cxn ang="0">
                    <a:pos x="245" y="361"/>
                  </a:cxn>
                  <a:cxn ang="0">
                    <a:pos x="231" y="390"/>
                  </a:cxn>
                  <a:cxn ang="0">
                    <a:pos x="230" y="410"/>
                  </a:cxn>
                  <a:cxn ang="0">
                    <a:pos x="190" y="434"/>
                  </a:cxn>
                  <a:cxn ang="0">
                    <a:pos x="177" y="449"/>
                  </a:cxn>
                  <a:cxn ang="0">
                    <a:pos x="138" y="463"/>
                  </a:cxn>
                  <a:cxn ang="0">
                    <a:pos x="120" y="454"/>
                  </a:cxn>
                  <a:cxn ang="0">
                    <a:pos x="104" y="454"/>
                  </a:cxn>
                  <a:cxn ang="0">
                    <a:pos x="91" y="441"/>
                  </a:cxn>
                  <a:cxn ang="0">
                    <a:pos x="55" y="421"/>
                  </a:cxn>
                  <a:cxn ang="0">
                    <a:pos x="12" y="422"/>
                  </a:cxn>
                  <a:cxn ang="0">
                    <a:pos x="13" y="413"/>
                  </a:cxn>
                  <a:cxn ang="0">
                    <a:pos x="9" y="405"/>
                  </a:cxn>
                  <a:cxn ang="0">
                    <a:pos x="16" y="391"/>
                  </a:cxn>
                  <a:cxn ang="0">
                    <a:pos x="24" y="379"/>
                  </a:cxn>
                  <a:cxn ang="0">
                    <a:pos x="15" y="366"/>
                  </a:cxn>
                  <a:cxn ang="0">
                    <a:pos x="21" y="353"/>
                  </a:cxn>
                  <a:cxn ang="0">
                    <a:pos x="37" y="356"/>
                  </a:cxn>
                  <a:cxn ang="0">
                    <a:pos x="31" y="347"/>
                  </a:cxn>
                  <a:cxn ang="0">
                    <a:pos x="47" y="325"/>
                  </a:cxn>
                  <a:cxn ang="0">
                    <a:pos x="56" y="329"/>
                  </a:cxn>
                  <a:cxn ang="0">
                    <a:pos x="61" y="304"/>
                  </a:cxn>
                  <a:cxn ang="0">
                    <a:pos x="82" y="278"/>
                  </a:cxn>
                  <a:cxn ang="0">
                    <a:pos x="102" y="255"/>
                  </a:cxn>
                  <a:cxn ang="0">
                    <a:pos x="133" y="249"/>
                  </a:cxn>
                  <a:cxn ang="0">
                    <a:pos x="187" y="208"/>
                  </a:cxn>
                  <a:cxn ang="0">
                    <a:pos x="219" y="178"/>
                  </a:cxn>
                  <a:cxn ang="0">
                    <a:pos x="256" y="144"/>
                  </a:cxn>
                  <a:cxn ang="0">
                    <a:pos x="288" y="81"/>
                  </a:cxn>
                  <a:cxn ang="0">
                    <a:pos x="308" y="34"/>
                  </a:cxn>
                </a:cxnLst>
                <a:rect l="0" t="0" r="r" b="b"/>
                <a:pathLst>
                  <a:path w="424" h="463">
                    <a:moveTo>
                      <a:pt x="308" y="34"/>
                    </a:moveTo>
                    <a:lnTo>
                      <a:pt x="310" y="35"/>
                    </a:lnTo>
                    <a:lnTo>
                      <a:pt x="311" y="20"/>
                    </a:lnTo>
                    <a:lnTo>
                      <a:pt x="319" y="16"/>
                    </a:lnTo>
                    <a:lnTo>
                      <a:pt x="327" y="6"/>
                    </a:lnTo>
                    <a:lnTo>
                      <a:pt x="331" y="6"/>
                    </a:lnTo>
                    <a:lnTo>
                      <a:pt x="333" y="2"/>
                    </a:lnTo>
                    <a:lnTo>
                      <a:pt x="337" y="0"/>
                    </a:lnTo>
                    <a:lnTo>
                      <a:pt x="340" y="3"/>
                    </a:lnTo>
                    <a:lnTo>
                      <a:pt x="340" y="14"/>
                    </a:lnTo>
                    <a:lnTo>
                      <a:pt x="343" y="20"/>
                    </a:lnTo>
                    <a:lnTo>
                      <a:pt x="349" y="22"/>
                    </a:lnTo>
                    <a:lnTo>
                      <a:pt x="354" y="22"/>
                    </a:lnTo>
                    <a:lnTo>
                      <a:pt x="358" y="28"/>
                    </a:lnTo>
                    <a:lnTo>
                      <a:pt x="358" y="45"/>
                    </a:lnTo>
                    <a:lnTo>
                      <a:pt x="362" y="51"/>
                    </a:lnTo>
                    <a:lnTo>
                      <a:pt x="368" y="55"/>
                    </a:lnTo>
                    <a:lnTo>
                      <a:pt x="381" y="44"/>
                    </a:lnTo>
                    <a:lnTo>
                      <a:pt x="387" y="41"/>
                    </a:lnTo>
                    <a:lnTo>
                      <a:pt x="391" y="35"/>
                    </a:lnTo>
                    <a:lnTo>
                      <a:pt x="401" y="29"/>
                    </a:lnTo>
                    <a:lnTo>
                      <a:pt x="406" y="28"/>
                    </a:lnTo>
                    <a:lnTo>
                      <a:pt x="407" y="29"/>
                    </a:lnTo>
                    <a:lnTo>
                      <a:pt x="402" y="35"/>
                    </a:lnTo>
                    <a:lnTo>
                      <a:pt x="403" y="36"/>
                    </a:lnTo>
                    <a:lnTo>
                      <a:pt x="405" y="44"/>
                    </a:lnTo>
                    <a:lnTo>
                      <a:pt x="401" y="54"/>
                    </a:lnTo>
                    <a:lnTo>
                      <a:pt x="411" y="47"/>
                    </a:lnTo>
                    <a:lnTo>
                      <a:pt x="408" y="43"/>
                    </a:lnTo>
                    <a:lnTo>
                      <a:pt x="413" y="34"/>
                    </a:lnTo>
                    <a:lnTo>
                      <a:pt x="418" y="33"/>
                    </a:lnTo>
                    <a:lnTo>
                      <a:pt x="423" y="40"/>
                    </a:lnTo>
                    <a:lnTo>
                      <a:pt x="414" y="51"/>
                    </a:lnTo>
                    <a:lnTo>
                      <a:pt x="418" y="51"/>
                    </a:lnTo>
                    <a:lnTo>
                      <a:pt x="422" y="57"/>
                    </a:lnTo>
                    <a:lnTo>
                      <a:pt x="417" y="68"/>
                    </a:lnTo>
                    <a:lnTo>
                      <a:pt x="424" y="87"/>
                    </a:lnTo>
                    <a:lnTo>
                      <a:pt x="422" y="93"/>
                    </a:lnTo>
                    <a:lnTo>
                      <a:pt x="413" y="106"/>
                    </a:lnTo>
                    <a:lnTo>
                      <a:pt x="411" y="114"/>
                    </a:lnTo>
                    <a:lnTo>
                      <a:pt x="405" y="124"/>
                    </a:lnTo>
                    <a:lnTo>
                      <a:pt x="398" y="125"/>
                    </a:lnTo>
                    <a:lnTo>
                      <a:pt x="397" y="129"/>
                    </a:lnTo>
                    <a:lnTo>
                      <a:pt x="387" y="141"/>
                    </a:lnTo>
                    <a:lnTo>
                      <a:pt x="375" y="168"/>
                    </a:lnTo>
                    <a:lnTo>
                      <a:pt x="369" y="174"/>
                    </a:lnTo>
                    <a:lnTo>
                      <a:pt x="365" y="175"/>
                    </a:lnTo>
                    <a:lnTo>
                      <a:pt x="362" y="180"/>
                    </a:lnTo>
                    <a:lnTo>
                      <a:pt x="349" y="189"/>
                    </a:lnTo>
                    <a:lnTo>
                      <a:pt x="347" y="192"/>
                    </a:lnTo>
                    <a:lnTo>
                      <a:pt x="344" y="217"/>
                    </a:lnTo>
                    <a:lnTo>
                      <a:pt x="342" y="228"/>
                    </a:lnTo>
                    <a:lnTo>
                      <a:pt x="352" y="230"/>
                    </a:lnTo>
                    <a:lnTo>
                      <a:pt x="359" y="234"/>
                    </a:lnTo>
                    <a:lnTo>
                      <a:pt x="362" y="243"/>
                    </a:lnTo>
                    <a:lnTo>
                      <a:pt x="360" y="246"/>
                    </a:lnTo>
                    <a:lnTo>
                      <a:pt x="356" y="240"/>
                    </a:lnTo>
                    <a:lnTo>
                      <a:pt x="354" y="246"/>
                    </a:lnTo>
                    <a:lnTo>
                      <a:pt x="333" y="239"/>
                    </a:lnTo>
                    <a:lnTo>
                      <a:pt x="326" y="235"/>
                    </a:lnTo>
                    <a:lnTo>
                      <a:pt x="324" y="237"/>
                    </a:lnTo>
                    <a:lnTo>
                      <a:pt x="324" y="244"/>
                    </a:lnTo>
                    <a:lnTo>
                      <a:pt x="320" y="248"/>
                    </a:lnTo>
                    <a:lnTo>
                      <a:pt x="316" y="244"/>
                    </a:lnTo>
                    <a:lnTo>
                      <a:pt x="313" y="243"/>
                    </a:lnTo>
                    <a:lnTo>
                      <a:pt x="310" y="249"/>
                    </a:lnTo>
                    <a:lnTo>
                      <a:pt x="295" y="256"/>
                    </a:lnTo>
                    <a:lnTo>
                      <a:pt x="287" y="262"/>
                    </a:lnTo>
                    <a:lnTo>
                      <a:pt x="282" y="262"/>
                    </a:lnTo>
                    <a:lnTo>
                      <a:pt x="279" y="256"/>
                    </a:lnTo>
                    <a:lnTo>
                      <a:pt x="274" y="256"/>
                    </a:lnTo>
                    <a:lnTo>
                      <a:pt x="274" y="265"/>
                    </a:lnTo>
                    <a:lnTo>
                      <a:pt x="272" y="277"/>
                    </a:lnTo>
                    <a:lnTo>
                      <a:pt x="265" y="289"/>
                    </a:lnTo>
                    <a:lnTo>
                      <a:pt x="263" y="302"/>
                    </a:lnTo>
                    <a:lnTo>
                      <a:pt x="262" y="320"/>
                    </a:lnTo>
                    <a:lnTo>
                      <a:pt x="256" y="324"/>
                    </a:lnTo>
                    <a:lnTo>
                      <a:pt x="257" y="336"/>
                    </a:lnTo>
                    <a:lnTo>
                      <a:pt x="247" y="347"/>
                    </a:lnTo>
                    <a:lnTo>
                      <a:pt x="245" y="361"/>
                    </a:lnTo>
                    <a:lnTo>
                      <a:pt x="245" y="369"/>
                    </a:lnTo>
                    <a:lnTo>
                      <a:pt x="239" y="379"/>
                    </a:lnTo>
                    <a:lnTo>
                      <a:pt x="233" y="385"/>
                    </a:lnTo>
                    <a:lnTo>
                      <a:pt x="231" y="390"/>
                    </a:lnTo>
                    <a:lnTo>
                      <a:pt x="231" y="398"/>
                    </a:lnTo>
                    <a:lnTo>
                      <a:pt x="228" y="401"/>
                    </a:lnTo>
                    <a:lnTo>
                      <a:pt x="233" y="402"/>
                    </a:lnTo>
                    <a:lnTo>
                      <a:pt x="230" y="410"/>
                    </a:lnTo>
                    <a:lnTo>
                      <a:pt x="223" y="409"/>
                    </a:lnTo>
                    <a:lnTo>
                      <a:pt x="214" y="415"/>
                    </a:lnTo>
                    <a:lnTo>
                      <a:pt x="204" y="428"/>
                    </a:lnTo>
                    <a:lnTo>
                      <a:pt x="190" y="434"/>
                    </a:lnTo>
                    <a:lnTo>
                      <a:pt x="185" y="437"/>
                    </a:lnTo>
                    <a:lnTo>
                      <a:pt x="185" y="441"/>
                    </a:lnTo>
                    <a:lnTo>
                      <a:pt x="180" y="443"/>
                    </a:lnTo>
                    <a:lnTo>
                      <a:pt x="177" y="449"/>
                    </a:lnTo>
                    <a:lnTo>
                      <a:pt x="172" y="453"/>
                    </a:lnTo>
                    <a:lnTo>
                      <a:pt x="153" y="459"/>
                    </a:lnTo>
                    <a:lnTo>
                      <a:pt x="149" y="459"/>
                    </a:lnTo>
                    <a:lnTo>
                      <a:pt x="138" y="463"/>
                    </a:lnTo>
                    <a:lnTo>
                      <a:pt x="132" y="459"/>
                    </a:lnTo>
                    <a:lnTo>
                      <a:pt x="129" y="452"/>
                    </a:lnTo>
                    <a:lnTo>
                      <a:pt x="126" y="450"/>
                    </a:lnTo>
                    <a:lnTo>
                      <a:pt x="120" y="454"/>
                    </a:lnTo>
                    <a:lnTo>
                      <a:pt x="114" y="455"/>
                    </a:lnTo>
                    <a:lnTo>
                      <a:pt x="110" y="454"/>
                    </a:lnTo>
                    <a:lnTo>
                      <a:pt x="110" y="453"/>
                    </a:lnTo>
                    <a:lnTo>
                      <a:pt x="104" y="454"/>
                    </a:lnTo>
                    <a:lnTo>
                      <a:pt x="102" y="449"/>
                    </a:lnTo>
                    <a:lnTo>
                      <a:pt x="102" y="443"/>
                    </a:lnTo>
                    <a:lnTo>
                      <a:pt x="98" y="444"/>
                    </a:lnTo>
                    <a:lnTo>
                      <a:pt x="91" y="441"/>
                    </a:lnTo>
                    <a:lnTo>
                      <a:pt x="73" y="439"/>
                    </a:lnTo>
                    <a:lnTo>
                      <a:pt x="69" y="427"/>
                    </a:lnTo>
                    <a:lnTo>
                      <a:pt x="64" y="422"/>
                    </a:lnTo>
                    <a:lnTo>
                      <a:pt x="55" y="421"/>
                    </a:lnTo>
                    <a:lnTo>
                      <a:pt x="47" y="428"/>
                    </a:lnTo>
                    <a:lnTo>
                      <a:pt x="39" y="429"/>
                    </a:lnTo>
                    <a:lnTo>
                      <a:pt x="18" y="427"/>
                    </a:lnTo>
                    <a:lnTo>
                      <a:pt x="12" y="422"/>
                    </a:lnTo>
                    <a:lnTo>
                      <a:pt x="15" y="415"/>
                    </a:lnTo>
                    <a:lnTo>
                      <a:pt x="20" y="409"/>
                    </a:lnTo>
                    <a:lnTo>
                      <a:pt x="24" y="402"/>
                    </a:lnTo>
                    <a:lnTo>
                      <a:pt x="13" y="413"/>
                    </a:lnTo>
                    <a:lnTo>
                      <a:pt x="9" y="413"/>
                    </a:lnTo>
                    <a:lnTo>
                      <a:pt x="14" y="402"/>
                    </a:lnTo>
                    <a:lnTo>
                      <a:pt x="14" y="401"/>
                    </a:lnTo>
                    <a:lnTo>
                      <a:pt x="9" y="405"/>
                    </a:lnTo>
                    <a:lnTo>
                      <a:pt x="3" y="406"/>
                    </a:lnTo>
                    <a:lnTo>
                      <a:pt x="0" y="400"/>
                    </a:lnTo>
                    <a:lnTo>
                      <a:pt x="4" y="395"/>
                    </a:lnTo>
                    <a:lnTo>
                      <a:pt x="16" y="391"/>
                    </a:lnTo>
                    <a:lnTo>
                      <a:pt x="24" y="385"/>
                    </a:lnTo>
                    <a:lnTo>
                      <a:pt x="21" y="385"/>
                    </a:lnTo>
                    <a:lnTo>
                      <a:pt x="19" y="383"/>
                    </a:lnTo>
                    <a:lnTo>
                      <a:pt x="24" y="379"/>
                    </a:lnTo>
                    <a:lnTo>
                      <a:pt x="26" y="373"/>
                    </a:lnTo>
                    <a:lnTo>
                      <a:pt x="21" y="373"/>
                    </a:lnTo>
                    <a:lnTo>
                      <a:pt x="16" y="372"/>
                    </a:lnTo>
                    <a:lnTo>
                      <a:pt x="15" y="366"/>
                    </a:lnTo>
                    <a:lnTo>
                      <a:pt x="21" y="366"/>
                    </a:lnTo>
                    <a:lnTo>
                      <a:pt x="25" y="361"/>
                    </a:lnTo>
                    <a:lnTo>
                      <a:pt x="21" y="358"/>
                    </a:lnTo>
                    <a:lnTo>
                      <a:pt x="21" y="353"/>
                    </a:lnTo>
                    <a:lnTo>
                      <a:pt x="26" y="353"/>
                    </a:lnTo>
                    <a:lnTo>
                      <a:pt x="29" y="357"/>
                    </a:lnTo>
                    <a:lnTo>
                      <a:pt x="34" y="355"/>
                    </a:lnTo>
                    <a:lnTo>
                      <a:pt x="37" y="356"/>
                    </a:lnTo>
                    <a:lnTo>
                      <a:pt x="40" y="353"/>
                    </a:lnTo>
                    <a:lnTo>
                      <a:pt x="40" y="351"/>
                    </a:lnTo>
                    <a:lnTo>
                      <a:pt x="35" y="351"/>
                    </a:lnTo>
                    <a:lnTo>
                      <a:pt x="31" y="347"/>
                    </a:lnTo>
                    <a:lnTo>
                      <a:pt x="35" y="329"/>
                    </a:lnTo>
                    <a:lnTo>
                      <a:pt x="42" y="323"/>
                    </a:lnTo>
                    <a:lnTo>
                      <a:pt x="45" y="321"/>
                    </a:lnTo>
                    <a:lnTo>
                      <a:pt x="47" y="325"/>
                    </a:lnTo>
                    <a:lnTo>
                      <a:pt x="48" y="331"/>
                    </a:lnTo>
                    <a:lnTo>
                      <a:pt x="51" y="332"/>
                    </a:lnTo>
                    <a:lnTo>
                      <a:pt x="53" y="332"/>
                    </a:lnTo>
                    <a:lnTo>
                      <a:pt x="56" y="329"/>
                    </a:lnTo>
                    <a:lnTo>
                      <a:pt x="53" y="319"/>
                    </a:lnTo>
                    <a:lnTo>
                      <a:pt x="55" y="315"/>
                    </a:lnTo>
                    <a:lnTo>
                      <a:pt x="58" y="314"/>
                    </a:lnTo>
                    <a:lnTo>
                      <a:pt x="61" y="304"/>
                    </a:lnTo>
                    <a:lnTo>
                      <a:pt x="69" y="302"/>
                    </a:lnTo>
                    <a:lnTo>
                      <a:pt x="75" y="296"/>
                    </a:lnTo>
                    <a:lnTo>
                      <a:pt x="77" y="286"/>
                    </a:lnTo>
                    <a:lnTo>
                      <a:pt x="82" y="278"/>
                    </a:lnTo>
                    <a:lnTo>
                      <a:pt x="89" y="275"/>
                    </a:lnTo>
                    <a:lnTo>
                      <a:pt x="93" y="260"/>
                    </a:lnTo>
                    <a:lnTo>
                      <a:pt x="96" y="260"/>
                    </a:lnTo>
                    <a:lnTo>
                      <a:pt x="102" y="255"/>
                    </a:lnTo>
                    <a:lnTo>
                      <a:pt x="109" y="255"/>
                    </a:lnTo>
                    <a:lnTo>
                      <a:pt x="116" y="251"/>
                    </a:lnTo>
                    <a:lnTo>
                      <a:pt x="123" y="251"/>
                    </a:lnTo>
                    <a:lnTo>
                      <a:pt x="133" y="249"/>
                    </a:lnTo>
                    <a:lnTo>
                      <a:pt x="141" y="244"/>
                    </a:lnTo>
                    <a:lnTo>
                      <a:pt x="154" y="232"/>
                    </a:lnTo>
                    <a:lnTo>
                      <a:pt x="169" y="223"/>
                    </a:lnTo>
                    <a:lnTo>
                      <a:pt x="187" y="208"/>
                    </a:lnTo>
                    <a:lnTo>
                      <a:pt x="201" y="200"/>
                    </a:lnTo>
                    <a:lnTo>
                      <a:pt x="202" y="191"/>
                    </a:lnTo>
                    <a:lnTo>
                      <a:pt x="213" y="181"/>
                    </a:lnTo>
                    <a:lnTo>
                      <a:pt x="219" y="178"/>
                    </a:lnTo>
                    <a:lnTo>
                      <a:pt x="225" y="178"/>
                    </a:lnTo>
                    <a:lnTo>
                      <a:pt x="235" y="170"/>
                    </a:lnTo>
                    <a:lnTo>
                      <a:pt x="241" y="164"/>
                    </a:lnTo>
                    <a:lnTo>
                      <a:pt x="256" y="144"/>
                    </a:lnTo>
                    <a:lnTo>
                      <a:pt x="261" y="126"/>
                    </a:lnTo>
                    <a:lnTo>
                      <a:pt x="265" y="105"/>
                    </a:lnTo>
                    <a:lnTo>
                      <a:pt x="270" y="93"/>
                    </a:lnTo>
                    <a:lnTo>
                      <a:pt x="288" y="81"/>
                    </a:lnTo>
                    <a:lnTo>
                      <a:pt x="294" y="78"/>
                    </a:lnTo>
                    <a:lnTo>
                      <a:pt x="298" y="72"/>
                    </a:lnTo>
                    <a:lnTo>
                      <a:pt x="304" y="60"/>
                    </a:lnTo>
                    <a:lnTo>
                      <a:pt x="308" y="34"/>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72" name="Freeform 152">
                <a:extLst>
                  <a:ext uri="{FF2B5EF4-FFF2-40B4-BE49-F238E27FC236}">
                    <a16:creationId xmlns:a16="http://schemas.microsoft.com/office/drawing/2014/main" xmlns="" id="{3341D421-516B-41B2-AFF7-096DF6298C31}"/>
                  </a:ext>
                </a:extLst>
              </p:cNvPr>
              <p:cNvSpPr>
                <a:spLocks noChangeAspect="1"/>
              </p:cNvSpPr>
              <p:nvPr/>
            </p:nvSpPr>
            <p:spPr bwMode="auto">
              <a:xfrm>
                <a:off x="4651" y="2962"/>
                <a:ext cx="63" cy="99"/>
              </a:xfrm>
              <a:custGeom>
                <a:avLst/>
                <a:gdLst/>
                <a:ahLst/>
                <a:cxnLst>
                  <a:cxn ang="0">
                    <a:pos x="128" y="441"/>
                  </a:cxn>
                  <a:cxn ang="0">
                    <a:pos x="139" y="398"/>
                  </a:cxn>
                  <a:cxn ang="0">
                    <a:pos x="97" y="366"/>
                  </a:cxn>
                  <a:cxn ang="0">
                    <a:pos x="59" y="325"/>
                  </a:cxn>
                  <a:cxn ang="0">
                    <a:pos x="100" y="296"/>
                  </a:cxn>
                  <a:cxn ang="0">
                    <a:pos x="115" y="250"/>
                  </a:cxn>
                  <a:cxn ang="0">
                    <a:pos x="120" y="224"/>
                  </a:cxn>
                  <a:cxn ang="0">
                    <a:pos x="113" y="198"/>
                  </a:cxn>
                  <a:cxn ang="0">
                    <a:pos x="112" y="178"/>
                  </a:cxn>
                  <a:cxn ang="0">
                    <a:pos x="97" y="172"/>
                  </a:cxn>
                  <a:cxn ang="0">
                    <a:pos x="91" y="145"/>
                  </a:cxn>
                  <a:cxn ang="0">
                    <a:pos x="86" y="127"/>
                  </a:cxn>
                  <a:cxn ang="0">
                    <a:pos x="73" y="117"/>
                  </a:cxn>
                  <a:cxn ang="0">
                    <a:pos x="43" y="85"/>
                  </a:cxn>
                  <a:cxn ang="0">
                    <a:pos x="45" y="59"/>
                  </a:cxn>
                  <a:cxn ang="0">
                    <a:pos x="26" y="59"/>
                  </a:cxn>
                  <a:cxn ang="0">
                    <a:pos x="7" y="14"/>
                  </a:cxn>
                  <a:cxn ang="0">
                    <a:pos x="10" y="0"/>
                  </a:cxn>
                  <a:cxn ang="0">
                    <a:pos x="19" y="28"/>
                  </a:cxn>
                  <a:cxn ang="0">
                    <a:pos x="35" y="30"/>
                  </a:cxn>
                  <a:cxn ang="0">
                    <a:pos x="59" y="41"/>
                  </a:cxn>
                  <a:cxn ang="0">
                    <a:pos x="78" y="59"/>
                  </a:cxn>
                  <a:cxn ang="0">
                    <a:pos x="87" y="70"/>
                  </a:cxn>
                  <a:cxn ang="0">
                    <a:pos x="100" y="96"/>
                  </a:cxn>
                  <a:cxn ang="0">
                    <a:pos x="86" y="96"/>
                  </a:cxn>
                  <a:cxn ang="0">
                    <a:pos x="96" y="107"/>
                  </a:cxn>
                  <a:cxn ang="0">
                    <a:pos x="110" y="140"/>
                  </a:cxn>
                  <a:cxn ang="0">
                    <a:pos x="109" y="159"/>
                  </a:cxn>
                  <a:cxn ang="0">
                    <a:pos x="116" y="170"/>
                  </a:cxn>
                  <a:cxn ang="0">
                    <a:pos x="136" y="169"/>
                  </a:cxn>
                  <a:cxn ang="0">
                    <a:pos x="151" y="182"/>
                  </a:cxn>
                  <a:cxn ang="0">
                    <a:pos x="147" y="141"/>
                  </a:cxn>
                  <a:cxn ang="0">
                    <a:pos x="167" y="162"/>
                  </a:cxn>
                  <a:cxn ang="0">
                    <a:pos x="169" y="192"/>
                  </a:cxn>
                  <a:cxn ang="0">
                    <a:pos x="185" y="219"/>
                  </a:cxn>
                  <a:cxn ang="0">
                    <a:pos x="239" y="240"/>
                  </a:cxn>
                  <a:cxn ang="0">
                    <a:pos x="266" y="224"/>
                  </a:cxn>
                  <a:cxn ang="0">
                    <a:pos x="286" y="210"/>
                  </a:cxn>
                  <a:cxn ang="0">
                    <a:pos x="313" y="231"/>
                  </a:cxn>
                  <a:cxn ang="0">
                    <a:pos x="307" y="272"/>
                  </a:cxn>
                  <a:cxn ang="0">
                    <a:pos x="286" y="304"/>
                  </a:cxn>
                  <a:cxn ang="0">
                    <a:pos x="287" y="321"/>
                  </a:cxn>
                  <a:cxn ang="0">
                    <a:pos x="269" y="315"/>
                  </a:cxn>
                  <a:cxn ang="0">
                    <a:pos x="242" y="323"/>
                  </a:cxn>
                  <a:cxn ang="0">
                    <a:pos x="232" y="356"/>
                  </a:cxn>
                  <a:cxn ang="0">
                    <a:pos x="217" y="404"/>
                  </a:cxn>
                  <a:cxn ang="0">
                    <a:pos x="171" y="479"/>
                  </a:cxn>
                  <a:cxn ang="0">
                    <a:pos x="132" y="481"/>
                  </a:cxn>
                </a:cxnLst>
                <a:rect l="0" t="0" r="r" b="b"/>
                <a:pathLst>
                  <a:path w="313" h="495">
                    <a:moveTo>
                      <a:pt x="109" y="469"/>
                    </a:moveTo>
                    <a:lnTo>
                      <a:pt x="118" y="458"/>
                    </a:lnTo>
                    <a:lnTo>
                      <a:pt x="121" y="449"/>
                    </a:lnTo>
                    <a:lnTo>
                      <a:pt x="128" y="441"/>
                    </a:lnTo>
                    <a:lnTo>
                      <a:pt x="134" y="429"/>
                    </a:lnTo>
                    <a:lnTo>
                      <a:pt x="135" y="417"/>
                    </a:lnTo>
                    <a:lnTo>
                      <a:pt x="139" y="407"/>
                    </a:lnTo>
                    <a:lnTo>
                      <a:pt x="139" y="398"/>
                    </a:lnTo>
                    <a:lnTo>
                      <a:pt x="134" y="391"/>
                    </a:lnTo>
                    <a:lnTo>
                      <a:pt x="120" y="375"/>
                    </a:lnTo>
                    <a:lnTo>
                      <a:pt x="108" y="372"/>
                    </a:lnTo>
                    <a:lnTo>
                      <a:pt x="97" y="366"/>
                    </a:lnTo>
                    <a:lnTo>
                      <a:pt x="80" y="350"/>
                    </a:lnTo>
                    <a:lnTo>
                      <a:pt x="67" y="349"/>
                    </a:lnTo>
                    <a:lnTo>
                      <a:pt x="57" y="337"/>
                    </a:lnTo>
                    <a:lnTo>
                      <a:pt x="59" y="325"/>
                    </a:lnTo>
                    <a:lnTo>
                      <a:pt x="69" y="316"/>
                    </a:lnTo>
                    <a:lnTo>
                      <a:pt x="78" y="310"/>
                    </a:lnTo>
                    <a:lnTo>
                      <a:pt x="92" y="306"/>
                    </a:lnTo>
                    <a:lnTo>
                      <a:pt x="100" y="296"/>
                    </a:lnTo>
                    <a:lnTo>
                      <a:pt x="104" y="283"/>
                    </a:lnTo>
                    <a:lnTo>
                      <a:pt x="105" y="261"/>
                    </a:lnTo>
                    <a:lnTo>
                      <a:pt x="109" y="250"/>
                    </a:lnTo>
                    <a:lnTo>
                      <a:pt x="115" y="250"/>
                    </a:lnTo>
                    <a:lnTo>
                      <a:pt x="118" y="247"/>
                    </a:lnTo>
                    <a:lnTo>
                      <a:pt x="118" y="237"/>
                    </a:lnTo>
                    <a:lnTo>
                      <a:pt x="115" y="229"/>
                    </a:lnTo>
                    <a:lnTo>
                      <a:pt x="120" y="224"/>
                    </a:lnTo>
                    <a:lnTo>
                      <a:pt x="118" y="220"/>
                    </a:lnTo>
                    <a:lnTo>
                      <a:pt x="115" y="208"/>
                    </a:lnTo>
                    <a:lnTo>
                      <a:pt x="116" y="196"/>
                    </a:lnTo>
                    <a:lnTo>
                      <a:pt x="113" y="198"/>
                    </a:lnTo>
                    <a:lnTo>
                      <a:pt x="104" y="188"/>
                    </a:lnTo>
                    <a:lnTo>
                      <a:pt x="102" y="182"/>
                    </a:lnTo>
                    <a:lnTo>
                      <a:pt x="108" y="182"/>
                    </a:lnTo>
                    <a:lnTo>
                      <a:pt x="112" y="178"/>
                    </a:lnTo>
                    <a:lnTo>
                      <a:pt x="113" y="175"/>
                    </a:lnTo>
                    <a:lnTo>
                      <a:pt x="112" y="171"/>
                    </a:lnTo>
                    <a:lnTo>
                      <a:pt x="107" y="170"/>
                    </a:lnTo>
                    <a:lnTo>
                      <a:pt x="97" y="172"/>
                    </a:lnTo>
                    <a:lnTo>
                      <a:pt x="86" y="151"/>
                    </a:lnTo>
                    <a:lnTo>
                      <a:pt x="81" y="138"/>
                    </a:lnTo>
                    <a:lnTo>
                      <a:pt x="87" y="148"/>
                    </a:lnTo>
                    <a:lnTo>
                      <a:pt x="91" y="145"/>
                    </a:lnTo>
                    <a:lnTo>
                      <a:pt x="92" y="133"/>
                    </a:lnTo>
                    <a:lnTo>
                      <a:pt x="87" y="133"/>
                    </a:lnTo>
                    <a:lnTo>
                      <a:pt x="83" y="130"/>
                    </a:lnTo>
                    <a:lnTo>
                      <a:pt x="86" y="127"/>
                    </a:lnTo>
                    <a:lnTo>
                      <a:pt x="86" y="117"/>
                    </a:lnTo>
                    <a:lnTo>
                      <a:pt x="82" y="113"/>
                    </a:lnTo>
                    <a:lnTo>
                      <a:pt x="80" y="117"/>
                    </a:lnTo>
                    <a:lnTo>
                      <a:pt x="73" y="117"/>
                    </a:lnTo>
                    <a:lnTo>
                      <a:pt x="72" y="122"/>
                    </a:lnTo>
                    <a:lnTo>
                      <a:pt x="73" y="129"/>
                    </a:lnTo>
                    <a:lnTo>
                      <a:pt x="60" y="107"/>
                    </a:lnTo>
                    <a:lnTo>
                      <a:pt x="43" y="85"/>
                    </a:lnTo>
                    <a:lnTo>
                      <a:pt x="38" y="75"/>
                    </a:lnTo>
                    <a:lnTo>
                      <a:pt x="37" y="71"/>
                    </a:lnTo>
                    <a:lnTo>
                      <a:pt x="42" y="67"/>
                    </a:lnTo>
                    <a:lnTo>
                      <a:pt x="45" y="59"/>
                    </a:lnTo>
                    <a:lnTo>
                      <a:pt x="42" y="57"/>
                    </a:lnTo>
                    <a:lnTo>
                      <a:pt x="40" y="62"/>
                    </a:lnTo>
                    <a:lnTo>
                      <a:pt x="33" y="68"/>
                    </a:lnTo>
                    <a:lnTo>
                      <a:pt x="26" y="59"/>
                    </a:lnTo>
                    <a:lnTo>
                      <a:pt x="22" y="49"/>
                    </a:lnTo>
                    <a:lnTo>
                      <a:pt x="23" y="44"/>
                    </a:lnTo>
                    <a:lnTo>
                      <a:pt x="21" y="35"/>
                    </a:lnTo>
                    <a:lnTo>
                      <a:pt x="7" y="14"/>
                    </a:lnTo>
                    <a:lnTo>
                      <a:pt x="1" y="6"/>
                    </a:lnTo>
                    <a:lnTo>
                      <a:pt x="0" y="3"/>
                    </a:lnTo>
                    <a:lnTo>
                      <a:pt x="8" y="1"/>
                    </a:lnTo>
                    <a:lnTo>
                      <a:pt x="10" y="0"/>
                    </a:lnTo>
                    <a:lnTo>
                      <a:pt x="13" y="1"/>
                    </a:lnTo>
                    <a:lnTo>
                      <a:pt x="13" y="11"/>
                    </a:lnTo>
                    <a:lnTo>
                      <a:pt x="19" y="22"/>
                    </a:lnTo>
                    <a:lnTo>
                      <a:pt x="19" y="28"/>
                    </a:lnTo>
                    <a:lnTo>
                      <a:pt x="24" y="36"/>
                    </a:lnTo>
                    <a:lnTo>
                      <a:pt x="29" y="32"/>
                    </a:lnTo>
                    <a:lnTo>
                      <a:pt x="34" y="27"/>
                    </a:lnTo>
                    <a:lnTo>
                      <a:pt x="35" y="30"/>
                    </a:lnTo>
                    <a:lnTo>
                      <a:pt x="35" y="35"/>
                    </a:lnTo>
                    <a:lnTo>
                      <a:pt x="46" y="35"/>
                    </a:lnTo>
                    <a:lnTo>
                      <a:pt x="51" y="38"/>
                    </a:lnTo>
                    <a:lnTo>
                      <a:pt x="59" y="41"/>
                    </a:lnTo>
                    <a:lnTo>
                      <a:pt x="64" y="40"/>
                    </a:lnTo>
                    <a:lnTo>
                      <a:pt x="73" y="48"/>
                    </a:lnTo>
                    <a:lnTo>
                      <a:pt x="66" y="52"/>
                    </a:lnTo>
                    <a:lnTo>
                      <a:pt x="78" y="59"/>
                    </a:lnTo>
                    <a:lnTo>
                      <a:pt x="80" y="56"/>
                    </a:lnTo>
                    <a:lnTo>
                      <a:pt x="83" y="59"/>
                    </a:lnTo>
                    <a:lnTo>
                      <a:pt x="85" y="64"/>
                    </a:lnTo>
                    <a:lnTo>
                      <a:pt x="87" y="70"/>
                    </a:lnTo>
                    <a:lnTo>
                      <a:pt x="96" y="79"/>
                    </a:lnTo>
                    <a:lnTo>
                      <a:pt x="98" y="83"/>
                    </a:lnTo>
                    <a:lnTo>
                      <a:pt x="98" y="87"/>
                    </a:lnTo>
                    <a:lnTo>
                      <a:pt x="100" y="96"/>
                    </a:lnTo>
                    <a:lnTo>
                      <a:pt x="98" y="94"/>
                    </a:lnTo>
                    <a:lnTo>
                      <a:pt x="89" y="89"/>
                    </a:lnTo>
                    <a:lnTo>
                      <a:pt x="85" y="89"/>
                    </a:lnTo>
                    <a:lnTo>
                      <a:pt x="86" y="96"/>
                    </a:lnTo>
                    <a:lnTo>
                      <a:pt x="87" y="97"/>
                    </a:lnTo>
                    <a:lnTo>
                      <a:pt x="89" y="97"/>
                    </a:lnTo>
                    <a:lnTo>
                      <a:pt x="93" y="100"/>
                    </a:lnTo>
                    <a:lnTo>
                      <a:pt x="96" y="107"/>
                    </a:lnTo>
                    <a:lnTo>
                      <a:pt x="103" y="114"/>
                    </a:lnTo>
                    <a:lnTo>
                      <a:pt x="109" y="126"/>
                    </a:lnTo>
                    <a:lnTo>
                      <a:pt x="116" y="134"/>
                    </a:lnTo>
                    <a:lnTo>
                      <a:pt x="110" y="140"/>
                    </a:lnTo>
                    <a:lnTo>
                      <a:pt x="109" y="148"/>
                    </a:lnTo>
                    <a:lnTo>
                      <a:pt x="113" y="151"/>
                    </a:lnTo>
                    <a:lnTo>
                      <a:pt x="113" y="159"/>
                    </a:lnTo>
                    <a:lnTo>
                      <a:pt x="109" y="159"/>
                    </a:lnTo>
                    <a:lnTo>
                      <a:pt x="105" y="162"/>
                    </a:lnTo>
                    <a:lnTo>
                      <a:pt x="108" y="165"/>
                    </a:lnTo>
                    <a:lnTo>
                      <a:pt x="112" y="165"/>
                    </a:lnTo>
                    <a:lnTo>
                      <a:pt x="116" y="170"/>
                    </a:lnTo>
                    <a:lnTo>
                      <a:pt x="123" y="170"/>
                    </a:lnTo>
                    <a:lnTo>
                      <a:pt x="125" y="167"/>
                    </a:lnTo>
                    <a:lnTo>
                      <a:pt x="132" y="167"/>
                    </a:lnTo>
                    <a:lnTo>
                      <a:pt x="136" y="169"/>
                    </a:lnTo>
                    <a:lnTo>
                      <a:pt x="137" y="177"/>
                    </a:lnTo>
                    <a:lnTo>
                      <a:pt x="140" y="184"/>
                    </a:lnTo>
                    <a:lnTo>
                      <a:pt x="146" y="187"/>
                    </a:lnTo>
                    <a:lnTo>
                      <a:pt x="151" y="182"/>
                    </a:lnTo>
                    <a:lnTo>
                      <a:pt x="150" y="156"/>
                    </a:lnTo>
                    <a:lnTo>
                      <a:pt x="150" y="151"/>
                    </a:lnTo>
                    <a:lnTo>
                      <a:pt x="143" y="141"/>
                    </a:lnTo>
                    <a:lnTo>
                      <a:pt x="147" y="141"/>
                    </a:lnTo>
                    <a:lnTo>
                      <a:pt x="151" y="148"/>
                    </a:lnTo>
                    <a:lnTo>
                      <a:pt x="164" y="151"/>
                    </a:lnTo>
                    <a:lnTo>
                      <a:pt x="164" y="161"/>
                    </a:lnTo>
                    <a:lnTo>
                      <a:pt x="167" y="162"/>
                    </a:lnTo>
                    <a:lnTo>
                      <a:pt x="167" y="171"/>
                    </a:lnTo>
                    <a:lnTo>
                      <a:pt x="169" y="176"/>
                    </a:lnTo>
                    <a:lnTo>
                      <a:pt x="168" y="186"/>
                    </a:lnTo>
                    <a:lnTo>
                      <a:pt x="169" y="192"/>
                    </a:lnTo>
                    <a:lnTo>
                      <a:pt x="173" y="197"/>
                    </a:lnTo>
                    <a:lnTo>
                      <a:pt x="175" y="203"/>
                    </a:lnTo>
                    <a:lnTo>
                      <a:pt x="178" y="213"/>
                    </a:lnTo>
                    <a:lnTo>
                      <a:pt x="185" y="219"/>
                    </a:lnTo>
                    <a:lnTo>
                      <a:pt x="194" y="219"/>
                    </a:lnTo>
                    <a:lnTo>
                      <a:pt x="205" y="227"/>
                    </a:lnTo>
                    <a:lnTo>
                      <a:pt x="232" y="235"/>
                    </a:lnTo>
                    <a:lnTo>
                      <a:pt x="239" y="240"/>
                    </a:lnTo>
                    <a:lnTo>
                      <a:pt x="249" y="241"/>
                    </a:lnTo>
                    <a:lnTo>
                      <a:pt x="254" y="235"/>
                    </a:lnTo>
                    <a:lnTo>
                      <a:pt x="259" y="235"/>
                    </a:lnTo>
                    <a:lnTo>
                      <a:pt x="266" y="224"/>
                    </a:lnTo>
                    <a:lnTo>
                      <a:pt x="271" y="221"/>
                    </a:lnTo>
                    <a:lnTo>
                      <a:pt x="276" y="218"/>
                    </a:lnTo>
                    <a:lnTo>
                      <a:pt x="284" y="213"/>
                    </a:lnTo>
                    <a:lnTo>
                      <a:pt x="286" y="210"/>
                    </a:lnTo>
                    <a:lnTo>
                      <a:pt x="292" y="208"/>
                    </a:lnTo>
                    <a:lnTo>
                      <a:pt x="301" y="210"/>
                    </a:lnTo>
                    <a:lnTo>
                      <a:pt x="313" y="218"/>
                    </a:lnTo>
                    <a:lnTo>
                      <a:pt x="313" y="231"/>
                    </a:lnTo>
                    <a:lnTo>
                      <a:pt x="308" y="246"/>
                    </a:lnTo>
                    <a:lnTo>
                      <a:pt x="308" y="262"/>
                    </a:lnTo>
                    <a:lnTo>
                      <a:pt x="307" y="264"/>
                    </a:lnTo>
                    <a:lnTo>
                      <a:pt x="307" y="272"/>
                    </a:lnTo>
                    <a:lnTo>
                      <a:pt x="304" y="280"/>
                    </a:lnTo>
                    <a:lnTo>
                      <a:pt x="296" y="286"/>
                    </a:lnTo>
                    <a:lnTo>
                      <a:pt x="287" y="290"/>
                    </a:lnTo>
                    <a:lnTo>
                      <a:pt x="286" y="304"/>
                    </a:lnTo>
                    <a:lnTo>
                      <a:pt x="284" y="307"/>
                    </a:lnTo>
                    <a:lnTo>
                      <a:pt x="285" y="316"/>
                    </a:lnTo>
                    <a:lnTo>
                      <a:pt x="287" y="317"/>
                    </a:lnTo>
                    <a:lnTo>
                      <a:pt x="287" y="321"/>
                    </a:lnTo>
                    <a:lnTo>
                      <a:pt x="282" y="328"/>
                    </a:lnTo>
                    <a:lnTo>
                      <a:pt x="280" y="316"/>
                    </a:lnTo>
                    <a:lnTo>
                      <a:pt x="275" y="315"/>
                    </a:lnTo>
                    <a:lnTo>
                      <a:pt x="269" y="315"/>
                    </a:lnTo>
                    <a:lnTo>
                      <a:pt x="261" y="316"/>
                    </a:lnTo>
                    <a:lnTo>
                      <a:pt x="253" y="316"/>
                    </a:lnTo>
                    <a:lnTo>
                      <a:pt x="247" y="318"/>
                    </a:lnTo>
                    <a:lnTo>
                      <a:pt x="242" y="323"/>
                    </a:lnTo>
                    <a:lnTo>
                      <a:pt x="226" y="345"/>
                    </a:lnTo>
                    <a:lnTo>
                      <a:pt x="226" y="349"/>
                    </a:lnTo>
                    <a:lnTo>
                      <a:pt x="228" y="348"/>
                    </a:lnTo>
                    <a:lnTo>
                      <a:pt x="232" y="356"/>
                    </a:lnTo>
                    <a:lnTo>
                      <a:pt x="237" y="360"/>
                    </a:lnTo>
                    <a:lnTo>
                      <a:pt x="236" y="369"/>
                    </a:lnTo>
                    <a:lnTo>
                      <a:pt x="231" y="380"/>
                    </a:lnTo>
                    <a:lnTo>
                      <a:pt x="217" y="404"/>
                    </a:lnTo>
                    <a:lnTo>
                      <a:pt x="215" y="412"/>
                    </a:lnTo>
                    <a:lnTo>
                      <a:pt x="202" y="428"/>
                    </a:lnTo>
                    <a:lnTo>
                      <a:pt x="182" y="463"/>
                    </a:lnTo>
                    <a:lnTo>
                      <a:pt x="171" y="479"/>
                    </a:lnTo>
                    <a:lnTo>
                      <a:pt x="153" y="492"/>
                    </a:lnTo>
                    <a:lnTo>
                      <a:pt x="145" y="495"/>
                    </a:lnTo>
                    <a:lnTo>
                      <a:pt x="137" y="488"/>
                    </a:lnTo>
                    <a:lnTo>
                      <a:pt x="132" y="481"/>
                    </a:lnTo>
                    <a:lnTo>
                      <a:pt x="113" y="482"/>
                    </a:lnTo>
                    <a:lnTo>
                      <a:pt x="109" y="473"/>
                    </a:lnTo>
                    <a:lnTo>
                      <a:pt x="109" y="469"/>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21" name="Freeform 153">
              <a:extLst>
                <a:ext uri="{FF2B5EF4-FFF2-40B4-BE49-F238E27FC236}">
                  <a16:creationId xmlns:a16="http://schemas.microsoft.com/office/drawing/2014/main" xmlns="" id="{259D7582-54DD-4133-9877-1E48FA03FF2B}"/>
                </a:ext>
              </a:extLst>
            </p:cNvPr>
            <p:cNvSpPr>
              <a:spLocks noChangeAspect="1"/>
            </p:cNvSpPr>
            <p:nvPr/>
          </p:nvSpPr>
          <p:spPr bwMode="auto">
            <a:xfrm>
              <a:off x="9754688" y="5367934"/>
              <a:ext cx="84451" cy="65427"/>
            </a:xfrm>
            <a:custGeom>
              <a:avLst/>
              <a:gdLst/>
              <a:ahLst/>
              <a:cxnLst>
                <a:cxn ang="0">
                  <a:pos x="60" y="71"/>
                </a:cxn>
                <a:cxn ang="0">
                  <a:pos x="39" y="60"/>
                </a:cxn>
                <a:cxn ang="0">
                  <a:pos x="27" y="43"/>
                </a:cxn>
                <a:cxn ang="0">
                  <a:pos x="21" y="38"/>
                </a:cxn>
                <a:cxn ang="0">
                  <a:pos x="16" y="26"/>
                </a:cxn>
                <a:cxn ang="0">
                  <a:pos x="6" y="17"/>
                </a:cxn>
                <a:cxn ang="0">
                  <a:pos x="6" y="9"/>
                </a:cxn>
                <a:cxn ang="0">
                  <a:pos x="0" y="2"/>
                </a:cxn>
                <a:cxn ang="0">
                  <a:pos x="6" y="0"/>
                </a:cxn>
                <a:cxn ang="0">
                  <a:pos x="14" y="5"/>
                </a:cxn>
                <a:cxn ang="0">
                  <a:pos x="19" y="4"/>
                </a:cxn>
                <a:cxn ang="0">
                  <a:pos x="33" y="14"/>
                </a:cxn>
                <a:cxn ang="0">
                  <a:pos x="40" y="16"/>
                </a:cxn>
                <a:cxn ang="0">
                  <a:pos x="41" y="21"/>
                </a:cxn>
                <a:cxn ang="0">
                  <a:pos x="45" y="26"/>
                </a:cxn>
                <a:cxn ang="0">
                  <a:pos x="51" y="26"/>
                </a:cxn>
                <a:cxn ang="0">
                  <a:pos x="59" y="29"/>
                </a:cxn>
                <a:cxn ang="0">
                  <a:pos x="67" y="43"/>
                </a:cxn>
                <a:cxn ang="0">
                  <a:pos x="72" y="47"/>
                </a:cxn>
                <a:cxn ang="0">
                  <a:pos x="75" y="57"/>
                </a:cxn>
                <a:cxn ang="0">
                  <a:pos x="78" y="58"/>
                </a:cxn>
                <a:cxn ang="0">
                  <a:pos x="82" y="63"/>
                </a:cxn>
                <a:cxn ang="0">
                  <a:pos x="89" y="68"/>
                </a:cxn>
                <a:cxn ang="0">
                  <a:pos x="94" y="74"/>
                </a:cxn>
                <a:cxn ang="0">
                  <a:pos x="98" y="75"/>
                </a:cxn>
                <a:cxn ang="0">
                  <a:pos x="100" y="81"/>
                </a:cxn>
                <a:cxn ang="0">
                  <a:pos x="109" y="82"/>
                </a:cxn>
                <a:cxn ang="0">
                  <a:pos x="123" y="86"/>
                </a:cxn>
                <a:cxn ang="0">
                  <a:pos x="141" y="103"/>
                </a:cxn>
                <a:cxn ang="0">
                  <a:pos x="143" y="109"/>
                </a:cxn>
                <a:cxn ang="0">
                  <a:pos x="150" y="108"/>
                </a:cxn>
                <a:cxn ang="0">
                  <a:pos x="157" y="114"/>
                </a:cxn>
                <a:cxn ang="0">
                  <a:pos x="159" y="123"/>
                </a:cxn>
                <a:cxn ang="0">
                  <a:pos x="158" y="125"/>
                </a:cxn>
                <a:cxn ang="0">
                  <a:pos x="153" y="125"/>
                </a:cxn>
                <a:cxn ang="0">
                  <a:pos x="152" y="133"/>
                </a:cxn>
                <a:cxn ang="0">
                  <a:pos x="150" y="131"/>
                </a:cxn>
                <a:cxn ang="0">
                  <a:pos x="147" y="127"/>
                </a:cxn>
                <a:cxn ang="0">
                  <a:pos x="141" y="122"/>
                </a:cxn>
                <a:cxn ang="0">
                  <a:pos x="138" y="119"/>
                </a:cxn>
                <a:cxn ang="0">
                  <a:pos x="130" y="119"/>
                </a:cxn>
                <a:cxn ang="0">
                  <a:pos x="124" y="115"/>
                </a:cxn>
                <a:cxn ang="0">
                  <a:pos x="116" y="115"/>
                </a:cxn>
                <a:cxn ang="0">
                  <a:pos x="114" y="112"/>
                </a:cxn>
                <a:cxn ang="0">
                  <a:pos x="113" y="104"/>
                </a:cxn>
                <a:cxn ang="0">
                  <a:pos x="108" y="104"/>
                </a:cxn>
                <a:cxn ang="0">
                  <a:pos x="104" y="102"/>
                </a:cxn>
                <a:cxn ang="0">
                  <a:pos x="99" y="102"/>
                </a:cxn>
                <a:cxn ang="0">
                  <a:pos x="98" y="97"/>
                </a:cxn>
                <a:cxn ang="0">
                  <a:pos x="93" y="97"/>
                </a:cxn>
                <a:cxn ang="0">
                  <a:pos x="91" y="95"/>
                </a:cxn>
                <a:cxn ang="0">
                  <a:pos x="84" y="93"/>
                </a:cxn>
                <a:cxn ang="0">
                  <a:pos x="77" y="86"/>
                </a:cxn>
                <a:cxn ang="0">
                  <a:pos x="71" y="86"/>
                </a:cxn>
                <a:cxn ang="0">
                  <a:pos x="66" y="84"/>
                </a:cxn>
                <a:cxn ang="0">
                  <a:pos x="65" y="76"/>
                </a:cxn>
                <a:cxn ang="0">
                  <a:pos x="60" y="71"/>
                </a:cxn>
              </a:cxnLst>
              <a:rect l="0" t="0" r="r" b="b"/>
              <a:pathLst>
                <a:path w="159" h="133">
                  <a:moveTo>
                    <a:pt x="60" y="71"/>
                  </a:moveTo>
                  <a:lnTo>
                    <a:pt x="39" y="60"/>
                  </a:lnTo>
                  <a:lnTo>
                    <a:pt x="27" y="43"/>
                  </a:lnTo>
                  <a:lnTo>
                    <a:pt x="21" y="38"/>
                  </a:lnTo>
                  <a:lnTo>
                    <a:pt x="16" y="26"/>
                  </a:lnTo>
                  <a:lnTo>
                    <a:pt x="6" y="17"/>
                  </a:lnTo>
                  <a:lnTo>
                    <a:pt x="6" y="9"/>
                  </a:lnTo>
                  <a:lnTo>
                    <a:pt x="0" y="2"/>
                  </a:lnTo>
                  <a:lnTo>
                    <a:pt x="6" y="0"/>
                  </a:lnTo>
                  <a:lnTo>
                    <a:pt x="14" y="5"/>
                  </a:lnTo>
                  <a:lnTo>
                    <a:pt x="19" y="4"/>
                  </a:lnTo>
                  <a:lnTo>
                    <a:pt x="33" y="14"/>
                  </a:lnTo>
                  <a:lnTo>
                    <a:pt x="40" y="16"/>
                  </a:lnTo>
                  <a:lnTo>
                    <a:pt x="41" y="21"/>
                  </a:lnTo>
                  <a:lnTo>
                    <a:pt x="45" y="26"/>
                  </a:lnTo>
                  <a:lnTo>
                    <a:pt x="51" y="26"/>
                  </a:lnTo>
                  <a:lnTo>
                    <a:pt x="59" y="29"/>
                  </a:lnTo>
                  <a:lnTo>
                    <a:pt x="67" y="43"/>
                  </a:lnTo>
                  <a:lnTo>
                    <a:pt x="72" y="47"/>
                  </a:lnTo>
                  <a:lnTo>
                    <a:pt x="75" y="57"/>
                  </a:lnTo>
                  <a:lnTo>
                    <a:pt x="78" y="58"/>
                  </a:lnTo>
                  <a:lnTo>
                    <a:pt x="82" y="63"/>
                  </a:lnTo>
                  <a:lnTo>
                    <a:pt x="89" y="68"/>
                  </a:lnTo>
                  <a:lnTo>
                    <a:pt x="94" y="74"/>
                  </a:lnTo>
                  <a:lnTo>
                    <a:pt x="98" y="75"/>
                  </a:lnTo>
                  <a:lnTo>
                    <a:pt x="100" y="81"/>
                  </a:lnTo>
                  <a:lnTo>
                    <a:pt x="109" y="82"/>
                  </a:lnTo>
                  <a:lnTo>
                    <a:pt x="123" y="86"/>
                  </a:lnTo>
                  <a:lnTo>
                    <a:pt x="141" y="103"/>
                  </a:lnTo>
                  <a:lnTo>
                    <a:pt x="143" y="109"/>
                  </a:lnTo>
                  <a:lnTo>
                    <a:pt x="150" y="108"/>
                  </a:lnTo>
                  <a:lnTo>
                    <a:pt x="157" y="114"/>
                  </a:lnTo>
                  <a:lnTo>
                    <a:pt x="159" y="123"/>
                  </a:lnTo>
                  <a:lnTo>
                    <a:pt x="158" y="125"/>
                  </a:lnTo>
                  <a:lnTo>
                    <a:pt x="153" y="125"/>
                  </a:lnTo>
                  <a:lnTo>
                    <a:pt x="152" y="133"/>
                  </a:lnTo>
                  <a:lnTo>
                    <a:pt x="150" y="131"/>
                  </a:lnTo>
                  <a:lnTo>
                    <a:pt x="147" y="127"/>
                  </a:lnTo>
                  <a:lnTo>
                    <a:pt x="141" y="122"/>
                  </a:lnTo>
                  <a:lnTo>
                    <a:pt x="138" y="119"/>
                  </a:lnTo>
                  <a:lnTo>
                    <a:pt x="130" y="119"/>
                  </a:lnTo>
                  <a:lnTo>
                    <a:pt x="124" y="115"/>
                  </a:lnTo>
                  <a:lnTo>
                    <a:pt x="116" y="115"/>
                  </a:lnTo>
                  <a:lnTo>
                    <a:pt x="114" y="112"/>
                  </a:lnTo>
                  <a:lnTo>
                    <a:pt x="113" y="104"/>
                  </a:lnTo>
                  <a:lnTo>
                    <a:pt x="108" y="104"/>
                  </a:lnTo>
                  <a:lnTo>
                    <a:pt x="104" y="102"/>
                  </a:lnTo>
                  <a:lnTo>
                    <a:pt x="99" y="102"/>
                  </a:lnTo>
                  <a:lnTo>
                    <a:pt x="98" y="97"/>
                  </a:lnTo>
                  <a:lnTo>
                    <a:pt x="93" y="97"/>
                  </a:lnTo>
                  <a:lnTo>
                    <a:pt x="91" y="95"/>
                  </a:lnTo>
                  <a:lnTo>
                    <a:pt x="84" y="93"/>
                  </a:lnTo>
                  <a:lnTo>
                    <a:pt x="77" y="86"/>
                  </a:lnTo>
                  <a:lnTo>
                    <a:pt x="71" y="86"/>
                  </a:lnTo>
                  <a:lnTo>
                    <a:pt x="66" y="84"/>
                  </a:lnTo>
                  <a:lnTo>
                    <a:pt x="65" y="76"/>
                  </a:lnTo>
                  <a:lnTo>
                    <a:pt x="60" y="7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2" name="Freeform 154">
              <a:extLst>
                <a:ext uri="{FF2B5EF4-FFF2-40B4-BE49-F238E27FC236}">
                  <a16:creationId xmlns:a16="http://schemas.microsoft.com/office/drawing/2014/main" xmlns="" id="{6AE1AB76-E1B3-43BB-9ACC-991178BABD42}"/>
                </a:ext>
              </a:extLst>
            </p:cNvPr>
            <p:cNvSpPr>
              <a:spLocks noChangeAspect="1"/>
            </p:cNvSpPr>
            <p:nvPr/>
          </p:nvSpPr>
          <p:spPr bwMode="gray">
            <a:xfrm>
              <a:off x="6188982" y="3395769"/>
              <a:ext cx="193924" cy="93468"/>
            </a:xfrm>
            <a:custGeom>
              <a:avLst/>
              <a:gdLst/>
              <a:ahLst/>
              <a:cxnLst>
                <a:cxn ang="0">
                  <a:pos x="94" y="154"/>
                </a:cxn>
                <a:cxn ang="0">
                  <a:pos x="115" y="150"/>
                </a:cxn>
                <a:cxn ang="0">
                  <a:pos x="140" y="156"/>
                </a:cxn>
                <a:cxn ang="0">
                  <a:pos x="150" y="145"/>
                </a:cxn>
                <a:cxn ang="0">
                  <a:pos x="166" y="155"/>
                </a:cxn>
                <a:cxn ang="0">
                  <a:pos x="182" y="172"/>
                </a:cxn>
                <a:cxn ang="0">
                  <a:pos x="212" y="181"/>
                </a:cxn>
                <a:cxn ang="0">
                  <a:pos x="235" y="175"/>
                </a:cxn>
                <a:cxn ang="0">
                  <a:pos x="258" y="174"/>
                </a:cxn>
                <a:cxn ang="0">
                  <a:pos x="277" y="167"/>
                </a:cxn>
                <a:cxn ang="0">
                  <a:pos x="296" y="156"/>
                </a:cxn>
                <a:cxn ang="0">
                  <a:pos x="311" y="160"/>
                </a:cxn>
                <a:cxn ang="0">
                  <a:pos x="332" y="174"/>
                </a:cxn>
                <a:cxn ang="0">
                  <a:pos x="355" y="179"/>
                </a:cxn>
                <a:cxn ang="0">
                  <a:pos x="368" y="174"/>
                </a:cxn>
                <a:cxn ang="0">
                  <a:pos x="352" y="156"/>
                </a:cxn>
                <a:cxn ang="0">
                  <a:pos x="343" y="143"/>
                </a:cxn>
                <a:cxn ang="0">
                  <a:pos x="355" y="124"/>
                </a:cxn>
                <a:cxn ang="0">
                  <a:pos x="352" y="121"/>
                </a:cxn>
                <a:cxn ang="0">
                  <a:pos x="329" y="111"/>
                </a:cxn>
                <a:cxn ang="0">
                  <a:pos x="321" y="86"/>
                </a:cxn>
                <a:cxn ang="0">
                  <a:pos x="310" y="75"/>
                </a:cxn>
                <a:cxn ang="0">
                  <a:pos x="295" y="72"/>
                </a:cxn>
                <a:cxn ang="0">
                  <a:pos x="274" y="63"/>
                </a:cxn>
                <a:cxn ang="0">
                  <a:pos x="261" y="59"/>
                </a:cxn>
                <a:cxn ang="0">
                  <a:pos x="237" y="66"/>
                </a:cxn>
                <a:cxn ang="0">
                  <a:pos x="223" y="73"/>
                </a:cxn>
                <a:cxn ang="0">
                  <a:pos x="213" y="61"/>
                </a:cxn>
                <a:cxn ang="0">
                  <a:pos x="171" y="34"/>
                </a:cxn>
                <a:cxn ang="0">
                  <a:pos x="148" y="29"/>
                </a:cxn>
                <a:cxn ang="0">
                  <a:pos x="108" y="26"/>
                </a:cxn>
                <a:cxn ang="0">
                  <a:pos x="76" y="15"/>
                </a:cxn>
                <a:cxn ang="0">
                  <a:pos x="54" y="7"/>
                </a:cxn>
                <a:cxn ang="0">
                  <a:pos x="31" y="3"/>
                </a:cxn>
                <a:cxn ang="0">
                  <a:pos x="15" y="2"/>
                </a:cxn>
                <a:cxn ang="0">
                  <a:pos x="5" y="11"/>
                </a:cxn>
                <a:cxn ang="0">
                  <a:pos x="21" y="27"/>
                </a:cxn>
                <a:cxn ang="0">
                  <a:pos x="56" y="39"/>
                </a:cxn>
                <a:cxn ang="0">
                  <a:pos x="78" y="57"/>
                </a:cxn>
                <a:cxn ang="0">
                  <a:pos x="87" y="82"/>
                </a:cxn>
                <a:cxn ang="0">
                  <a:pos x="100" y="113"/>
                </a:cxn>
                <a:cxn ang="0">
                  <a:pos x="99" y="138"/>
                </a:cxn>
                <a:cxn ang="0">
                  <a:pos x="87" y="148"/>
                </a:cxn>
              </a:cxnLst>
              <a:rect l="0" t="0" r="r" b="b"/>
              <a:pathLst>
                <a:path w="368" h="182">
                  <a:moveTo>
                    <a:pt x="87" y="148"/>
                  </a:moveTo>
                  <a:lnTo>
                    <a:pt x="94" y="154"/>
                  </a:lnTo>
                  <a:lnTo>
                    <a:pt x="102" y="154"/>
                  </a:lnTo>
                  <a:lnTo>
                    <a:pt x="115" y="150"/>
                  </a:lnTo>
                  <a:lnTo>
                    <a:pt x="134" y="156"/>
                  </a:lnTo>
                  <a:lnTo>
                    <a:pt x="140" y="156"/>
                  </a:lnTo>
                  <a:lnTo>
                    <a:pt x="145" y="149"/>
                  </a:lnTo>
                  <a:lnTo>
                    <a:pt x="150" y="145"/>
                  </a:lnTo>
                  <a:lnTo>
                    <a:pt x="158" y="148"/>
                  </a:lnTo>
                  <a:lnTo>
                    <a:pt x="166" y="155"/>
                  </a:lnTo>
                  <a:lnTo>
                    <a:pt x="177" y="171"/>
                  </a:lnTo>
                  <a:lnTo>
                    <a:pt x="182" y="172"/>
                  </a:lnTo>
                  <a:lnTo>
                    <a:pt x="191" y="182"/>
                  </a:lnTo>
                  <a:lnTo>
                    <a:pt x="212" y="181"/>
                  </a:lnTo>
                  <a:lnTo>
                    <a:pt x="219" y="176"/>
                  </a:lnTo>
                  <a:lnTo>
                    <a:pt x="235" y="175"/>
                  </a:lnTo>
                  <a:lnTo>
                    <a:pt x="242" y="171"/>
                  </a:lnTo>
                  <a:lnTo>
                    <a:pt x="258" y="174"/>
                  </a:lnTo>
                  <a:lnTo>
                    <a:pt x="267" y="172"/>
                  </a:lnTo>
                  <a:lnTo>
                    <a:pt x="277" y="167"/>
                  </a:lnTo>
                  <a:lnTo>
                    <a:pt x="282" y="166"/>
                  </a:lnTo>
                  <a:lnTo>
                    <a:pt x="296" y="156"/>
                  </a:lnTo>
                  <a:lnTo>
                    <a:pt x="304" y="158"/>
                  </a:lnTo>
                  <a:lnTo>
                    <a:pt x="311" y="160"/>
                  </a:lnTo>
                  <a:lnTo>
                    <a:pt x="317" y="166"/>
                  </a:lnTo>
                  <a:lnTo>
                    <a:pt x="332" y="174"/>
                  </a:lnTo>
                  <a:lnTo>
                    <a:pt x="341" y="172"/>
                  </a:lnTo>
                  <a:lnTo>
                    <a:pt x="355" y="179"/>
                  </a:lnTo>
                  <a:lnTo>
                    <a:pt x="364" y="180"/>
                  </a:lnTo>
                  <a:lnTo>
                    <a:pt x="368" y="174"/>
                  </a:lnTo>
                  <a:lnTo>
                    <a:pt x="365" y="166"/>
                  </a:lnTo>
                  <a:lnTo>
                    <a:pt x="352" y="156"/>
                  </a:lnTo>
                  <a:lnTo>
                    <a:pt x="349" y="149"/>
                  </a:lnTo>
                  <a:lnTo>
                    <a:pt x="343" y="143"/>
                  </a:lnTo>
                  <a:lnTo>
                    <a:pt x="344" y="134"/>
                  </a:lnTo>
                  <a:lnTo>
                    <a:pt x="355" y="124"/>
                  </a:lnTo>
                  <a:lnTo>
                    <a:pt x="357" y="124"/>
                  </a:lnTo>
                  <a:lnTo>
                    <a:pt x="352" y="121"/>
                  </a:lnTo>
                  <a:lnTo>
                    <a:pt x="345" y="116"/>
                  </a:lnTo>
                  <a:lnTo>
                    <a:pt x="329" y="111"/>
                  </a:lnTo>
                  <a:lnTo>
                    <a:pt x="317" y="101"/>
                  </a:lnTo>
                  <a:lnTo>
                    <a:pt x="321" y="86"/>
                  </a:lnTo>
                  <a:lnTo>
                    <a:pt x="317" y="79"/>
                  </a:lnTo>
                  <a:lnTo>
                    <a:pt x="310" y="75"/>
                  </a:lnTo>
                  <a:lnTo>
                    <a:pt x="302" y="75"/>
                  </a:lnTo>
                  <a:lnTo>
                    <a:pt x="295" y="72"/>
                  </a:lnTo>
                  <a:lnTo>
                    <a:pt x="290" y="66"/>
                  </a:lnTo>
                  <a:lnTo>
                    <a:pt x="274" y="63"/>
                  </a:lnTo>
                  <a:lnTo>
                    <a:pt x="267" y="64"/>
                  </a:lnTo>
                  <a:lnTo>
                    <a:pt x="261" y="59"/>
                  </a:lnTo>
                  <a:lnTo>
                    <a:pt x="252" y="59"/>
                  </a:lnTo>
                  <a:lnTo>
                    <a:pt x="237" y="66"/>
                  </a:lnTo>
                  <a:lnTo>
                    <a:pt x="231" y="70"/>
                  </a:lnTo>
                  <a:lnTo>
                    <a:pt x="223" y="73"/>
                  </a:lnTo>
                  <a:lnTo>
                    <a:pt x="215" y="69"/>
                  </a:lnTo>
                  <a:lnTo>
                    <a:pt x="213" y="61"/>
                  </a:lnTo>
                  <a:lnTo>
                    <a:pt x="175" y="39"/>
                  </a:lnTo>
                  <a:lnTo>
                    <a:pt x="171" y="34"/>
                  </a:lnTo>
                  <a:lnTo>
                    <a:pt x="164" y="29"/>
                  </a:lnTo>
                  <a:lnTo>
                    <a:pt x="148" y="29"/>
                  </a:lnTo>
                  <a:lnTo>
                    <a:pt x="132" y="24"/>
                  </a:lnTo>
                  <a:lnTo>
                    <a:pt x="108" y="26"/>
                  </a:lnTo>
                  <a:lnTo>
                    <a:pt x="99" y="25"/>
                  </a:lnTo>
                  <a:lnTo>
                    <a:pt x="76" y="15"/>
                  </a:lnTo>
                  <a:lnTo>
                    <a:pt x="60" y="13"/>
                  </a:lnTo>
                  <a:lnTo>
                    <a:pt x="54" y="7"/>
                  </a:lnTo>
                  <a:lnTo>
                    <a:pt x="40" y="2"/>
                  </a:lnTo>
                  <a:lnTo>
                    <a:pt x="31" y="3"/>
                  </a:lnTo>
                  <a:lnTo>
                    <a:pt x="24" y="0"/>
                  </a:lnTo>
                  <a:lnTo>
                    <a:pt x="15" y="2"/>
                  </a:lnTo>
                  <a:lnTo>
                    <a:pt x="0" y="7"/>
                  </a:lnTo>
                  <a:lnTo>
                    <a:pt x="5" y="11"/>
                  </a:lnTo>
                  <a:lnTo>
                    <a:pt x="14" y="18"/>
                  </a:lnTo>
                  <a:lnTo>
                    <a:pt x="21" y="27"/>
                  </a:lnTo>
                  <a:lnTo>
                    <a:pt x="31" y="32"/>
                  </a:lnTo>
                  <a:lnTo>
                    <a:pt x="56" y="39"/>
                  </a:lnTo>
                  <a:lnTo>
                    <a:pt x="67" y="51"/>
                  </a:lnTo>
                  <a:lnTo>
                    <a:pt x="78" y="57"/>
                  </a:lnTo>
                  <a:lnTo>
                    <a:pt x="84" y="68"/>
                  </a:lnTo>
                  <a:lnTo>
                    <a:pt x="87" y="82"/>
                  </a:lnTo>
                  <a:lnTo>
                    <a:pt x="91" y="104"/>
                  </a:lnTo>
                  <a:lnTo>
                    <a:pt x="100" y="113"/>
                  </a:lnTo>
                  <a:lnTo>
                    <a:pt x="100" y="124"/>
                  </a:lnTo>
                  <a:lnTo>
                    <a:pt x="99" y="138"/>
                  </a:lnTo>
                  <a:lnTo>
                    <a:pt x="92" y="145"/>
                  </a:lnTo>
                  <a:lnTo>
                    <a:pt x="87" y="14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3" name="Freeform 155">
              <a:extLst>
                <a:ext uri="{FF2B5EF4-FFF2-40B4-BE49-F238E27FC236}">
                  <a16:creationId xmlns:a16="http://schemas.microsoft.com/office/drawing/2014/main" xmlns="" id="{FC304B5E-0943-4566-A58E-32AF850D3065}"/>
                </a:ext>
              </a:extLst>
            </p:cNvPr>
            <p:cNvSpPr>
              <a:spLocks noChangeAspect="1"/>
            </p:cNvSpPr>
            <p:nvPr/>
          </p:nvSpPr>
          <p:spPr bwMode="gray">
            <a:xfrm>
              <a:off x="6379779" y="2869235"/>
              <a:ext cx="1169802" cy="623117"/>
            </a:xfrm>
            <a:custGeom>
              <a:avLst/>
              <a:gdLst/>
              <a:ahLst/>
              <a:cxnLst>
                <a:cxn ang="0">
                  <a:pos x="464" y="1136"/>
                </a:cxn>
                <a:cxn ang="0">
                  <a:pos x="355" y="1109"/>
                </a:cxn>
                <a:cxn ang="0">
                  <a:pos x="262" y="1035"/>
                </a:cxn>
                <a:cxn ang="0">
                  <a:pos x="250" y="932"/>
                </a:cxn>
                <a:cxn ang="0">
                  <a:pos x="298" y="882"/>
                </a:cxn>
                <a:cxn ang="0">
                  <a:pos x="413" y="881"/>
                </a:cxn>
                <a:cxn ang="0">
                  <a:pos x="420" y="823"/>
                </a:cxn>
                <a:cxn ang="0">
                  <a:pos x="336" y="731"/>
                </a:cxn>
                <a:cxn ang="0">
                  <a:pos x="242" y="718"/>
                </a:cxn>
                <a:cxn ang="0">
                  <a:pos x="102" y="781"/>
                </a:cxn>
                <a:cxn ang="0">
                  <a:pos x="103" y="699"/>
                </a:cxn>
                <a:cxn ang="0">
                  <a:pos x="33" y="660"/>
                </a:cxn>
                <a:cxn ang="0">
                  <a:pos x="16" y="544"/>
                </a:cxn>
                <a:cxn ang="0">
                  <a:pos x="64" y="458"/>
                </a:cxn>
                <a:cxn ang="0">
                  <a:pos x="126" y="435"/>
                </a:cxn>
                <a:cxn ang="0">
                  <a:pos x="193" y="379"/>
                </a:cxn>
                <a:cxn ang="0">
                  <a:pos x="263" y="359"/>
                </a:cxn>
                <a:cxn ang="0">
                  <a:pos x="329" y="359"/>
                </a:cxn>
                <a:cxn ang="0">
                  <a:pos x="421" y="398"/>
                </a:cxn>
                <a:cxn ang="0">
                  <a:pos x="442" y="408"/>
                </a:cxn>
                <a:cxn ang="0">
                  <a:pos x="531" y="424"/>
                </a:cxn>
                <a:cxn ang="0">
                  <a:pos x="590" y="402"/>
                </a:cxn>
                <a:cxn ang="0">
                  <a:pos x="674" y="434"/>
                </a:cxn>
                <a:cxn ang="0">
                  <a:pos x="760" y="434"/>
                </a:cxn>
                <a:cxn ang="0">
                  <a:pos x="793" y="363"/>
                </a:cxn>
                <a:cxn ang="0">
                  <a:pos x="760" y="306"/>
                </a:cxn>
                <a:cxn ang="0">
                  <a:pos x="807" y="226"/>
                </a:cxn>
                <a:cxn ang="0">
                  <a:pos x="803" y="192"/>
                </a:cxn>
                <a:cxn ang="0">
                  <a:pos x="802" y="150"/>
                </a:cxn>
                <a:cxn ang="0">
                  <a:pos x="878" y="142"/>
                </a:cxn>
                <a:cxn ang="0">
                  <a:pos x="963" y="110"/>
                </a:cxn>
                <a:cxn ang="0">
                  <a:pos x="1034" y="74"/>
                </a:cxn>
                <a:cxn ang="0">
                  <a:pos x="1187" y="42"/>
                </a:cxn>
                <a:cxn ang="0">
                  <a:pos x="1239" y="0"/>
                </a:cxn>
                <a:cxn ang="0">
                  <a:pos x="1324" y="12"/>
                </a:cxn>
                <a:cxn ang="0">
                  <a:pos x="1349" y="102"/>
                </a:cxn>
                <a:cxn ang="0">
                  <a:pos x="1402" y="107"/>
                </a:cxn>
                <a:cxn ang="0">
                  <a:pos x="1425" y="125"/>
                </a:cxn>
                <a:cxn ang="0">
                  <a:pos x="1490" y="145"/>
                </a:cxn>
                <a:cxn ang="0">
                  <a:pos x="1508" y="173"/>
                </a:cxn>
                <a:cxn ang="0">
                  <a:pos x="1586" y="123"/>
                </a:cxn>
                <a:cxn ang="0">
                  <a:pos x="1657" y="118"/>
                </a:cxn>
                <a:cxn ang="0">
                  <a:pos x="1857" y="397"/>
                </a:cxn>
                <a:cxn ang="0">
                  <a:pos x="1938" y="425"/>
                </a:cxn>
                <a:cxn ang="0">
                  <a:pos x="2028" y="408"/>
                </a:cxn>
                <a:cxn ang="0">
                  <a:pos x="2078" y="470"/>
                </a:cxn>
                <a:cxn ang="0">
                  <a:pos x="2159" y="533"/>
                </a:cxn>
                <a:cxn ang="0">
                  <a:pos x="2226" y="554"/>
                </a:cxn>
                <a:cxn ang="0">
                  <a:pos x="2139" y="733"/>
                </a:cxn>
                <a:cxn ang="0">
                  <a:pos x="1978" y="773"/>
                </a:cxn>
                <a:cxn ang="0">
                  <a:pos x="1841" y="901"/>
                </a:cxn>
                <a:cxn ang="0">
                  <a:pos x="1860" y="1061"/>
                </a:cxn>
                <a:cxn ang="0">
                  <a:pos x="1768" y="1061"/>
                </a:cxn>
                <a:cxn ang="0">
                  <a:pos x="1620" y="1050"/>
                </a:cxn>
                <a:cxn ang="0">
                  <a:pos x="1506" y="1034"/>
                </a:cxn>
                <a:cxn ang="0">
                  <a:pos x="1421" y="1070"/>
                </a:cxn>
                <a:cxn ang="0">
                  <a:pos x="1343" y="1081"/>
                </a:cxn>
                <a:cxn ang="0">
                  <a:pos x="1257" y="1153"/>
                </a:cxn>
                <a:cxn ang="0">
                  <a:pos x="1185" y="1180"/>
                </a:cxn>
                <a:cxn ang="0">
                  <a:pos x="1048" y="1021"/>
                </a:cxn>
                <a:cxn ang="0">
                  <a:pos x="742" y="899"/>
                </a:cxn>
              </a:cxnLst>
              <a:rect l="0" t="0" r="r" b="b"/>
              <a:pathLst>
                <a:path w="2230" h="1190">
                  <a:moveTo>
                    <a:pt x="518" y="898"/>
                  </a:moveTo>
                  <a:lnTo>
                    <a:pt x="518" y="968"/>
                  </a:lnTo>
                  <a:lnTo>
                    <a:pt x="518" y="1042"/>
                  </a:lnTo>
                  <a:lnTo>
                    <a:pt x="518" y="1107"/>
                  </a:lnTo>
                  <a:lnTo>
                    <a:pt x="518" y="1168"/>
                  </a:lnTo>
                  <a:lnTo>
                    <a:pt x="506" y="1174"/>
                  </a:lnTo>
                  <a:lnTo>
                    <a:pt x="486" y="1173"/>
                  </a:lnTo>
                  <a:lnTo>
                    <a:pt x="477" y="1166"/>
                  </a:lnTo>
                  <a:lnTo>
                    <a:pt x="468" y="1143"/>
                  </a:lnTo>
                  <a:lnTo>
                    <a:pt x="464" y="1136"/>
                  </a:lnTo>
                  <a:lnTo>
                    <a:pt x="458" y="1130"/>
                  </a:lnTo>
                  <a:lnTo>
                    <a:pt x="452" y="1115"/>
                  </a:lnTo>
                  <a:lnTo>
                    <a:pt x="447" y="1108"/>
                  </a:lnTo>
                  <a:lnTo>
                    <a:pt x="432" y="1102"/>
                  </a:lnTo>
                  <a:lnTo>
                    <a:pt x="425" y="1097"/>
                  </a:lnTo>
                  <a:lnTo>
                    <a:pt x="418" y="1092"/>
                  </a:lnTo>
                  <a:lnTo>
                    <a:pt x="410" y="1092"/>
                  </a:lnTo>
                  <a:lnTo>
                    <a:pt x="402" y="1093"/>
                  </a:lnTo>
                  <a:lnTo>
                    <a:pt x="378" y="1100"/>
                  </a:lnTo>
                  <a:lnTo>
                    <a:pt x="355" y="1109"/>
                  </a:lnTo>
                  <a:lnTo>
                    <a:pt x="325" y="1135"/>
                  </a:lnTo>
                  <a:lnTo>
                    <a:pt x="324" y="1096"/>
                  </a:lnTo>
                  <a:lnTo>
                    <a:pt x="333" y="1085"/>
                  </a:lnTo>
                  <a:lnTo>
                    <a:pt x="335" y="1065"/>
                  </a:lnTo>
                  <a:lnTo>
                    <a:pt x="323" y="1060"/>
                  </a:lnTo>
                  <a:lnTo>
                    <a:pt x="311" y="1059"/>
                  </a:lnTo>
                  <a:lnTo>
                    <a:pt x="291" y="1050"/>
                  </a:lnTo>
                  <a:lnTo>
                    <a:pt x="281" y="1037"/>
                  </a:lnTo>
                  <a:lnTo>
                    <a:pt x="274" y="1037"/>
                  </a:lnTo>
                  <a:lnTo>
                    <a:pt x="262" y="1035"/>
                  </a:lnTo>
                  <a:lnTo>
                    <a:pt x="259" y="996"/>
                  </a:lnTo>
                  <a:lnTo>
                    <a:pt x="247" y="976"/>
                  </a:lnTo>
                  <a:lnTo>
                    <a:pt x="239" y="970"/>
                  </a:lnTo>
                  <a:lnTo>
                    <a:pt x="232" y="956"/>
                  </a:lnTo>
                  <a:lnTo>
                    <a:pt x="209" y="947"/>
                  </a:lnTo>
                  <a:lnTo>
                    <a:pt x="198" y="930"/>
                  </a:lnTo>
                  <a:lnTo>
                    <a:pt x="205" y="924"/>
                  </a:lnTo>
                  <a:lnTo>
                    <a:pt x="223" y="924"/>
                  </a:lnTo>
                  <a:lnTo>
                    <a:pt x="241" y="927"/>
                  </a:lnTo>
                  <a:lnTo>
                    <a:pt x="250" y="932"/>
                  </a:lnTo>
                  <a:lnTo>
                    <a:pt x="258" y="930"/>
                  </a:lnTo>
                  <a:lnTo>
                    <a:pt x="271" y="931"/>
                  </a:lnTo>
                  <a:lnTo>
                    <a:pt x="268" y="924"/>
                  </a:lnTo>
                  <a:lnTo>
                    <a:pt x="264" y="913"/>
                  </a:lnTo>
                  <a:lnTo>
                    <a:pt x="262" y="894"/>
                  </a:lnTo>
                  <a:lnTo>
                    <a:pt x="266" y="883"/>
                  </a:lnTo>
                  <a:lnTo>
                    <a:pt x="276" y="878"/>
                  </a:lnTo>
                  <a:lnTo>
                    <a:pt x="276" y="886"/>
                  </a:lnTo>
                  <a:lnTo>
                    <a:pt x="287" y="887"/>
                  </a:lnTo>
                  <a:lnTo>
                    <a:pt x="298" y="882"/>
                  </a:lnTo>
                  <a:lnTo>
                    <a:pt x="301" y="873"/>
                  </a:lnTo>
                  <a:lnTo>
                    <a:pt x="311" y="865"/>
                  </a:lnTo>
                  <a:lnTo>
                    <a:pt x="328" y="863"/>
                  </a:lnTo>
                  <a:lnTo>
                    <a:pt x="344" y="873"/>
                  </a:lnTo>
                  <a:lnTo>
                    <a:pt x="360" y="879"/>
                  </a:lnTo>
                  <a:lnTo>
                    <a:pt x="376" y="876"/>
                  </a:lnTo>
                  <a:lnTo>
                    <a:pt x="386" y="868"/>
                  </a:lnTo>
                  <a:lnTo>
                    <a:pt x="389" y="870"/>
                  </a:lnTo>
                  <a:lnTo>
                    <a:pt x="394" y="874"/>
                  </a:lnTo>
                  <a:lnTo>
                    <a:pt x="413" y="881"/>
                  </a:lnTo>
                  <a:lnTo>
                    <a:pt x="424" y="887"/>
                  </a:lnTo>
                  <a:lnTo>
                    <a:pt x="435" y="884"/>
                  </a:lnTo>
                  <a:lnTo>
                    <a:pt x="447" y="887"/>
                  </a:lnTo>
                  <a:lnTo>
                    <a:pt x="451" y="879"/>
                  </a:lnTo>
                  <a:lnTo>
                    <a:pt x="443" y="867"/>
                  </a:lnTo>
                  <a:lnTo>
                    <a:pt x="453" y="867"/>
                  </a:lnTo>
                  <a:lnTo>
                    <a:pt x="446" y="855"/>
                  </a:lnTo>
                  <a:lnTo>
                    <a:pt x="435" y="841"/>
                  </a:lnTo>
                  <a:lnTo>
                    <a:pt x="425" y="834"/>
                  </a:lnTo>
                  <a:lnTo>
                    <a:pt x="420" y="823"/>
                  </a:lnTo>
                  <a:lnTo>
                    <a:pt x="409" y="823"/>
                  </a:lnTo>
                  <a:lnTo>
                    <a:pt x="398" y="806"/>
                  </a:lnTo>
                  <a:lnTo>
                    <a:pt x="392" y="782"/>
                  </a:lnTo>
                  <a:lnTo>
                    <a:pt x="384" y="771"/>
                  </a:lnTo>
                  <a:lnTo>
                    <a:pt x="382" y="777"/>
                  </a:lnTo>
                  <a:lnTo>
                    <a:pt x="375" y="760"/>
                  </a:lnTo>
                  <a:lnTo>
                    <a:pt x="370" y="760"/>
                  </a:lnTo>
                  <a:lnTo>
                    <a:pt x="367" y="749"/>
                  </a:lnTo>
                  <a:lnTo>
                    <a:pt x="348" y="732"/>
                  </a:lnTo>
                  <a:lnTo>
                    <a:pt x="336" y="731"/>
                  </a:lnTo>
                  <a:lnTo>
                    <a:pt x="336" y="725"/>
                  </a:lnTo>
                  <a:lnTo>
                    <a:pt x="323" y="723"/>
                  </a:lnTo>
                  <a:lnTo>
                    <a:pt x="312" y="728"/>
                  </a:lnTo>
                  <a:lnTo>
                    <a:pt x="303" y="730"/>
                  </a:lnTo>
                  <a:lnTo>
                    <a:pt x="292" y="736"/>
                  </a:lnTo>
                  <a:lnTo>
                    <a:pt x="289" y="725"/>
                  </a:lnTo>
                  <a:lnTo>
                    <a:pt x="274" y="725"/>
                  </a:lnTo>
                  <a:lnTo>
                    <a:pt x="270" y="722"/>
                  </a:lnTo>
                  <a:lnTo>
                    <a:pt x="257" y="720"/>
                  </a:lnTo>
                  <a:lnTo>
                    <a:pt x="242" y="718"/>
                  </a:lnTo>
                  <a:lnTo>
                    <a:pt x="207" y="752"/>
                  </a:lnTo>
                  <a:lnTo>
                    <a:pt x="188" y="753"/>
                  </a:lnTo>
                  <a:lnTo>
                    <a:pt x="162" y="761"/>
                  </a:lnTo>
                  <a:lnTo>
                    <a:pt x="136" y="765"/>
                  </a:lnTo>
                  <a:lnTo>
                    <a:pt x="114" y="771"/>
                  </a:lnTo>
                  <a:lnTo>
                    <a:pt x="136" y="786"/>
                  </a:lnTo>
                  <a:lnTo>
                    <a:pt x="119" y="793"/>
                  </a:lnTo>
                  <a:lnTo>
                    <a:pt x="112" y="791"/>
                  </a:lnTo>
                  <a:lnTo>
                    <a:pt x="108" y="785"/>
                  </a:lnTo>
                  <a:lnTo>
                    <a:pt x="102" y="781"/>
                  </a:lnTo>
                  <a:lnTo>
                    <a:pt x="93" y="781"/>
                  </a:lnTo>
                  <a:lnTo>
                    <a:pt x="86" y="779"/>
                  </a:lnTo>
                  <a:lnTo>
                    <a:pt x="83" y="773"/>
                  </a:lnTo>
                  <a:lnTo>
                    <a:pt x="90" y="766"/>
                  </a:lnTo>
                  <a:lnTo>
                    <a:pt x="91" y="758"/>
                  </a:lnTo>
                  <a:lnTo>
                    <a:pt x="98" y="755"/>
                  </a:lnTo>
                  <a:lnTo>
                    <a:pt x="107" y="761"/>
                  </a:lnTo>
                  <a:lnTo>
                    <a:pt x="119" y="758"/>
                  </a:lnTo>
                  <a:lnTo>
                    <a:pt x="110" y="701"/>
                  </a:lnTo>
                  <a:lnTo>
                    <a:pt x="103" y="699"/>
                  </a:lnTo>
                  <a:lnTo>
                    <a:pt x="98" y="693"/>
                  </a:lnTo>
                  <a:lnTo>
                    <a:pt x="96" y="684"/>
                  </a:lnTo>
                  <a:lnTo>
                    <a:pt x="92" y="678"/>
                  </a:lnTo>
                  <a:lnTo>
                    <a:pt x="86" y="672"/>
                  </a:lnTo>
                  <a:lnTo>
                    <a:pt x="79" y="672"/>
                  </a:lnTo>
                  <a:lnTo>
                    <a:pt x="61" y="674"/>
                  </a:lnTo>
                  <a:lnTo>
                    <a:pt x="48" y="671"/>
                  </a:lnTo>
                  <a:lnTo>
                    <a:pt x="47" y="679"/>
                  </a:lnTo>
                  <a:lnTo>
                    <a:pt x="34" y="667"/>
                  </a:lnTo>
                  <a:lnTo>
                    <a:pt x="33" y="660"/>
                  </a:lnTo>
                  <a:lnTo>
                    <a:pt x="29" y="652"/>
                  </a:lnTo>
                  <a:lnTo>
                    <a:pt x="34" y="646"/>
                  </a:lnTo>
                  <a:lnTo>
                    <a:pt x="29" y="639"/>
                  </a:lnTo>
                  <a:lnTo>
                    <a:pt x="28" y="631"/>
                  </a:lnTo>
                  <a:lnTo>
                    <a:pt x="0" y="621"/>
                  </a:lnTo>
                  <a:lnTo>
                    <a:pt x="11" y="577"/>
                  </a:lnTo>
                  <a:lnTo>
                    <a:pt x="24" y="570"/>
                  </a:lnTo>
                  <a:lnTo>
                    <a:pt x="29" y="562"/>
                  </a:lnTo>
                  <a:lnTo>
                    <a:pt x="27" y="555"/>
                  </a:lnTo>
                  <a:lnTo>
                    <a:pt x="16" y="544"/>
                  </a:lnTo>
                  <a:lnTo>
                    <a:pt x="26" y="499"/>
                  </a:lnTo>
                  <a:lnTo>
                    <a:pt x="39" y="490"/>
                  </a:lnTo>
                  <a:lnTo>
                    <a:pt x="44" y="484"/>
                  </a:lnTo>
                  <a:lnTo>
                    <a:pt x="42" y="475"/>
                  </a:lnTo>
                  <a:lnTo>
                    <a:pt x="45" y="468"/>
                  </a:lnTo>
                  <a:lnTo>
                    <a:pt x="45" y="461"/>
                  </a:lnTo>
                  <a:lnTo>
                    <a:pt x="49" y="452"/>
                  </a:lnTo>
                  <a:lnTo>
                    <a:pt x="54" y="446"/>
                  </a:lnTo>
                  <a:lnTo>
                    <a:pt x="60" y="451"/>
                  </a:lnTo>
                  <a:lnTo>
                    <a:pt x="64" y="458"/>
                  </a:lnTo>
                  <a:lnTo>
                    <a:pt x="76" y="468"/>
                  </a:lnTo>
                  <a:lnTo>
                    <a:pt x="93" y="505"/>
                  </a:lnTo>
                  <a:lnTo>
                    <a:pt x="102" y="507"/>
                  </a:lnTo>
                  <a:lnTo>
                    <a:pt x="128" y="490"/>
                  </a:lnTo>
                  <a:lnTo>
                    <a:pt x="125" y="481"/>
                  </a:lnTo>
                  <a:lnTo>
                    <a:pt x="122" y="474"/>
                  </a:lnTo>
                  <a:lnTo>
                    <a:pt x="118" y="449"/>
                  </a:lnTo>
                  <a:lnTo>
                    <a:pt x="110" y="436"/>
                  </a:lnTo>
                  <a:lnTo>
                    <a:pt x="119" y="437"/>
                  </a:lnTo>
                  <a:lnTo>
                    <a:pt x="126" y="435"/>
                  </a:lnTo>
                  <a:lnTo>
                    <a:pt x="146" y="420"/>
                  </a:lnTo>
                  <a:lnTo>
                    <a:pt x="153" y="416"/>
                  </a:lnTo>
                  <a:lnTo>
                    <a:pt x="158" y="410"/>
                  </a:lnTo>
                  <a:lnTo>
                    <a:pt x="158" y="402"/>
                  </a:lnTo>
                  <a:lnTo>
                    <a:pt x="158" y="393"/>
                  </a:lnTo>
                  <a:lnTo>
                    <a:pt x="166" y="392"/>
                  </a:lnTo>
                  <a:lnTo>
                    <a:pt x="174" y="393"/>
                  </a:lnTo>
                  <a:lnTo>
                    <a:pt x="182" y="391"/>
                  </a:lnTo>
                  <a:lnTo>
                    <a:pt x="187" y="383"/>
                  </a:lnTo>
                  <a:lnTo>
                    <a:pt x="193" y="379"/>
                  </a:lnTo>
                  <a:lnTo>
                    <a:pt x="201" y="377"/>
                  </a:lnTo>
                  <a:lnTo>
                    <a:pt x="206" y="371"/>
                  </a:lnTo>
                  <a:lnTo>
                    <a:pt x="214" y="366"/>
                  </a:lnTo>
                  <a:lnTo>
                    <a:pt x="219" y="360"/>
                  </a:lnTo>
                  <a:lnTo>
                    <a:pt x="220" y="352"/>
                  </a:lnTo>
                  <a:lnTo>
                    <a:pt x="227" y="348"/>
                  </a:lnTo>
                  <a:lnTo>
                    <a:pt x="242" y="343"/>
                  </a:lnTo>
                  <a:lnTo>
                    <a:pt x="258" y="343"/>
                  </a:lnTo>
                  <a:lnTo>
                    <a:pt x="259" y="351"/>
                  </a:lnTo>
                  <a:lnTo>
                    <a:pt x="263" y="359"/>
                  </a:lnTo>
                  <a:lnTo>
                    <a:pt x="279" y="355"/>
                  </a:lnTo>
                  <a:lnTo>
                    <a:pt x="284" y="361"/>
                  </a:lnTo>
                  <a:lnTo>
                    <a:pt x="289" y="354"/>
                  </a:lnTo>
                  <a:lnTo>
                    <a:pt x="291" y="345"/>
                  </a:lnTo>
                  <a:lnTo>
                    <a:pt x="296" y="339"/>
                  </a:lnTo>
                  <a:lnTo>
                    <a:pt x="303" y="340"/>
                  </a:lnTo>
                  <a:lnTo>
                    <a:pt x="311" y="336"/>
                  </a:lnTo>
                  <a:lnTo>
                    <a:pt x="318" y="336"/>
                  </a:lnTo>
                  <a:lnTo>
                    <a:pt x="324" y="352"/>
                  </a:lnTo>
                  <a:lnTo>
                    <a:pt x="329" y="359"/>
                  </a:lnTo>
                  <a:lnTo>
                    <a:pt x="338" y="355"/>
                  </a:lnTo>
                  <a:lnTo>
                    <a:pt x="345" y="355"/>
                  </a:lnTo>
                  <a:lnTo>
                    <a:pt x="352" y="357"/>
                  </a:lnTo>
                  <a:lnTo>
                    <a:pt x="368" y="354"/>
                  </a:lnTo>
                  <a:lnTo>
                    <a:pt x="376" y="355"/>
                  </a:lnTo>
                  <a:lnTo>
                    <a:pt x="383" y="360"/>
                  </a:lnTo>
                  <a:lnTo>
                    <a:pt x="389" y="365"/>
                  </a:lnTo>
                  <a:lnTo>
                    <a:pt x="395" y="379"/>
                  </a:lnTo>
                  <a:lnTo>
                    <a:pt x="416" y="392"/>
                  </a:lnTo>
                  <a:lnTo>
                    <a:pt x="421" y="398"/>
                  </a:lnTo>
                  <a:lnTo>
                    <a:pt x="424" y="406"/>
                  </a:lnTo>
                  <a:lnTo>
                    <a:pt x="435" y="419"/>
                  </a:lnTo>
                  <a:lnTo>
                    <a:pt x="434" y="426"/>
                  </a:lnTo>
                  <a:lnTo>
                    <a:pt x="435" y="435"/>
                  </a:lnTo>
                  <a:lnTo>
                    <a:pt x="440" y="441"/>
                  </a:lnTo>
                  <a:lnTo>
                    <a:pt x="447" y="438"/>
                  </a:lnTo>
                  <a:lnTo>
                    <a:pt x="447" y="431"/>
                  </a:lnTo>
                  <a:lnTo>
                    <a:pt x="446" y="422"/>
                  </a:lnTo>
                  <a:lnTo>
                    <a:pt x="447" y="415"/>
                  </a:lnTo>
                  <a:lnTo>
                    <a:pt x="442" y="408"/>
                  </a:lnTo>
                  <a:lnTo>
                    <a:pt x="447" y="402"/>
                  </a:lnTo>
                  <a:lnTo>
                    <a:pt x="456" y="400"/>
                  </a:lnTo>
                  <a:lnTo>
                    <a:pt x="458" y="408"/>
                  </a:lnTo>
                  <a:lnTo>
                    <a:pt x="464" y="414"/>
                  </a:lnTo>
                  <a:lnTo>
                    <a:pt x="467" y="421"/>
                  </a:lnTo>
                  <a:lnTo>
                    <a:pt x="473" y="426"/>
                  </a:lnTo>
                  <a:lnTo>
                    <a:pt x="488" y="432"/>
                  </a:lnTo>
                  <a:lnTo>
                    <a:pt x="502" y="440"/>
                  </a:lnTo>
                  <a:lnTo>
                    <a:pt x="511" y="437"/>
                  </a:lnTo>
                  <a:lnTo>
                    <a:pt x="531" y="424"/>
                  </a:lnTo>
                  <a:lnTo>
                    <a:pt x="531" y="415"/>
                  </a:lnTo>
                  <a:lnTo>
                    <a:pt x="537" y="411"/>
                  </a:lnTo>
                  <a:lnTo>
                    <a:pt x="543" y="406"/>
                  </a:lnTo>
                  <a:lnTo>
                    <a:pt x="551" y="405"/>
                  </a:lnTo>
                  <a:lnTo>
                    <a:pt x="559" y="408"/>
                  </a:lnTo>
                  <a:lnTo>
                    <a:pt x="559" y="400"/>
                  </a:lnTo>
                  <a:lnTo>
                    <a:pt x="567" y="399"/>
                  </a:lnTo>
                  <a:lnTo>
                    <a:pt x="575" y="402"/>
                  </a:lnTo>
                  <a:lnTo>
                    <a:pt x="582" y="397"/>
                  </a:lnTo>
                  <a:lnTo>
                    <a:pt x="590" y="402"/>
                  </a:lnTo>
                  <a:lnTo>
                    <a:pt x="601" y="413"/>
                  </a:lnTo>
                  <a:lnTo>
                    <a:pt x="615" y="404"/>
                  </a:lnTo>
                  <a:lnTo>
                    <a:pt x="619" y="397"/>
                  </a:lnTo>
                  <a:lnTo>
                    <a:pt x="634" y="397"/>
                  </a:lnTo>
                  <a:lnTo>
                    <a:pt x="641" y="393"/>
                  </a:lnTo>
                  <a:lnTo>
                    <a:pt x="657" y="399"/>
                  </a:lnTo>
                  <a:lnTo>
                    <a:pt x="662" y="405"/>
                  </a:lnTo>
                  <a:lnTo>
                    <a:pt x="663" y="421"/>
                  </a:lnTo>
                  <a:lnTo>
                    <a:pt x="669" y="427"/>
                  </a:lnTo>
                  <a:lnTo>
                    <a:pt x="674" y="434"/>
                  </a:lnTo>
                  <a:lnTo>
                    <a:pt x="690" y="432"/>
                  </a:lnTo>
                  <a:lnTo>
                    <a:pt x="705" y="435"/>
                  </a:lnTo>
                  <a:lnTo>
                    <a:pt x="705" y="435"/>
                  </a:lnTo>
                  <a:lnTo>
                    <a:pt x="707" y="446"/>
                  </a:lnTo>
                  <a:lnTo>
                    <a:pt x="725" y="445"/>
                  </a:lnTo>
                  <a:lnTo>
                    <a:pt x="731" y="440"/>
                  </a:lnTo>
                  <a:lnTo>
                    <a:pt x="738" y="425"/>
                  </a:lnTo>
                  <a:lnTo>
                    <a:pt x="743" y="419"/>
                  </a:lnTo>
                  <a:lnTo>
                    <a:pt x="749" y="421"/>
                  </a:lnTo>
                  <a:lnTo>
                    <a:pt x="760" y="434"/>
                  </a:lnTo>
                  <a:lnTo>
                    <a:pt x="776" y="435"/>
                  </a:lnTo>
                  <a:lnTo>
                    <a:pt x="792" y="432"/>
                  </a:lnTo>
                  <a:lnTo>
                    <a:pt x="800" y="426"/>
                  </a:lnTo>
                  <a:lnTo>
                    <a:pt x="814" y="421"/>
                  </a:lnTo>
                  <a:lnTo>
                    <a:pt x="827" y="383"/>
                  </a:lnTo>
                  <a:lnTo>
                    <a:pt x="830" y="376"/>
                  </a:lnTo>
                  <a:lnTo>
                    <a:pt x="824" y="370"/>
                  </a:lnTo>
                  <a:lnTo>
                    <a:pt x="823" y="366"/>
                  </a:lnTo>
                  <a:lnTo>
                    <a:pt x="809" y="365"/>
                  </a:lnTo>
                  <a:lnTo>
                    <a:pt x="793" y="363"/>
                  </a:lnTo>
                  <a:lnTo>
                    <a:pt x="787" y="356"/>
                  </a:lnTo>
                  <a:lnTo>
                    <a:pt x="784" y="351"/>
                  </a:lnTo>
                  <a:lnTo>
                    <a:pt x="766" y="348"/>
                  </a:lnTo>
                  <a:lnTo>
                    <a:pt x="759" y="345"/>
                  </a:lnTo>
                  <a:lnTo>
                    <a:pt x="760" y="336"/>
                  </a:lnTo>
                  <a:lnTo>
                    <a:pt x="755" y="329"/>
                  </a:lnTo>
                  <a:lnTo>
                    <a:pt x="739" y="327"/>
                  </a:lnTo>
                  <a:lnTo>
                    <a:pt x="741" y="318"/>
                  </a:lnTo>
                  <a:lnTo>
                    <a:pt x="748" y="316"/>
                  </a:lnTo>
                  <a:lnTo>
                    <a:pt x="760" y="306"/>
                  </a:lnTo>
                  <a:lnTo>
                    <a:pt x="776" y="301"/>
                  </a:lnTo>
                  <a:lnTo>
                    <a:pt x="790" y="291"/>
                  </a:lnTo>
                  <a:lnTo>
                    <a:pt x="793" y="285"/>
                  </a:lnTo>
                  <a:lnTo>
                    <a:pt x="795" y="276"/>
                  </a:lnTo>
                  <a:lnTo>
                    <a:pt x="776" y="249"/>
                  </a:lnTo>
                  <a:lnTo>
                    <a:pt x="784" y="246"/>
                  </a:lnTo>
                  <a:lnTo>
                    <a:pt x="790" y="241"/>
                  </a:lnTo>
                  <a:lnTo>
                    <a:pt x="792" y="232"/>
                  </a:lnTo>
                  <a:lnTo>
                    <a:pt x="798" y="227"/>
                  </a:lnTo>
                  <a:lnTo>
                    <a:pt x="807" y="226"/>
                  </a:lnTo>
                  <a:lnTo>
                    <a:pt x="814" y="227"/>
                  </a:lnTo>
                  <a:lnTo>
                    <a:pt x="823" y="226"/>
                  </a:lnTo>
                  <a:lnTo>
                    <a:pt x="830" y="228"/>
                  </a:lnTo>
                  <a:lnTo>
                    <a:pt x="846" y="228"/>
                  </a:lnTo>
                  <a:lnTo>
                    <a:pt x="855" y="226"/>
                  </a:lnTo>
                  <a:lnTo>
                    <a:pt x="857" y="217"/>
                  </a:lnTo>
                  <a:lnTo>
                    <a:pt x="854" y="211"/>
                  </a:lnTo>
                  <a:lnTo>
                    <a:pt x="839" y="203"/>
                  </a:lnTo>
                  <a:lnTo>
                    <a:pt x="807" y="199"/>
                  </a:lnTo>
                  <a:lnTo>
                    <a:pt x="803" y="192"/>
                  </a:lnTo>
                  <a:lnTo>
                    <a:pt x="805" y="183"/>
                  </a:lnTo>
                  <a:lnTo>
                    <a:pt x="812" y="183"/>
                  </a:lnTo>
                  <a:lnTo>
                    <a:pt x="819" y="180"/>
                  </a:lnTo>
                  <a:lnTo>
                    <a:pt x="823" y="173"/>
                  </a:lnTo>
                  <a:lnTo>
                    <a:pt x="818" y="168"/>
                  </a:lnTo>
                  <a:lnTo>
                    <a:pt x="811" y="172"/>
                  </a:lnTo>
                  <a:lnTo>
                    <a:pt x="795" y="172"/>
                  </a:lnTo>
                  <a:lnTo>
                    <a:pt x="795" y="163"/>
                  </a:lnTo>
                  <a:lnTo>
                    <a:pt x="797" y="156"/>
                  </a:lnTo>
                  <a:lnTo>
                    <a:pt x="802" y="150"/>
                  </a:lnTo>
                  <a:lnTo>
                    <a:pt x="791" y="139"/>
                  </a:lnTo>
                  <a:lnTo>
                    <a:pt x="807" y="137"/>
                  </a:lnTo>
                  <a:lnTo>
                    <a:pt x="811" y="131"/>
                  </a:lnTo>
                  <a:lnTo>
                    <a:pt x="820" y="131"/>
                  </a:lnTo>
                  <a:lnTo>
                    <a:pt x="825" y="137"/>
                  </a:lnTo>
                  <a:lnTo>
                    <a:pt x="833" y="136"/>
                  </a:lnTo>
                  <a:lnTo>
                    <a:pt x="841" y="137"/>
                  </a:lnTo>
                  <a:lnTo>
                    <a:pt x="849" y="135"/>
                  </a:lnTo>
                  <a:lnTo>
                    <a:pt x="873" y="136"/>
                  </a:lnTo>
                  <a:lnTo>
                    <a:pt x="878" y="142"/>
                  </a:lnTo>
                  <a:lnTo>
                    <a:pt x="888" y="130"/>
                  </a:lnTo>
                  <a:lnTo>
                    <a:pt x="895" y="128"/>
                  </a:lnTo>
                  <a:lnTo>
                    <a:pt x="911" y="128"/>
                  </a:lnTo>
                  <a:lnTo>
                    <a:pt x="918" y="123"/>
                  </a:lnTo>
                  <a:lnTo>
                    <a:pt x="926" y="120"/>
                  </a:lnTo>
                  <a:lnTo>
                    <a:pt x="938" y="110"/>
                  </a:lnTo>
                  <a:lnTo>
                    <a:pt x="947" y="113"/>
                  </a:lnTo>
                  <a:lnTo>
                    <a:pt x="952" y="118"/>
                  </a:lnTo>
                  <a:lnTo>
                    <a:pt x="961" y="118"/>
                  </a:lnTo>
                  <a:lnTo>
                    <a:pt x="963" y="110"/>
                  </a:lnTo>
                  <a:lnTo>
                    <a:pt x="980" y="107"/>
                  </a:lnTo>
                  <a:lnTo>
                    <a:pt x="986" y="102"/>
                  </a:lnTo>
                  <a:lnTo>
                    <a:pt x="995" y="102"/>
                  </a:lnTo>
                  <a:lnTo>
                    <a:pt x="1002" y="98"/>
                  </a:lnTo>
                  <a:lnTo>
                    <a:pt x="1010" y="98"/>
                  </a:lnTo>
                  <a:lnTo>
                    <a:pt x="1017" y="101"/>
                  </a:lnTo>
                  <a:lnTo>
                    <a:pt x="1022" y="93"/>
                  </a:lnTo>
                  <a:lnTo>
                    <a:pt x="1023" y="86"/>
                  </a:lnTo>
                  <a:lnTo>
                    <a:pt x="1027" y="79"/>
                  </a:lnTo>
                  <a:lnTo>
                    <a:pt x="1034" y="74"/>
                  </a:lnTo>
                  <a:lnTo>
                    <a:pt x="1042" y="72"/>
                  </a:lnTo>
                  <a:lnTo>
                    <a:pt x="1049" y="76"/>
                  </a:lnTo>
                  <a:lnTo>
                    <a:pt x="1067" y="70"/>
                  </a:lnTo>
                  <a:lnTo>
                    <a:pt x="1067" y="71"/>
                  </a:lnTo>
                  <a:lnTo>
                    <a:pt x="1104" y="61"/>
                  </a:lnTo>
                  <a:lnTo>
                    <a:pt x="1136" y="58"/>
                  </a:lnTo>
                  <a:lnTo>
                    <a:pt x="1164" y="49"/>
                  </a:lnTo>
                  <a:lnTo>
                    <a:pt x="1171" y="44"/>
                  </a:lnTo>
                  <a:lnTo>
                    <a:pt x="1179" y="44"/>
                  </a:lnTo>
                  <a:lnTo>
                    <a:pt x="1187" y="42"/>
                  </a:lnTo>
                  <a:lnTo>
                    <a:pt x="1191" y="36"/>
                  </a:lnTo>
                  <a:lnTo>
                    <a:pt x="1191" y="28"/>
                  </a:lnTo>
                  <a:lnTo>
                    <a:pt x="1191" y="20"/>
                  </a:lnTo>
                  <a:lnTo>
                    <a:pt x="1200" y="21"/>
                  </a:lnTo>
                  <a:lnTo>
                    <a:pt x="1207" y="20"/>
                  </a:lnTo>
                  <a:lnTo>
                    <a:pt x="1212" y="12"/>
                  </a:lnTo>
                  <a:lnTo>
                    <a:pt x="1218" y="7"/>
                  </a:lnTo>
                  <a:lnTo>
                    <a:pt x="1227" y="7"/>
                  </a:lnTo>
                  <a:lnTo>
                    <a:pt x="1232" y="1"/>
                  </a:lnTo>
                  <a:lnTo>
                    <a:pt x="1239" y="0"/>
                  </a:lnTo>
                  <a:lnTo>
                    <a:pt x="1244" y="6"/>
                  </a:lnTo>
                  <a:lnTo>
                    <a:pt x="1253" y="4"/>
                  </a:lnTo>
                  <a:lnTo>
                    <a:pt x="1260" y="7"/>
                  </a:lnTo>
                  <a:lnTo>
                    <a:pt x="1269" y="5"/>
                  </a:lnTo>
                  <a:lnTo>
                    <a:pt x="1276" y="9"/>
                  </a:lnTo>
                  <a:lnTo>
                    <a:pt x="1281" y="15"/>
                  </a:lnTo>
                  <a:lnTo>
                    <a:pt x="1295" y="23"/>
                  </a:lnTo>
                  <a:lnTo>
                    <a:pt x="1302" y="20"/>
                  </a:lnTo>
                  <a:lnTo>
                    <a:pt x="1308" y="15"/>
                  </a:lnTo>
                  <a:lnTo>
                    <a:pt x="1324" y="12"/>
                  </a:lnTo>
                  <a:lnTo>
                    <a:pt x="1332" y="15"/>
                  </a:lnTo>
                  <a:lnTo>
                    <a:pt x="1338" y="21"/>
                  </a:lnTo>
                  <a:lnTo>
                    <a:pt x="1341" y="28"/>
                  </a:lnTo>
                  <a:lnTo>
                    <a:pt x="1343" y="44"/>
                  </a:lnTo>
                  <a:lnTo>
                    <a:pt x="1341" y="53"/>
                  </a:lnTo>
                  <a:lnTo>
                    <a:pt x="1344" y="60"/>
                  </a:lnTo>
                  <a:lnTo>
                    <a:pt x="1356" y="71"/>
                  </a:lnTo>
                  <a:lnTo>
                    <a:pt x="1352" y="79"/>
                  </a:lnTo>
                  <a:lnTo>
                    <a:pt x="1354" y="94"/>
                  </a:lnTo>
                  <a:lnTo>
                    <a:pt x="1349" y="102"/>
                  </a:lnTo>
                  <a:lnTo>
                    <a:pt x="1344" y="107"/>
                  </a:lnTo>
                  <a:lnTo>
                    <a:pt x="1347" y="114"/>
                  </a:lnTo>
                  <a:lnTo>
                    <a:pt x="1350" y="123"/>
                  </a:lnTo>
                  <a:lnTo>
                    <a:pt x="1366" y="118"/>
                  </a:lnTo>
                  <a:lnTo>
                    <a:pt x="1373" y="123"/>
                  </a:lnTo>
                  <a:lnTo>
                    <a:pt x="1381" y="122"/>
                  </a:lnTo>
                  <a:lnTo>
                    <a:pt x="1384" y="113"/>
                  </a:lnTo>
                  <a:lnTo>
                    <a:pt x="1392" y="113"/>
                  </a:lnTo>
                  <a:lnTo>
                    <a:pt x="1399" y="115"/>
                  </a:lnTo>
                  <a:lnTo>
                    <a:pt x="1402" y="107"/>
                  </a:lnTo>
                  <a:lnTo>
                    <a:pt x="1402" y="99"/>
                  </a:lnTo>
                  <a:lnTo>
                    <a:pt x="1409" y="101"/>
                  </a:lnTo>
                  <a:lnTo>
                    <a:pt x="1413" y="108"/>
                  </a:lnTo>
                  <a:lnTo>
                    <a:pt x="1415" y="117"/>
                  </a:lnTo>
                  <a:lnTo>
                    <a:pt x="1420" y="122"/>
                  </a:lnTo>
                  <a:lnTo>
                    <a:pt x="1418" y="129"/>
                  </a:lnTo>
                  <a:lnTo>
                    <a:pt x="1416" y="137"/>
                  </a:lnTo>
                  <a:lnTo>
                    <a:pt x="1432" y="139"/>
                  </a:lnTo>
                  <a:lnTo>
                    <a:pt x="1430" y="131"/>
                  </a:lnTo>
                  <a:lnTo>
                    <a:pt x="1425" y="125"/>
                  </a:lnTo>
                  <a:lnTo>
                    <a:pt x="1432" y="123"/>
                  </a:lnTo>
                  <a:lnTo>
                    <a:pt x="1448" y="125"/>
                  </a:lnTo>
                  <a:lnTo>
                    <a:pt x="1456" y="130"/>
                  </a:lnTo>
                  <a:lnTo>
                    <a:pt x="1461" y="136"/>
                  </a:lnTo>
                  <a:lnTo>
                    <a:pt x="1469" y="140"/>
                  </a:lnTo>
                  <a:lnTo>
                    <a:pt x="1476" y="140"/>
                  </a:lnTo>
                  <a:lnTo>
                    <a:pt x="1480" y="133"/>
                  </a:lnTo>
                  <a:lnTo>
                    <a:pt x="1488" y="129"/>
                  </a:lnTo>
                  <a:lnTo>
                    <a:pt x="1490" y="137"/>
                  </a:lnTo>
                  <a:lnTo>
                    <a:pt x="1490" y="145"/>
                  </a:lnTo>
                  <a:lnTo>
                    <a:pt x="1481" y="147"/>
                  </a:lnTo>
                  <a:lnTo>
                    <a:pt x="1475" y="152"/>
                  </a:lnTo>
                  <a:lnTo>
                    <a:pt x="1470" y="160"/>
                  </a:lnTo>
                  <a:lnTo>
                    <a:pt x="1468" y="167"/>
                  </a:lnTo>
                  <a:lnTo>
                    <a:pt x="1469" y="176"/>
                  </a:lnTo>
                  <a:lnTo>
                    <a:pt x="1474" y="183"/>
                  </a:lnTo>
                  <a:lnTo>
                    <a:pt x="1481" y="182"/>
                  </a:lnTo>
                  <a:lnTo>
                    <a:pt x="1486" y="176"/>
                  </a:lnTo>
                  <a:lnTo>
                    <a:pt x="1501" y="169"/>
                  </a:lnTo>
                  <a:lnTo>
                    <a:pt x="1508" y="173"/>
                  </a:lnTo>
                  <a:lnTo>
                    <a:pt x="1517" y="172"/>
                  </a:lnTo>
                  <a:lnTo>
                    <a:pt x="1522" y="177"/>
                  </a:lnTo>
                  <a:lnTo>
                    <a:pt x="1531" y="177"/>
                  </a:lnTo>
                  <a:lnTo>
                    <a:pt x="1528" y="169"/>
                  </a:lnTo>
                  <a:lnTo>
                    <a:pt x="1533" y="163"/>
                  </a:lnTo>
                  <a:lnTo>
                    <a:pt x="1542" y="163"/>
                  </a:lnTo>
                  <a:lnTo>
                    <a:pt x="1551" y="151"/>
                  </a:lnTo>
                  <a:lnTo>
                    <a:pt x="1567" y="149"/>
                  </a:lnTo>
                  <a:lnTo>
                    <a:pt x="1580" y="137"/>
                  </a:lnTo>
                  <a:lnTo>
                    <a:pt x="1586" y="123"/>
                  </a:lnTo>
                  <a:lnTo>
                    <a:pt x="1592" y="118"/>
                  </a:lnTo>
                  <a:lnTo>
                    <a:pt x="1601" y="119"/>
                  </a:lnTo>
                  <a:lnTo>
                    <a:pt x="1617" y="115"/>
                  </a:lnTo>
                  <a:lnTo>
                    <a:pt x="1624" y="113"/>
                  </a:lnTo>
                  <a:lnTo>
                    <a:pt x="1628" y="106"/>
                  </a:lnTo>
                  <a:lnTo>
                    <a:pt x="1644" y="104"/>
                  </a:lnTo>
                  <a:lnTo>
                    <a:pt x="1657" y="96"/>
                  </a:lnTo>
                  <a:lnTo>
                    <a:pt x="1661" y="103"/>
                  </a:lnTo>
                  <a:lnTo>
                    <a:pt x="1662" y="110"/>
                  </a:lnTo>
                  <a:lnTo>
                    <a:pt x="1657" y="118"/>
                  </a:lnTo>
                  <a:lnTo>
                    <a:pt x="1650" y="122"/>
                  </a:lnTo>
                  <a:lnTo>
                    <a:pt x="1642" y="120"/>
                  </a:lnTo>
                  <a:lnTo>
                    <a:pt x="1641" y="128"/>
                  </a:lnTo>
                  <a:lnTo>
                    <a:pt x="1644" y="135"/>
                  </a:lnTo>
                  <a:lnTo>
                    <a:pt x="1648" y="137"/>
                  </a:lnTo>
                  <a:lnTo>
                    <a:pt x="1720" y="204"/>
                  </a:lnTo>
                  <a:lnTo>
                    <a:pt x="1840" y="422"/>
                  </a:lnTo>
                  <a:lnTo>
                    <a:pt x="1854" y="411"/>
                  </a:lnTo>
                  <a:lnTo>
                    <a:pt x="1857" y="404"/>
                  </a:lnTo>
                  <a:lnTo>
                    <a:pt x="1857" y="397"/>
                  </a:lnTo>
                  <a:lnTo>
                    <a:pt x="1868" y="383"/>
                  </a:lnTo>
                  <a:lnTo>
                    <a:pt x="1876" y="382"/>
                  </a:lnTo>
                  <a:lnTo>
                    <a:pt x="1881" y="388"/>
                  </a:lnTo>
                  <a:lnTo>
                    <a:pt x="1889" y="391"/>
                  </a:lnTo>
                  <a:lnTo>
                    <a:pt x="1903" y="399"/>
                  </a:lnTo>
                  <a:lnTo>
                    <a:pt x="1899" y="406"/>
                  </a:lnTo>
                  <a:lnTo>
                    <a:pt x="1903" y="413"/>
                  </a:lnTo>
                  <a:lnTo>
                    <a:pt x="1909" y="414"/>
                  </a:lnTo>
                  <a:lnTo>
                    <a:pt x="1914" y="427"/>
                  </a:lnTo>
                  <a:lnTo>
                    <a:pt x="1938" y="425"/>
                  </a:lnTo>
                  <a:lnTo>
                    <a:pt x="1956" y="430"/>
                  </a:lnTo>
                  <a:lnTo>
                    <a:pt x="1963" y="427"/>
                  </a:lnTo>
                  <a:lnTo>
                    <a:pt x="1979" y="427"/>
                  </a:lnTo>
                  <a:lnTo>
                    <a:pt x="1981" y="420"/>
                  </a:lnTo>
                  <a:lnTo>
                    <a:pt x="1986" y="414"/>
                  </a:lnTo>
                  <a:lnTo>
                    <a:pt x="1995" y="415"/>
                  </a:lnTo>
                  <a:lnTo>
                    <a:pt x="2002" y="415"/>
                  </a:lnTo>
                  <a:lnTo>
                    <a:pt x="2006" y="408"/>
                  </a:lnTo>
                  <a:lnTo>
                    <a:pt x="2012" y="403"/>
                  </a:lnTo>
                  <a:lnTo>
                    <a:pt x="2028" y="408"/>
                  </a:lnTo>
                  <a:lnTo>
                    <a:pt x="2035" y="411"/>
                  </a:lnTo>
                  <a:lnTo>
                    <a:pt x="2039" y="419"/>
                  </a:lnTo>
                  <a:lnTo>
                    <a:pt x="2046" y="422"/>
                  </a:lnTo>
                  <a:lnTo>
                    <a:pt x="2056" y="435"/>
                  </a:lnTo>
                  <a:lnTo>
                    <a:pt x="2064" y="438"/>
                  </a:lnTo>
                  <a:lnTo>
                    <a:pt x="2067" y="446"/>
                  </a:lnTo>
                  <a:lnTo>
                    <a:pt x="2065" y="454"/>
                  </a:lnTo>
                  <a:lnTo>
                    <a:pt x="2066" y="462"/>
                  </a:lnTo>
                  <a:lnTo>
                    <a:pt x="2070" y="469"/>
                  </a:lnTo>
                  <a:lnTo>
                    <a:pt x="2078" y="470"/>
                  </a:lnTo>
                  <a:lnTo>
                    <a:pt x="2099" y="481"/>
                  </a:lnTo>
                  <a:lnTo>
                    <a:pt x="2103" y="489"/>
                  </a:lnTo>
                  <a:lnTo>
                    <a:pt x="2103" y="496"/>
                  </a:lnTo>
                  <a:lnTo>
                    <a:pt x="2110" y="500"/>
                  </a:lnTo>
                  <a:lnTo>
                    <a:pt x="2115" y="505"/>
                  </a:lnTo>
                  <a:lnTo>
                    <a:pt x="2123" y="519"/>
                  </a:lnTo>
                  <a:lnTo>
                    <a:pt x="2129" y="524"/>
                  </a:lnTo>
                  <a:lnTo>
                    <a:pt x="2145" y="526"/>
                  </a:lnTo>
                  <a:lnTo>
                    <a:pt x="2152" y="531"/>
                  </a:lnTo>
                  <a:lnTo>
                    <a:pt x="2159" y="533"/>
                  </a:lnTo>
                  <a:lnTo>
                    <a:pt x="2168" y="534"/>
                  </a:lnTo>
                  <a:lnTo>
                    <a:pt x="2177" y="534"/>
                  </a:lnTo>
                  <a:lnTo>
                    <a:pt x="2179" y="527"/>
                  </a:lnTo>
                  <a:lnTo>
                    <a:pt x="2184" y="521"/>
                  </a:lnTo>
                  <a:lnTo>
                    <a:pt x="2199" y="515"/>
                  </a:lnTo>
                  <a:lnTo>
                    <a:pt x="2201" y="523"/>
                  </a:lnTo>
                  <a:lnTo>
                    <a:pt x="2205" y="531"/>
                  </a:lnTo>
                  <a:lnTo>
                    <a:pt x="2212" y="535"/>
                  </a:lnTo>
                  <a:lnTo>
                    <a:pt x="2218" y="549"/>
                  </a:lnTo>
                  <a:lnTo>
                    <a:pt x="2226" y="554"/>
                  </a:lnTo>
                  <a:lnTo>
                    <a:pt x="2230" y="561"/>
                  </a:lnTo>
                  <a:lnTo>
                    <a:pt x="2217" y="587"/>
                  </a:lnTo>
                  <a:lnTo>
                    <a:pt x="2207" y="607"/>
                  </a:lnTo>
                  <a:lnTo>
                    <a:pt x="2191" y="623"/>
                  </a:lnTo>
                  <a:lnTo>
                    <a:pt x="2171" y="629"/>
                  </a:lnTo>
                  <a:lnTo>
                    <a:pt x="2156" y="628"/>
                  </a:lnTo>
                  <a:lnTo>
                    <a:pt x="2145" y="648"/>
                  </a:lnTo>
                  <a:lnTo>
                    <a:pt x="2140" y="673"/>
                  </a:lnTo>
                  <a:lnTo>
                    <a:pt x="2142" y="696"/>
                  </a:lnTo>
                  <a:lnTo>
                    <a:pt x="2139" y="733"/>
                  </a:lnTo>
                  <a:lnTo>
                    <a:pt x="2116" y="741"/>
                  </a:lnTo>
                  <a:lnTo>
                    <a:pt x="2102" y="753"/>
                  </a:lnTo>
                  <a:lnTo>
                    <a:pt x="2092" y="745"/>
                  </a:lnTo>
                  <a:lnTo>
                    <a:pt x="2082" y="736"/>
                  </a:lnTo>
                  <a:lnTo>
                    <a:pt x="2048" y="739"/>
                  </a:lnTo>
                  <a:lnTo>
                    <a:pt x="2030" y="733"/>
                  </a:lnTo>
                  <a:lnTo>
                    <a:pt x="2021" y="726"/>
                  </a:lnTo>
                  <a:lnTo>
                    <a:pt x="1996" y="726"/>
                  </a:lnTo>
                  <a:lnTo>
                    <a:pt x="1986" y="747"/>
                  </a:lnTo>
                  <a:lnTo>
                    <a:pt x="1978" y="773"/>
                  </a:lnTo>
                  <a:lnTo>
                    <a:pt x="1965" y="800"/>
                  </a:lnTo>
                  <a:lnTo>
                    <a:pt x="1959" y="824"/>
                  </a:lnTo>
                  <a:lnTo>
                    <a:pt x="1956" y="844"/>
                  </a:lnTo>
                  <a:lnTo>
                    <a:pt x="1958" y="859"/>
                  </a:lnTo>
                  <a:lnTo>
                    <a:pt x="1964" y="877"/>
                  </a:lnTo>
                  <a:lnTo>
                    <a:pt x="1957" y="882"/>
                  </a:lnTo>
                  <a:lnTo>
                    <a:pt x="1902" y="884"/>
                  </a:lnTo>
                  <a:lnTo>
                    <a:pt x="1879" y="892"/>
                  </a:lnTo>
                  <a:lnTo>
                    <a:pt x="1861" y="894"/>
                  </a:lnTo>
                  <a:lnTo>
                    <a:pt x="1841" y="901"/>
                  </a:lnTo>
                  <a:lnTo>
                    <a:pt x="1831" y="909"/>
                  </a:lnTo>
                  <a:lnTo>
                    <a:pt x="1840" y="916"/>
                  </a:lnTo>
                  <a:lnTo>
                    <a:pt x="1847" y="931"/>
                  </a:lnTo>
                  <a:lnTo>
                    <a:pt x="1852" y="969"/>
                  </a:lnTo>
                  <a:lnTo>
                    <a:pt x="1856" y="984"/>
                  </a:lnTo>
                  <a:lnTo>
                    <a:pt x="1863" y="996"/>
                  </a:lnTo>
                  <a:lnTo>
                    <a:pt x="1872" y="1023"/>
                  </a:lnTo>
                  <a:lnTo>
                    <a:pt x="1872" y="1038"/>
                  </a:lnTo>
                  <a:lnTo>
                    <a:pt x="1859" y="1048"/>
                  </a:lnTo>
                  <a:lnTo>
                    <a:pt x="1860" y="1061"/>
                  </a:lnTo>
                  <a:lnTo>
                    <a:pt x="1852" y="1070"/>
                  </a:lnTo>
                  <a:lnTo>
                    <a:pt x="1850" y="1081"/>
                  </a:lnTo>
                  <a:lnTo>
                    <a:pt x="1850" y="1099"/>
                  </a:lnTo>
                  <a:lnTo>
                    <a:pt x="1850" y="1099"/>
                  </a:lnTo>
                  <a:lnTo>
                    <a:pt x="1843" y="1099"/>
                  </a:lnTo>
                  <a:lnTo>
                    <a:pt x="1823" y="1086"/>
                  </a:lnTo>
                  <a:lnTo>
                    <a:pt x="1807" y="1083"/>
                  </a:lnTo>
                  <a:lnTo>
                    <a:pt x="1792" y="1065"/>
                  </a:lnTo>
                  <a:lnTo>
                    <a:pt x="1776" y="1064"/>
                  </a:lnTo>
                  <a:lnTo>
                    <a:pt x="1768" y="1061"/>
                  </a:lnTo>
                  <a:lnTo>
                    <a:pt x="1760" y="1061"/>
                  </a:lnTo>
                  <a:lnTo>
                    <a:pt x="1753" y="1057"/>
                  </a:lnTo>
                  <a:lnTo>
                    <a:pt x="1745" y="1056"/>
                  </a:lnTo>
                  <a:lnTo>
                    <a:pt x="1721" y="1057"/>
                  </a:lnTo>
                  <a:lnTo>
                    <a:pt x="1698" y="1054"/>
                  </a:lnTo>
                  <a:lnTo>
                    <a:pt x="1689" y="1055"/>
                  </a:lnTo>
                  <a:lnTo>
                    <a:pt x="1674" y="1048"/>
                  </a:lnTo>
                  <a:lnTo>
                    <a:pt x="1667" y="1048"/>
                  </a:lnTo>
                  <a:lnTo>
                    <a:pt x="1652" y="1054"/>
                  </a:lnTo>
                  <a:lnTo>
                    <a:pt x="1620" y="1050"/>
                  </a:lnTo>
                  <a:lnTo>
                    <a:pt x="1612" y="1050"/>
                  </a:lnTo>
                  <a:lnTo>
                    <a:pt x="1596" y="1054"/>
                  </a:lnTo>
                  <a:lnTo>
                    <a:pt x="1580" y="1054"/>
                  </a:lnTo>
                  <a:lnTo>
                    <a:pt x="1571" y="1053"/>
                  </a:lnTo>
                  <a:lnTo>
                    <a:pt x="1565" y="1048"/>
                  </a:lnTo>
                  <a:lnTo>
                    <a:pt x="1556" y="1046"/>
                  </a:lnTo>
                  <a:lnTo>
                    <a:pt x="1540" y="1048"/>
                  </a:lnTo>
                  <a:lnTo>
                    <a:pt x="1534" y="1043"/>
                  </a:lnTo>
                  <a:lnTo>
                    <a:pt x="1513" y="1030"/>
                  </a:lnTo>
                  <a:lnTo>
                    <a:pt x="1506" y="1034"/>
                  </a:lnTo>
                  <a:lnTo>
                    <a:pt x="1499" y="1035"/>
                  </a:lnTo>
                  <a:lnTo>
                    <a:pt x="1491" y="1038"/>
                  </a:lnTo>
                  <a:lnTo>
                    <a:pt x="1479" y="1048"/>
                  </a:lnTo>
                  <a:lnTo>
                    <a:pt x="1478" y="1056"/>
                  </a:lnTo>
                  <a:lnTo>
                    <a:pt x="1473" y="1064"/>
                  </a:lnTo>
                  <a:lnTo>
                    <a:pt x="1470" y="1080"/>
                  </a:lnTo>
                  <a:lnTo>
                    <a:pt x="1467" y="1086"/>
                  </a:lnTo>
                  <a:lnTo>
                    <a:pt x="1451" y="1082"/>
                  </a:lnTo>
                  <a:lnTo>
                    <a:pt x="1437" y="1075"/>
                  </a:lnTo>
                  <a:lnTo>
                    <a:pt x="1421" y="1070"/>
                  </a:lnTo>
                  <a:lnTo>
                    <a:pt x="1414" y="1066"/>
                  </a:lnTo>
                  <a:lnTo>
                    <a:pt x="1406" y="1064"/>
                  </a:lnTo>
                  <a:lnTo>
                    <a:pt x="1398" y="1064"/>
                  </a:lnTo>
                  <a:lnTo>
                    <a:pt x="1383" y="1061"/>
                  </a:lnTo>
                  <a:lnTo>
                    <a:pt x="1375" y="1062"/>
                  </a:lnTo>
                  <a:lnTo>
                    <a:pt x="1367" y="1060"/>
                  </a:lnTo>
                  <a:lnTo>
                    <a:pt x="1351" y="1062"/>
                  </a:lnTo>
                  <a:lnTo>
                    <a:pt x="1344" y="1066"/>
                  </a:lnTo>
                  <a:lnTo>
                    <a:pt x="1341" y="1073"/>
                  </a:lnTo>
                  <a:lnTo>
                    <a:pt x="1343" y="1081"/>
                  </a:lnTo>
                  <a:lnTo>
                    <a:pt x="1338" y="1088"/>
                  </a:lnTo>
                  <a:lnTo>
                    <a:pt x="1334" y="1096"/>
                  </a:lnTo>
                  <a:lnTo>
                    <a:pt x="1332" y="1103"/>
                  </a:lnTo>
                  <a:lnTo>
                    <a:pt x="1320" y="1115"/>
                  </a:lnTo>
                  <a:lnTo>
                    <a:pt x="1313" y="1118"/>
                  </a:lnTo>
                  <a:lnTo>
                    <a:pt x="1306" y="1115"/>
                  </a:lnTo>
                  <a:lnTo>
                    <a:pt x="1300" y="1130"/>
                  </a:lnTo>
                  <a:lnTo>
                    <a:pt x="1293" y="1135"/>
                  </a:lnTo>
                  <a:lnTo>
                    <a:pt x="1271" y="1145"/>
                  </a:lnTo>
                  <a:lnTo>
                    <a:pt x="1257" y="1153"/>
                  </a:lnTo>
                  <a:lnTo>
                    <a:pt x="1252" y="1159"/>
                  </a:lnTo>
                  <a:lnTo>
                    <a:pt x="1244" y="1162"/>
                  </a:lnTo>
                  <a:lnTo>
                    <a:pt x="1237" y="1167"/>
                  </a:lnTo>
                  <a:lnTo>
                    <a:pt x="1233" y="1174"/>
                  </a:lnTo>
                  <a:lnTo>
                    <a:pt x="1231" y="1182"/>
                  </a:lnTo>
                  <a:lnTo>
                    <a:pt x="1225" y="1186"/>
                  </a:lnTo>
                  <a:lnTo>
                    <a:pt x="1217" y="1190"/>
                  </a:lnTo>
                  <a:lnTo>
                    <a:pt x="1209" y="1189"/>
                  </a:lnTo>
                  <a:lnTo>
                    <a:pt x="1194" y="1183"/>
                  </a:lnTo>
                  <a:lnTo>
                    <a:pt x="1185" y="1180"/>
                  </a:lnTo>
                  <a:lnTo>
                    <a:pt x="1172" y="1172"/>
                  </a:lnTo>
                  <a:lnTo>
                    <a:pt x="1115" y="1178"/>
                  </a:lnTo>
                  <a:lnTo>
                    <a:pt x="1105" y="1132"/>
                  </a:lnTo>
                  <a:lnTo>
                    <a:pt x="1072" y="1126"/>
                  </a:lnTo>
                  <a:lnTo>
                    <a:pt x="1071" y="1113"/>
                  </a:lnTo>
                  <a:lnTo>
                    <a:pt x="1071" y="1097"/>
                  </a:lnTo>
                  <a:lnTo>
                    <a:pt x="1080" y="1096"/>
                  </a:lnTo>
                  <a:lnTo>
                    <a:pt x="1078" y="1053"/>
                  </a:lnTo>
                  <a:lnTo>
                    <a:pt x="1065" y="1054"/>
                  </a:lnTo>
                  <a:lnTo>
                    <a:pt x="1048" y="1021"/>
                  </a:lnTo>
                  <a:lnTo>
                    <a:pt x="1035" y="1011"/>
                  </a:lnTo>
                  <a:lnTo>
                    <a:pt x="1028" y="1007"/>
                  </a:lnTo>
                  <a:lnTo>
                    <a:pt x="1016" y="997"/>
                  </a:lnTo>
                  <a:lnTo>
                    <a:pt x="1010" y="991"/>
                  </a:lnTo>
                  <a:lnTo>
                    <a:pt x="996" y="997"/>
                  </a:lnTo>
                  <a:lnTo>
                    <a:pt x="920" y="996"/>
                  </a:lnTo>
                  <a:lnTo>
                    <a:pt x="849" y="1008"/>
                  </a:lnTo>
                  <a:lnTo>
                    <a:pt x="820" y="980"/>
                  </a:lnTo>
                  <a:lnTo>
                    <a:pt x="777" y="932"/>
                  </a:lnTo>
                  <a:lnTo>
                    <a:pt x="742" y="899"/>
                  </a:lnTo>
                  <a:lnTo>
                    <a:pt x="728" y="889"/>
                  </a:lnTo>
                  <a:lnTo>
                    <a:pt x="709" y="874"/>
                  </a:lnTo>
                  <a:lnTo>
                    <a:pt x="689" y="860"/>
                  </a:lnTo>
                  <a:lnTo>
                    <a:pt x="658" y="847"/>
                  </a:lnTo>
                  <a:lnTo>
                    <a:pt x="518" y="89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4" name="Freeform 156">
              <a:extLst>
                <a:ext uri="{FF2B5EF4-FFF2-40B4-BE49-F238E27FC236}">
                  <a16:creationId xmlns:a16="http://schemas.microsoft.com/office/drawing/2014/main" xmlns="" id="{7A3D5B29-0559-488F-A8ED-8AF162AD47F8}"/>
                </a:ext>
              </a:extLst>
            </p:cNvPr>
            <p:cNvSpPr>
              <a:spLocks noChangeAspect="1"/>
            </p:cNvSpPr>
            <p:nvPr/>
          </p:nvSpPr>
          <p:spPr bwMode="gray">
            <a:xfrm>
              <a:off x="6651899" y="3314764"/>
              <a:ext cx="494194" cy="317790"/>
            </a:xfrm>
            <a:custGeom>
              <a:avLst/>
              <a:gdLst/>
              <a:ahLst/>
              <a:cxnLst>
                <a:cxn ang="0">
                  <a:pos x="0" y="260"/>
                </a:cxn>
                <a:cxn ang="0">
                  <a:pos x="56" y="310"/>
                </a:cxn>
                <a:cxn ang="0">
                  <a:pos x="63" y="274"/>
                </a:cxn>
                <a:cxn ang="0">
                  <a:pos x="96" y="260"/>
                </a:cxn>
                <a:cxn ang="0">
                  <a:pos x="115" y="238"/>
                </a:cxn>
                <a:cxn ang="0">
                  <a:pos x="127" y="234"/>
                </a:cxn>
                <a:cxn ang="0">
                  <a:pos x="143" y="220"/>
                </a:cxn>
                <a:cxn ang="0">
                  <a:pos x="183" y="250"/>
                </a:cxn>
                <a:cxn ang="0">
                  <a:pos x="220" y="262"/>
                </a:cxn>
                <a:cxn ang="0">
                  <a:pos x="231" y="287"/>
                </a:cxn>
                <a:cxn ang="0">
                  <a:pos x="223" y="314"/>
                </a:cxn>
                <a:cxn ang="0">
                  <a:pos x="267" y="330"/>
                </a:cxn>
                <a:cxn ang="0">
                  <a:pos x="306" y="321"/>
                </a:cxn>
                <a:cxn ang="0">
                  <a:pos x="333" y="351"/>
                </a:cxn>
                <a:cxn ang="0">
                  <a:pos x="350" y="384"/>
                </a:cxn>
                <a:cxn ang="0">
                  <a:pos x="365" y="429"/>
                </a:cxn>
                <a:cxn ang="0">
                  <a:pos x="460" y="489"/>
                </a:cxn>
                <a:cxn ang="0">
                  <a:pos x="521" y="542"/>
                </a:cxn>
                <a:cxn ang="0">
                  <a:pos x="567" y="547"/>
                </a:cxn>
                <a:cxn ang="0">
                  <a:pos x="581" y="569"/>
                </a:cxn>
                <a:cxn ang="0">
                  <a:pos x="578" y="606"/>
                </a:cxn>
                <a:cxn ang="0">
                  <a:pos x="630" y="610"/>
                </a:cxn>
                <a:cxn ang="0">
                  <a:pos x="646" y="595"/>
                </a:cxn>
                <a:cxn ang="0">
                  <a:pos x="671" y="559"/>
                </a:cxn>
                <a:cxn ang="0">
                  <a:pos x="670" y="536"/>
                </a:cxn>
                <a:cxn ang="0">
                  <a:pos x="666" y="498"/>
                </a:cxn>
                <a:cxn ang="0">
                  <a:pos x="640" y="486"/>
                </a:cxn>
                <a:cxn ang="0">
                  <a:pos x="632" y="462"/>
                </a:cxn>
                <a:cxn ang="0">
                  <a:pos x="650" y="443"/>
                </a:cxn>
                <a:cxn ang="0">
                  <a:pos x="687" y="446"/>
                </a:cxn>
                <a:cxn ang="0">
                  <a:pos x="723" y="409"/>
                </a:cxn>
                <a:cxn ang="0">
                  <a:pos x="726" y="382"/>
                </a:cxn>
                <a:cxn ang="0">
                  <a:pos x="747" y="370"/>
                </a:cxn>
                <a:cxn ang="0">
                  <a:pos x="788" y="347"/>
                </a:cxn>
                <a:cxn ang="0">
                  <a:pos x="807" y="357"/>
                </a:cxn>
                <a:cxn ang="0">
                  <a:pos x="791" y="380"/>
                </a:cxn>
                <a:cxn ang="0">
                  <a:pos x="816" y="398"/>
                </a:cxn>
                <a:cxn ang="0">
                  <a:pos x="855" y="403"/>
                </a:cxn>
                <a:cxn ang="0">
                  <a:pos x="888" y="385"/>
                </a:cxn>
                <a:cxn ang="0">
                  <a:pos x="915" y="378"/>
                </a:cxn>
                <a:cxn ang="0">
                  <a:pos x="933" y="354"/>
                </a:cxn>
                <a:cxn ang="0">
                  <a:pos x="890" y="342"/>
                </a:cxn>
                <a:cxn ang="0">
                  <a:pos x="865" y="314"/>
                </a:cxn>
                <a:cxn ang="0">
                  <a:pos x="843" y="337"/>
                </a:cxn>
                <a:cxn ang="0">
                  <a:pos x="796" y="317"/>
                </a:cxn>
                <a:cxn ang="0">
                  <a:pos x="798" y="292"/>
                </a:cxn>
                <a:cxn ang="0">
                  <a:pos x="833" y="253"/>
                </a:cxn>
                <a:cxn ang="0">
                  <a:pos x="795" y="271"/>
                </a:cxn>
                <a:cxn ang="0">
                  <a:pos x="753" y="298"/>
                </a:cxn>
                <a:cxn ang="0">
                  <a:pos x="719" y="320"/>
                </a:cxn>
                <a:cxn ang="0">
                  <a:pos x="699" y="343"/>
                </a:cxn>
                <a:cxn ang="0">
                  <a:pos x="654" y="325"/>
                </a:cxn>
                <a:cxn ang="0">
                  <a:pos x="553" y="266"/>
                </a:cxn>
                <a:cxn ang="0">
                  <a:pos x="547" y="207"/>
                </a:cxn>
                <a:cxn ang="0">
                  <a:pos x="498" y="150"/>
                </a:cxn>
                <a:cxn ang="0">
                  <a:pos x="331" y="161"/>
                </a:cxn>
                <a:cxn ang="0">
                  <a:pos x="210" y="42"/>
                </a:cxn>
                <a:cxn ang="0">
                  <a:pos x="0" y="51"/>
                </a:cxn>
              </a:cxnLst>
              <a:rect l="0" t="0" r="r" b="b"/>
              <a:pathLst>
                <a:path w="940" h="612">
                  <a:moveTo>
                    <a:pt x="0" y="51"/>
                  </a:moveTo>
                  <a:lnTo>
                    <a:pt x="0" y="121"/>
                  </a:lnTo>
                  <a:lnTo>
                    <a:pt x="0" y="195"/>
                  </a:lnTo>
                  <a:lnTo>
                    <a:pt x="0" y="260"/>
                  </a:lnTo>
                  <a:lnTo>
                    <a:pt x="0" y="321"/>
                  </a:lnTo>
                  <a:lnTo>
                    <a:pt x="54" y="330"/>
                  </a:lnTo>
                  <a:lnTo>
                    <a:pt x="62" y="325"/>
                  </a:lnTo>
                  <a:lnTo>
                    <a:pt x="56" y="310"/>
                  </a:lnTo>
                  <a:lnTo>
                    <a:pt x="57" y="303"/>
                  </a:lnTo>
                  <a:lnTo>
                    <a:pt x="52" y="287"/>
                  </a:lnTo>
                  <a:lnTo>
                    <a:pt x="56" y="279"/>
                  </a:lnTo>
                  <a:lnTo>
                    <a:pt x="63" y="274"/>
                  </a:lnTo>
                  <a:lnTo>
                    <a:pt x="67" y="268"/>
                  </a:lnTo>
                  <a:lnTo>
                    <a:pt x="72" y="261"/>
                  </a:lnTo>
                  <a:lnTo>
                    <a:pt x="80" y="260"/>
                  </a:lnTo>
                  <a:lnTo>
                    <a:pt x="96" y="260"/>
                  </a:lnTo>
                  <a:lnTo>
                    <a:pt x="105" y="256"/>
                  </a:lnTo>
                  <a:lnTo>
                    <a:pt x="107" y="249"/>
                  </a:lnTo>
                  <a:lnTo>
                    <a:pt x="107" y="241"/>
                  </a:lnTo>
                  <a:lnTo>
                    <a:pt x="115" y="238"/>
                  </a:lnTo>
                  <a:lnTo>
                    <a:pt x="127" y="246"/>
                  </a:lnTo>
                  <a:lnTo>
                    <a:pt x="135" y="249"/>
                  </a:lnTo>
                  <a:lnTo>
                    <a:pt x="132" y="241"/>
                  </a:lnTo>
                  <a:lnTo>
                    <a:pt x="127" y="234"/>
                  </a:lnTo>
                  <a:lnTo>
                    <a:pt x="121" y="229"/>
                  </a:lnTo>
                  <a:lnTo>
                    <a:pt x="128" y="225"/>
                  </a:lnTo>
                  <a:lnTo>
                    <a:pt x="135" y="225"/>
                  </a:lnTo>
                  <a:lnTo>
                    <a:pt x="143" y="220"/>
                  </a:lnTo>
                  <a:lnTo>
                    <a:pt x="144" y="214"/>
                  </a:lnTo>
                  <a:lnTo>
                    <a:pt x="165" y="235"/>
                  </a:lnTo>
                  <a:lnTo>
                    <a:pt x="178" y="244"/>
                  </a:lnTo>
                  <a:lnTo>
                    <a:pt x="183" y="250"/>
                  </a:lnTo>
                  <a:lnTo>
                    <a:pt x="192" y="253"/>
                  </a:lnTo>
                  <a:lnTo>
                    <a:pt x="201" y="251"/>
                  </a:lnTo>
                  <a:lnTo>
                    <a:pt x="216" y="255"/>
                  </a:lnTo>
                  <a:lnTo>
                    <a:pt x="220" y="262"/>
                  </a:lnTo>
                  <a:lnTo>
                    <a:pt x="218" y="269"/>
                  </a:lnTo>
                  <a:lnTo>
                    <a:pt x="219" y="278"/>
                  </a:lnTo>
                  <a:lnTo>
                    <a:pt x="225" y="283"/>
                  </a:lnTo>
                  <a:lnTo>
                    <a:pt x="231" y="287"/>
                  </a:lnTo>
                  <a:lnTo>
                    <a:pt x="224" y="290"/>
                  </a:lnTo>
                  <a:lnTo>
                    <a:pt x="224" y="298"/>
                  </a:lnTo>
                  <a:lnTo>
                    <a:pt x="225" y="306"/>
                  </a:lnTo>
                  <a:lnTo>
                    <a:pt x="223" y="314"/>
                  </a:lnTo>
                  <a:lnTo>
                    <a:pt x="228" y="320"/>
                  </a:lnTo>
                  <a:lnTo>
                    <a:pt x="242" y="328"/>
                  </a:lnTo>
                  <a:lnTo>
                    <a:pt x="259" y="331"/>
                  </a:lnTo>
                  <a:lnTo>
                    <a:pt x="267" y="330"/>
                  </a:lnTo>
                  <a:lnTo>
                    <a:pt x="291" y="335"/>
                  </a:lnTo>
                  <a:lnTo>
                    <a:pt x="299" y="332"/>
                  </a:lnTo>
                  <a:lnTo>
                    <a:pt x="300" y="325"/>
                  </a:lnTo>
                  <a:lnTo>
                    <a:pt x="306" y="321"/>
                  </a:lnTo>
                  <a:lnTo>
                    <a:pt x="314" y="326"/>
                  </a:lnTo>
                  <a:lnTo>
                    <a:pt x="326" y="337"/>
                  </a:lnTo>
                  <a:lnTo>
                    <a:pt x="331" y="343"/>
                  </a:lnTo>
                  <a:lnTo>
                    <a:pt x="333" y="351"/>
                  </a:lnTo>
                  <a:lnTo>
                    <a:pt x="334" y="366"/>
                  </a:lnTo>
                  <a:lnTo>
                    <a:pt x="338" y="374"/>
                  </a:lnTo>
                  <a:lnTo>
                    <a:pt x="345" y="378"/>
                  </a:lnTo>
                  <a:lnTo>
                    <a:pt x="350" y="384"/>
                  </a:lnTo>
                  <a:lnTo>
                    <a:pt x="355" y="400"/>
                  </a:lnTo>
                  <a:lnTo>
                    <a:pt x="354" y="408"/>
                  </a:lnTo>
                  <a:lnTo>
                    <a:pt x="360" y="423"/>
                  </a:lnTo>
                  <a:lnTo>
                    <a:pt x="365" y="429"/>
                  </a:lnTo>
                  <a:lnTo>
                    <a:pt x="416" y="459"/>
                  </a:lnTo>
                  <a:lnTo>
                    <a:pt x="436" y="483"/>
                  </a:lnTo>
                  <a:lnTo>
                    <a:pt x="443" y="488"/>
                  </a:lnTo>
                  <a:lnTo>
                    <a:pt x="460" y="489"/>
                  </a:lnTo>
                  <a:lnTo>
                    <a:pt x="473" y="498"/>
                  </a:lnTo>
                  <a:lnTo>
                    <a:pt x="493" y="513"/>
                  </a:lnTo>
                  <a:lnTo>
                    <a:pt x="515" y="536"/>
                  </a:lnTo>
                  <a:lnTo>
                    <a:pt x="521" y="542"/>
                  </a:lnTo>
                  <a:lnTo>
                    <a:pt x="530" y="543"/>
                  </a:lnTo>
                  <a:lnTo>
                    <a:pt x="536" y="538"/>
                  </a:lnTo>
                  <a:lnTo>
                    <a:pt x="544" y="537"/>
                  </a:lnTo>
                  <a:lnTo>
                    <a:pt x="567" y="547"/>
                  </a:lnTo>
                  <a:lnTo>
                    <a:pt x="572" y="553"/>
                  </a:lnTo>
                  <a:lnTo>
                    <a:pt x="579" y="557"/>
                  </a:lnTo>
                  <a:lnTo>
                    <a:pt x="585" y="562"/>
                  </a:lnTo>
                  <a:lnTo>
                    <a:pt x="581" y="569"/>
                  </a:lnTo>
                  <a:lnTo>
                    <a:pt x="578" y="577"/>
                  </a:lnTo>
                  <a:lnTo>
                    <a:pt x="578" y="592"/>
                  </a:lnTo>
                  <a:lnTo>
                    <a:pt x="579" y="601"/>
                  </a:lnTo>
                  <a:lnTo>
                    <a:pt x="578" y="606"/>
                  </a:lnTo>
                  <a:lnTo>
                    <a:pt x="607" y="605"/>
                  </a:lnTo>
                  <a:lnTo>
                    <a:pt x="615" y="607"/>
                  </a:lnTo>
                  <a:lnTo>
                    <a:pt x="621" y="612"/>
                  </a:lnTo>
                  <a:lnTo>
                    <a:pt x="630" y="610"/>
                  </a:lnTo>
                  <a:lnTo>
                    <a:pt x="643" y="611"/>
                  </a:lnTo>
                  <a:lnTo>
                    <a:pt x="648" y="608"/>
                  </a:lnTo>
                  <a:lnTo>
                    <a:pt x="648" y="601"/>
                  </a:lnTo>
                  <a:lnTo>
                    <a:pt x="646" y="595"/>
                  </a:lnTo>
                  <a:lnTo>
                    <a:pt x="653" y="581"/>
                  </a:lnTo>
                  <a:lnTo>
                    <a:pt x="661" y="570"/>
                  </a:lnTo>
                  <a:lnTo>
                    <a:pt x="664" y="564"/>
                  </a:lnTo>
                  <a:lnTo>
                    <a:pt x="671" y="559"/>
                  </a:lnTo>
                  <a:lnTo>
                    <a:pt x="676" y="554"/>
                  </a:lnTo>
                  <a:lnTo>
                    <a:pt x="678" y="547"/>
                  </a:lnTo>
                  <a:lnTo>
                    <a:pt x="677" y="541"/>
                  </a:lnTo>
                  <a:lnTo>
                    <a:pt x="670" y="536"/>
                  </a:lnTo>
                  <a:lnTo>
                    <a:pt x="665" y="529"/>
                  </a:lnTo>
                  <a:lnTo>
                    <a:pt x="661" y="513"/>
                  </a:lnTo>
                  <a:lnTo>
                    <a:pt x="665" y="507"/>
                  </a:lnTo>
                  <a:lnTo>
                    <a:pt x="666" y="498"/>
                  </a:lnTo>
                  <a:lnTo>
                    <a:pt x="664" y="491"/>
                  </a:lnTo>
                  <a:lnTo>
                    <a:pt x="658" y="486"/>
                  </a:lnTo>
                  <a:lnTo>
                    <a:pt x="649" y="487"/>
                  </a:lnTo>
                  <a:lnTo>
                    <a:pt x="640" y="486"/>
                  </a:lnTo>
                  <a:lnTo>
                    <a:pt x="638" y="478"/>
                  </a:lnTo>
                  <a:lnTo>
                    <a:pt x="630" y="473"/>
                  </a:lnTo>
                  <a:lnTo>
                    <a:pt x="624" y="467"/>
                  </a:lnTo>
                  <a:lnTo>
                    <a:pt x="632" y="462"/>
                  </a:lnTo>
                  <a:lnTo>
                    <a:pt x="630" y="454"/>
                  </a:lnTo>
                  <a:lnTo>
                    <a:pt x="634" y="448"/>
                  </a:lnTo>
                  <a:lnTo>
                    <a:pt x="642" y="444"/>
                  </a:lnTo>
                  <a:lnTo>
                    <a:pt x="650" y="443"/>
                  </a:lnTo>
                  <a:lnTo>
                    <a:pt x="656" y="449"/>
                  </a:lnTo>
                  <a:lnTo>
                    <a:pt x="664" y="450"/>
                  </a:lnTo>
                  <a:lnTo>
                    <a:pt x="680" y="449"/>
                  </a:lnTo>
                  <a:lnTo>
                    <a:pt x="687" y="446"/>
                  </a:lnTo>
                  <a:lnTo>
                    <a:pt x="699" y="424"/>
                  </a:lnTo>
                  <a:lnTo>
                    <a:pt x="699" y="417"/>
                  </a:lnTo>
                  <a:lnTo>
                    <a:pt x="707" y="412"/>
                  </a:lnTo>
                  <a:lnTo>
                    <a:pt x="723" y="409"/>
                  </a:lnTo>
                  <a:lnTo>
                    <a:pt x="729" y="405"/>
                  </a:lnTo>
                  <a:lnTo>
                    <a:pt x="731" y="397"/>
                  </a:lnTo>
                  <a:lnTo>
                    <a:pt x="731" y="389"/>
                  </a:lnTo>
                  <a:lnTo>
                    <a:pt x="726" y="382"/>
                  </a:lnTo>
                  <a:lnTo>
                    <a:pt x="732" y="378"/>
                  </a:lnTo>
                  <a:lnTo>
                    <a:pt x="734" y="369"/>
                  </a:lnTo>
                  <a:lnTo>
                    <a:pt x="741" y="365"/>
                  </a:lnTo>
                  <a:lnTo>
                    <a:pt x="747" y="370"/>
                  </a:lnTo>
                  <a:lnTo>
                    <a:pt x="756" y="369"/>
                  </a:lnTo>
                  <a:lnTo>
                    <a:pt x="769" y="362"/>
                  </a:lnTo>
                  <a:lnTo>
                    <a:pt x="784" y="354"/>
                  </a:lnTo>
                  <a:lnTo>
                    <a:pt x="788" y="347"/>
                  </a:lnTo>
                  <a:lnTo>
                    <a:pt x="794" y="342"/>
                  </a:lnTo>
                  <a:lnTo>
                    <a:pt x="801" y="342"/>
                  </a:lnTo>
                  <a:lnTo>
                    <a:pt x="802" y="351"/>
                  </a:lnTo>
                  <a:lnTo>
                    <a:pt x="807" y="357"/>
                  </a:lnTo>
                  <a:lnTo>
                    <a:pt x="809" y="364"/>
                  </a:lnTo>
                  <a:lnTo>
                    <a:pt x="805" y="371"/>
                  </a:lnTo>
                  <a:lnTo>
                    <a:pt x="798" y="375"/>
                  </a:lnTo>
                  <a:lnTo>
                    <a:pt x="791" y="380"/>
                  </a:lnTo>
                  <a:lnTo>
                    <a:pt x="796" y="396"/>
                  </a:lnTo>
                  <a:lnTo>
                    <a:pt x="800" y="403"/>
                  </a:lnTo>
                  <a:lnTo>
                    <a:pt x="809" y="402"/>
                  </a:lnTo>
                  <a:lnTo>
                    <a:pt x="816" y="398"/>
                  </a:lnTo>
                  <a:lnTo>
                    <a:pt x="820" y="398"/>
                  </a:lnTo>
                  <a:lnTo>
                    <a:pt x="832" y="397"/>
                  </a:lnTo>
                  <a:lnTo>
                    <a:pt x="839" y="398"/>
                  </a:lnTo>
                  <a:lnTo>
                    <a:pt x="855" y="403"/>
                  </a:lnTo>
                  <a:lnTo>
                    <a:pt x="871" y="401"/>
                  </a:lnTo>
                  <a:lnTo>
                    <a:pt x="877" y="396"/>
                  </a:lnTo>
                  <a:lnTo>
                    <a:pt x="881" y="389"/>
                  </a:lnTo>
                  <a:lnTo>
                    <a:pt x="888" y="385"/>
                  </a:lnTo>
                  <a:lnTo>
                    <a:pt x="896" y="385"/>
                  </a:lnTo>
                  <a:lnTo>
                    <a:pt x="901" y="379"/>
                  </a:lnTo>
                  <a:lnTo>
                    <a:pt x="909" y="381"/>
                  </a:lnTo>
                  <a:lnTo>
                    <a:pt x="915" y="378"/>
                  </a:lnTo>
                  <a:lnTo>
                    <a:pt x="919" y="369"/>
                  </a:lnTo>
                  <a:lnTo>
                    <a:pt x="935" y="365"/>
                  </a:lnTo>
                  <a:lnTo>
                    <a:pt x="940" y="358"/>
                  </a:lnTo>
                  <a:lnTo>
                    <a:pt x="933" y="354"/>
                  </a:lnTo>
                  <a:lnTo>
                    <a:pt x="925" y="357"/>
                  </a:lnTo>
                  <a:lnTo>
                    <a:pt x="909" y="352"/>
                  </a:lnTo>
                  <a:lnTo>
                    <a:pt x="898" y="342"/>
                  </a:lnTo>
                  <a:lnTo>
                    <a:pt x="890" y="342"/>
                  </a:lnTo>
                  <a:lnTo>
                    <a:pt x="884" y="337"/>
                  </a:lnTo>
                  <a:lnTo>
                    <a:pt x="870" y="328"/>
                  </a:lnTo>
                  <a:lnTo>
                    <a:pt x="870" y="320"/>
                  </a:lnTo>
                  <a:lnTo>
                    <a:pt x="865" y="314"/>
                  </a:lnTo>
                  <a:lnTo>
                    <a:pt x="858" y="310"/>
                  </a:lnTo>
                  <a:lnTo>
                    <a:pt x="853" y="325"/>
                  </a:lnTo>
                  <a:lnTo>
                    <a:pt x="845" y="330"/>
                  </a:lnTo>
                  <a:lnTo>
                    <a:pt x="843" y="337"/>
                  </a:lnTo>
                  <a:lnTo>
                    <a:pt x="836" y="337"/>
                  </a:lnTo>
                  <a:lnTo>
                    <a:pt x="812" y="327"/>
                  </a:lnTo>
                  <a:lnTo>
                    <a:pt x="804" y="314"/>
                  </a:lnTo>
                  <a:lnTo>
                    <a:pt x="796" y="317"/>
                  </a:lnTo>
                  <a:lnTo>
                    <a:pt x="790" y="312"/>
                  </a:lnTo>
                  <a:lnTo>
                    <a:pt x="782" y="310"/>
                  </a:lnTo>
                  <a:lnTo>
                    <a:pt x="783" y="301"/>
                  </a:lnTo>
                  <a:lnTo>
                    <a:pt x="798" y="292"/>
                  </a:lnTo>
                  <a:lnTo>
                    <a:pt x="810" y="280"/>
                  </a:lnTo>
                  <a:lnTo>
                    <a:pt x="820" y="268"/>
                  </a:lnTo>
                  <a:lnTo>
                    <a:pt x="834" y="262"/>
                  </a:lnTo>
                  <a:lnTo>
                    <a:pt x="833" y="253"/>
                  </a:lnTo>
                  <a:lnTo>
                    <a:pt x="816" y="249"/>
                  </a:lnTo>
                  <a:lnTo>
                    <a:pt x="814" y="256"/>
                  </a:lnTo>
                  <a:lnTo>
                    <a:pt x="802" y="268"/>
                  </a:lnTo>
                  <a:lnTo>
                    <a:pt x="795" y="271"/>
                  </a:lnTo>
                  <a:lnTo>
                    <a:pt x="788" y="268"/>
                  </a:lnTo>
                  <a:lnTo>
                    <a:pt x="782" y="283"/>
                  </a:lnTo>
                  <a:lnTo>
                    <a:pt x="775" y="288"/>
                  </a:lnTo>
                  <a:lnTo>
                    <a:pt x="753" y="298"/>
                  </a:lnTo>
                  <a:lnTo>
                    <a:pt x="739" y="306"/>
                  </a:lnTo>
                  <a:lnTo>
                    <a:pt x="734" y="312"/>
                  </a:lnTo>
                  <a:lnTo>
                    <a:pt x="726" y="315"/>
                  </a:lnTo>
                  <a:lnTo>
                    <a:pt x="719" y="320"/>
                  </a:lnTo>
                  <a:lnTo>
                    <a:pt x="715" y="327"/>
                  </a:lnTo>
                  <a:lnTo>
                    <a:pt x="713" y="335"/>
                  </a:lnTo>
                  <a:lnTo>
                    <a:pt x="707" y="339"/>
                  </a:lnTo>
                  <a:lnTo>
                    <a:pt x="699" y="343"/>
                  </a:lnTo>
                  <a:lnTo>
                    <a:pt x="691" y="342"/>
                  </a:lnTo>
                  <a:lnTo>
                    <a:pt x="676" y="335"/>
                  </a:lnTo>
                  <a:lnTo>
                    <a:pt x="667" y="333"/>
                  </a:lnTo>
                  <a:lnTo>
                    <a:pt x="654" y="325"/>
                  </a:lnTo>
                  <a:lnTo>
                    <a:pt x="597" y="331"/>
                  </a:lnTo>
                  <a:lnTo>
                    <a:pt x="587" y="285"/>
                  </a:lnTo>
                  <a:lnTo>
                    <a:pt x="554" y="279"/>
                  </a:lnTo>
                  <a:lnTo>
                    <a:pt x="553" y="266"/>
                  </a:lnTo>
                  <a:lnTo>
                    <a:pt x="554" y="250"/>
                  </a:lnTo>
                  <a:lnTo>
                    <a:pt x="562" y="249"/>
                  </a:lnTo>
                  <a:lnTo>
                    <a:pt x="560" y="206"/>
                  </a:lnTo>
                  <a:lnTo>
                    <a:pt x="547" y="207"/>
                  </a:lnTo>
                  <a:lnTo>
                    <a:pt x="530" y="174"/>
                  </a:lnTo>
                  <a:lnTo>
                    <a:pt x="517" y="164"/>
                  </a:lnTo>
                  <a:lnTo>
                    <a:pt x="510" y="160"/>
                  </a:lnTo>
                  <a:lnTo>
                    <a:pt x="498" y="150"/>
                  </a:lnTo>
                  <a:lnTo>
                    <a:pt x="492" y="144"/>
                  </a:lnTo>
                  <a:lnTo>
                    <a:pt x="478" y="150"/>
                  </a:lnTo>
                  <a:lnTo>
                    <a:pt x="402" y="149"/>
                  </a:lnTo>
                  <a:lnTo>
                    <a:pt x="331" y="161"/>
                  </a:lnTo>
                  <a:lnTo>
                    <a:pt x="304" y="133"/>
                  </a:lnTo>
                  <a:lnTo>
                    <a:pt x="259" y="85"/>
                  </a:lnTo>
                  <a:lnTo>
                    <a:pt x="224" y="52"/>
                  </a:lnTo>
                  <a:lnTo>
                    <a:pt x="210" y="42"/>
                  </a:lnTo>
                  <a:lnTo>
                    <a:pt x="191" y="26"/>
                  </a:lnTo>
                  <a:lnTo>
                    <a:pt x="171" y="13"/>
                  </a:lnTo>
                  <a:lnTo>
                    <a:pt x="142" y="0"/>
                  </a:lnTo>
                  <a:lnTo>
                    <a:pt x="0" y="5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5" name="Freeform 157">
              <a:extLst>
                <a:ext uri="{FF2B5EF4-FFF2-40B4-BE49-F238E27FC236}">
                  <a16:creationId xmlns:a16="http://schemas.microsoft.com/office/drawing/2014/main" xmlns="" id="{BB6BC5F0-5889-4012-A984-F49DF0A74B14}"/>
                </a:ext>
              </a:extLst>
            </p:cNvPr>
            <p:cNvSpPr>
              <a:spLocks noChangeAspect="1"/>
            </p:cNvSpPr>
            <p:nvPr/>
          </p:nvSpPr>
          <p:spPr bwMode="gray">
            <a:xfrm>
              <a:off x="6548680" y="3423809"/>
              <a:ext cx="409744" cy="280403"/>
            </a:xfrm>
            <a:custGeom>
              <a:avLst/>
              <a:gdLst/>
              <a:ahLst/>
              <a:cxnLst>
                <a:cxn ang="0">
                  <a:pos x="249" y="96"/>
                </a:cxn>
                <a:cxn ang="0">
                  <a:pos x="256" y="60"/>
                </a:cxn>
                <a:cxn ang="0">
                  <a:pos x="289" y="46"/>
                </a:cxn>
                <a:cxn ang="0">
                  <a:pos x="308" y="24"/>
                </a:cxn>
                <a:cxn ang="0">
                  <a:pos x="320" y="20"/>
                </a:cxn>
                <a:cxn ang="0">
                  <a:pos x="336" y="6"/>
                </a:cxn>
                <a:cxn ang="0">
                  <a:pos x="376" y="36"/>
                </a:cxn>
                <a:cxn ang="0">
                  <a:pos x="413" y="48"/>
                </a:cxn>
                <a:cxn ang="0">
                  <a:pos x="424" y="73"/>
                </a:cxn>
                <a:cxn ang="0">
                  <a:pos x="416" y="100"/>
                </a:cxn>
                <a:cxn ang="0">
                  <a:pos x="460" y="116"/>
                </a:cxn>
                <a:cxn ang="0">
                  <a:pos x="499" y="107"/>
                </a:cxn>
                <a:cxn ang="0">
                  <a:pos x="526" y="137"/>
                </a:cxn>
                <a:cxn ang="0">
                  <a:pos x="543" y="170"/>
                </a:cxn>
                <a:cxn ang="0">
                  <a:pos x="558" y="215"/>
                </a:cxn>
                <a:cxn ang="0">
                  <a:pos x="653" y="275"/>
                </a:cxn>
                <a:cxn ang="0">
                  <a:pos x="714" y="328"/>
                </a:cxn>
                <a:cxn ang="0">
                  <a:pos x="760" y="333"/>
                </a:cxn>
                <a:cxn ang="0">
                  <a:pos x="774" y="355"/>
                </a:cxn>
                <a:cxn ang="0">
                  <a:pos x="771" y="392"/>
                </a:cxn>
                <a:cxn ang="0">
                  <a:pos x="728" y="380"/>
                </a:cxn>
                <a:cxn ang="0">
                  <a:pos x="717" y="397"/>
                </a:cxn>
                <a:cxn ang="0">
                  <a:pos x="685" y="398"/>
                </a:cxn>
                <a:cxn ang="0">
                  <a:pos x="675" y="417"/>
                </a:cxn>
                <a:cxn ang="0">
                  <a:pos x="664" y="457"/>
                </a:cxn>
                <a:cxn ang="0">
                  <a:pos x="634" y="479"/>
                </a:cxn>
                <a:cxn ang="0">
                  <a:pos x="594" y="494"/>
                </a:cxn>
                <a:cxn ang="0">
                  <a:pos x="589" y="509"/>
                </a:cxn>
                <a:cxn ang="0">
                  <a:pos x="570" y="528"/>
                </a:cxn>
                <a:cxn ang="0">
                  <a:pos x="538" y="536"/>
                </a:cxn>
                <a:cxn ang="0">
                  <a:pos x="508" y="523"/>
                </a:cxn>
                <a:cxn ang="0">
                  <a:pos x="482" y="507"/>
                </a:cxn>
                <a:cxn ang="0">
                  <a:pos x="476" y="441"/>
                </a:cxn>
                <a:cxn ang="0">
                  <a:pos x="396" y="403"/>
                </a:cxn>
                <a:cxn ang="0">
                  <a:pos x="364" y="369"/>
                </a:cxn>
                <a:cxn ang="0">
                  <a:pos x="314" y="359"/>
                </a:cxn>
                <a:cxn ang="0">
                  <a:pos x="231" y="321"/>
                </a:cxn>
                <a:cxn ang="0">
                  <a:pos x="198" y="337"/>
                </a:cxn>
                <a:cxn ang="0">
                  <a:pos x="145" y="351"/>
                </a:cxn>
                <a:cxn ang="0">
                  <a:pos x="80" y="378"/>
                </a:cxn>
                <a:cxn ang="0">
                  <a:pos x="86" y="275"/>
                </a:cxn>
                <a:cxn ang="0">
                  <a:pos x="50" y="250"/>
                </a:cxn>
                <a:cxn ang="0">
                  <a:pos x="66" y="230"/>
                </a:cxn>
                <a:cxn ang="0">
                  <a:pos x="68" y="214"/>
                </a:cxn>
                <a:cxn ang="0">
                  <a:pos x="34" y="203"/>
                </a:cxn>
                <a:cxn ang="0">
                  <a:pos x="16" y="166"/>
                </a:cxn>
                <a:cxn ang="0">
                  <a:pos x="27" y="143"/>
                </a:cxn>
                <a:cxn ang="0">
                  <a:pos x="84" y="156"/>
                </a:cxn>
                <a:cxn ang="0">
                  <a:pos x="97" y="148"/>
                </a:cxn>
                <a:cxn ang="0">
                  <a:pos x="86" y="91"/>
                </a:cxn>
                <a:cxn ang="0">
                  <a:pos x="57" y="57"/>
                </a:cxn>
                <a:cxn ang="0">
                  <a:pos x="14" y="91"/>
                </a:cxn>
                <a:cxn ang="0">
                  <a:pos x="4" y="92"/>
                </a:cxn>
                <a:cxn ang="0">
                  <a:pos x="77" y="32"/>
                </a:cxn>
                <a:cxn ang="0">
                  <a:pos x="107" y="41"/>
                </a:cxn>
                <a:cxn ang="0">
                  <a:pos x="139" y="75"/>
                </a:cxn>
                <a:cxn ang="0">
                  <a:pos x="181" y="113"/>
                </a:cxn>
              </a:cxnLst>
              <a:rect l="0" t="0" r="r" b="b"/>
              <a:pathLst>
                <a:path w="778" h="536">
                  <a:moveTo>
                    <a:pt x="193" y="107"/>
                  </a:moveTo>
                  <a:lnTo>
                    <a:pt x="247" y="116"/>
                  </a:lnTo>
                  <a:lnTo>
                    <a:pt x="255" y="111"/>
                  </a:lnTo>
                  <a:lnTo>
                    <a:pt x="249" y="96"/>
                  </a:lnTo>
                  <a:lnTo>
                    <a:pt x="250" y="89"/>
                  </a:lnTo>
                  <a:lnTo>
                    <a:pt x="245" y="73"/>
                  </a:lnTo>
                  <a:lnTo>
                    <a:pt x="249" y="65"/>
                  </a:lnTo>
                  <a:lnTo>
                    <a:pt x="256" y="60"/>
                  </a:lnTo>
                  <a:lnTo>
                    <a:pt x="260" y="54"/>
                  </a:lnTo>
                  <a:lnTo>
                    <a:pt x="265" y="47"/>
                  </a:lnTo>
                  <a:lnTo>
                    <a:pt x="273" y="46"/>
                  </a:lnTo>
                  <a:lnTo>
                    <a:pt x="289" y="46"/>
                  </a:lnTo>
                  <a:lnTo>
                    <a:pt x="298" y="42"/>
                  </a:lnTo>
                  <a:lnTo>
                    <a:pt x="300" y="35"/>
                  </a:lnTo>
                  <a:lnTo>
                    <a:pt x="300" y="27"/>
                  </a:lnTo>
                  <a:lnTo>
                    <a:pt x="308" y="24"/>
                  </a:lnTo>
                  <a:lnTo>
                    <a:pt x="320" y="32"/>
                  </a:lnTo>
                  <a:lnTo>
                    <a:pt x="328" y="35"/>
                  </a:lnTo>
                  <a:lnTo>
                    <a:pt x="325" y="27"/>
                  </a:lnTo>
                  <a:lnTo>
                    <a:pt x="320" y="20"/>
                  </a:lnTo>
                  <a:lnTo>
                    <a:pt x="314" y="15"/>
                  </a:lnTo>
                  <a:lnTo>
                    <a:pt x="321" y="11"/>
                  </a:lnTo>
                  <a:lnTo>
                    <a:pt x="328" y="11"/>
                  </a:lnTo>
                  <a:lnTo>
                    <a:pt x="336" y="6"/>
                  </a:lnTo>
                  <a:lnTo>
                    <a:pt x="337" y="0"/>
                  </a:lnTo>
                  <a:lnTo>
                    <a:pt x="358" y="21"/>
                  </a:lnTo>
                  <a:lnTo>
                    <a:pt x="371" y="30"/>
                  </a:lnTo>
                  <a:lnTo>
                    <a:pt x="376" y="36"/>
                  </a:lnTo>
                  <a:lnTo>
                    <a:pt x="385" y="39"/>
                  </a:lnTo>
                  <a:lnTo>
                    <a:pt x="394" y="37"/>
                  </a:lnTo>
                  <a:lnTo>
                    <a:pt x="409" y="41"/>
                  </a:lnTo>
                  <a:lnTo>
                    <a:pt x="413" y="48"/>
                  </a:lnTo>
                  <a:lnTo>
                    <a:pt x="411" y="55"/>
                  </a:lnTo>
                  <a:lnTo>
                    <a:pt x="412" y="64"/>
                  </a:lnTo>
                  <a:lnTo>
                    <a:pt x="418" y="69"/>
                  </a:lnTo>
                  <a:lnTo>
                    <a:pt x="424" y="73"/>
                  </a:lnTo>
                  <a:lnTo>
                    <a:pt x="417" y="76"/>
                  </a:lnTo>
                  <a:lnTo>
                    <a:pt x="417" y="84"/>
                  </a:lnTo>
                  <a:lnTo>
                    <a:pt x="418" y="92"/>
                  </a:lnTo>
                  <a:lnTo>
                    <a:pt x="416" y="100"/>
                  </a:lnTo>
                  <a:lnTo>
                    <a:pt x="421" y="106"/>
                  </a:lnTo>
                  <a:lnTo>
                    <a:pt x="435" y="114"/>
                  </a:lnTo>
                  <a:lnTo>
                    <a:pt x="452" y="117"/>
                  </a:lnTo>
                  <a:lnTo>
                    <a:pt x="460" y="116"/>
                  </a:lnTo>
                  <a:lnTo>
                    <a:pt x="484" y="121"/>
                  </a:lnTo>
                  <a:lnTo>
                    <a:pt x="492" y="118"/>
                  </a:lnTo>
                  <a:lnTo>
                    <a:pt x="493" y="111"/>
                  </a:lnTo>
                  <a:lnTo>
                    <a:pt x="499" y="107"/>
                  </a:lnTo>
                  <a:lnTo>
                    <a:pt x="507" y="112"/>
                  </a:lnTo>
                  <a:lnTo>
                    <a:pt x="519" y="123"/>
                  </a:lnTo>
                  <a:lnTo>
                    <a:pt x="524" y="129"/>
                  </a:lnTo>
                  <a:lnTo>
                    <a:pt x="526" y="137"/>
                  </a:lnTo>
                  <a:lnTo>
                    <a:pt x="527" y="152"/>
                  </a:lnTo>
                  <a:lnTo>
                    <a:pt x="531" y="160"/>
                  </a:lnTo>
                  <a:lnTo>
                    <a:pt x="538" y="164"/>
                  </a:lnTo>
                  <a:lnTo>
                    <a:pt x="543" y="170"/>
                  </a:lnTo>
                  <a:lnTo>
                    <a:pt x="548" y="186"/>
                  </a:lnTo>
                  <a:lnTo>
                    <a:pt x="547" y="194"/>
                  </a:lnTo>
                  <a:lnTo>
                    <a:pt x="553" y="209"/>
                  </a:lnTo>
                  <a:lnTo>
                    <a:pt x="558" y="215"/>
                  </a:lnTo>
                  <a:lnTo>
                    <a:pt x="609" y="245"/>
                  </a:lnTo>
                  <a:lnTo>
                    <a:pt x="629" y="269"/>
                  </a:lnTo>
                  <a:lnTo>
                    <a:pt x="636" y="274"/>
                  </a:lnTo>
                  <a:lnTo>
                    <a:pt x="653" y="275"/>
                  </a:lnTo>
                  <a:lnTo>
                    <a:pt x="666" y="284"/>
                  </a:lnTo>
                  <a:lnTo>
                    <a:pt x="686" y="299"/>
                  </a:lnTo>
                  <a:lnTo>
                    <a:pt x="708" y="322"/>
                  </a:lnTo>
                  <a:lnTo>
                    <a:pt x="714" y="328"/>
                  </a:lnTo>
                  <a:lnTo>
                    <a:pt x="723" y="329"/>
                  </a:lnTo>
                  <a:lnTo>
                    <a:pt x="729" y="324"/>
                  </a:lnTo>
                  <a:lnTo>
                    <a:pt x="737" y="323"/>
                  </a:lnTo>
                  <a:lnTo>
                    <a:pt x="760" y="333"/>
                  </a:lnTo>
                  <a:lnTo>
                    <a:pt x="765" y="339"/>
                  </a:lnTo>
                  <a:lnTo>
                    <a:pt x="772" y="343"/>
                  </a:lnTo>
                  <a:lnTo>
                    <a:pt x="778" y="348"/>
                  </a:lnTo>
                  <a:lnTo>
                    <a:pt x="774" y="355"/>
                  </a:lnTo>
                  <a:lnTo>
                    <a:pt x="771" y="363"/>
                  </a:lnTo>
                  <a:lnTo>
                    <a:pt x="771" y="378"/>
                  </a:lnTo>
                  <a:lnTo>
                    <a:pt x="772" y="387"/>
                  </a:lnTo>
                  <a:lnTo>
                    <a:pt x="771" y="392"/>
                  </a:lnTo>
                  <a:lnTo>
                    <a:pt x="756" y="392"/>
                  </a:lnTo>
                  <a:lnTo>
                    <a:pt x="746" y="388"/>
                  </a:lnTo>
                  <a:lnTo>
                    <a:pt x="733" y="380"/>
                  </a:lnTo>
                  <a:lnTo>
                    <a:pt x="728" y="380"/>
                  </a:lnTo>
                  <a:lnTo>
                    <a:pt x="723" y="380"/>
                  </a:lnTo>
                  <a:lnTo>
                    <a:pt x="720" y="383"/>
                  </a:lnTo>
                  <a:lnTo>
                    <a:pt x="719" y="391"/>
                  </a:lnTo>
                  <a:lnTo>
                    <a:pt x="717" y="397"/>
                  </a:lnTo>
                  <a:lnTo>
                    <a:pt x="714" y="398"/>
                  </a:lnTo>
                  <a:lnTo>
                    <a:pt x="699" y="398"/>
                  </a:lnTo>
                  <a:lnTo>
                    <a:pt x="693" y="397"/>
                  </a:lnTo>
                  <a:lnTo>
                    <a:pt x="685" y="398"/>
                  </a:lnTo>
                  <a:lnTo>
                    <a:pt x="680" y="404"/>
                  </a:lnTo>
                  <a:lnTo>
                    <a:pt x="676" y="408"/>
                  </a:lnTo>
                  <a:lnTo>
                    <a:pt x="675" y="410"/>
                  </a:lnTo>
                  <a:lnTo>
                    <a:pt x="675" y="417"/>
                  </a:lnTo>
                  <a:lnTo>
                    <a:pt x="669" y="434"/>
                  </a:lnTo>
                  <a:lnTo>
                    <a:pt x="666" y="437"/>
                  </a:lnTo>
                  <a:lnTo>
                    <a:pt x="664" y="450"/>
                  </a:lnTo>
                  <a:lnTo>
                    <a:pt x="664" y="457"/>
                  </a:lnTo>
                  <a:lnTo>
                    <a:pt x="663" y="462"/>
                  </a:lnTo>
                  <a:lnTo>
                    <a:pt x="648" y="472"/>
                  </a:lnTo>
                  <a:lnTo>
                    <a:pt x="640" y="473"/>
                  </a:lnTo>
                  <a:lnTo>
                    <a:pt x="634" y="479"/>
                  </a:lnTo>
                  <a:lnTo>
                    <a:pt x="626" y="483"/>
                  </a:lnTo>
                  <a:lnTo>
                    <a:pt x="618" y="488"/>
                  </a:lnTo>
                  <a:lnTo>
                    <a:pt x="601" y="491"/>
                  </a:lnTo>
                  <a:lnTo>
                    <a:pt x="594" y="494"/>
                  </a:lnTo>
                  <a:lnTo>
                    <a:pt x="586" y="493"/>
                  </a:lnTo>
                  <a:lnTo>
                    <a:pt x="586" y="499"/>
                  </a:lnTo>
                  <a:lnTo>
                    <a:pt x="593" y="504"/>
                  </a:lnTo>
                  <a:lnTo>
                    <a:pt x="589" y="509"/>
                  </a:lnTo>
                  <a:lnTo>
                    <a:pt x="585" y="510"/>
                  </a:lnTo>
                  <a:lnTo>
                    <a:pt x="583" y="522"/>
                  </a:lnTo>
                  <a:lnTo>
                    <a:pt x="579" y="525"/>
                  </a:lnTo>
                  <a:lnTo>
                    <a:pt x="570" y="528"/>
                  </a:lnTo>
                  <a:lnTo>
                    <a:pt x="564" y="534"/>
                  </a:lnTo>
                  <a:lnTo>
                    <a:pt x="551" y="534"/>
                  </a:lnTo>
                  <a:lnTo>
                    <a:pt x="543" y="536"/>
                  </a:lnTo>
                  <a:lnTo>
                    <a:pt x="538" y="536"/>
                  </a:lnTo>
                  <a:lnTo>
                    <a:pt x="534" y="530"/>
                  </a:lnTo>
                  <a:lnTo>
                    <a:pt x="526" y="526"/>
                  </a:lnTo>
                  <a:lnTo>
                    <a:pt x="520" y="521"/>
                  </a:lnTo>
                  <a:lnTo>
                    <a:pt x="508" y="523"/>
                  </a:lnTo>
                  <a:lnTo>
                    <a:pt x="497" y="520"/>
                  </a:lnTo>
                  <a:lnTo>
                    <a:pt x="494" y="517"/>
                  </a:lnTo>
                  <a:lnTo>
                    <a:pt x="488" y="511"/>
                  </a:lnTo>
                  <a:lnTo>
                    <a:pt x="482" y="507"/>
                  </a:lnTo>
                  <a:lnTo>
                    <a:pt x="484" y="494"/>
                  </a:lnTo>
                  <a:lnTo>
                    <a:pt x="481" y="483"/>
                  </a:lnTo>
                  <a:lnTo>
                    <a:pt x="481" y="446"/>
                  </a:lnTo>
                  <a:lnTo>
                    <a:pt x="476" y="441"/>
                  </a:lnTo>
                  <a:lnTo>
                    <a:pt x="450" y="441"/>
                  </a:lnTo>
                  <a:lnTo>
                    <a:pt x="434" y="431"/>
                  </a:lnTo>
                  <a:lnTo>
                    <a:pt x="412" y="413"/>
                  </a:lnTo>
                  <a:lnTo>
                    <a:pt x="396" y="403"/>
                  </a:lnTo>
                  <a:lnTo>
                    <a:pt x="386" y="399"/>
                  </a:lnTo>
                  <a:lnTo>
                    <a:pt x="382" y="387"/>
                  </a:lnTo>
                  <a:lnTo>
                    <a:pt x="373" y="374"/>
                  </a:lnTo>
                  <a:lnTo>
                    <a:pt x="364" y="369"/>
                  </a:lnTo>
                  <a:lnTo>
                    <a:pt x="349" y="366"/>
                  </a:lnTo>
                  <a:lnTo>
                    <a:pt x="338" y="369"/>
                  </a:lnTo>
                  <a:lnTo>
                    <a:pt x="327" y="366"/>
                  </a:lnTo>
                  <a:lnTo>
                    <a:pt x="314" y="359"/>
                  </a:lnTo>
                  <a:lnTo>
                    <a:pt x="276" y="347"/>
                  </a:lnTo>
                  <a:lnTo>
                    <a:pt x="267" y="335"/>
                  </a:lnTo>
                  <a:lnTo>
                    <a:pt x="252" y="323"/>
                  </a:lnTo>
                  <a:lnTo>
                    <a:pt x="231" y="321"/>
                  </a:lnTo>
                  <a:lnTo>
                    <a:pt x="217" y="323"/>
                  </a:lnTo>
                  <a:lnTo>
                    <a:pt x="214" y="332"/>
                  </a:lnTo>
                  <a:lnTo>
                    <a:pt x="209" y="337"/>
                  </a:lnTo>
                  <a:lnTo>
                    <a:pt x="198" y="337"/>
                  </a:lnTo>
                  <a:lnTo>
                    <a:pt x="187" y="333"/>
                  </a:lnTo>
                  <a:lnTo>
                    <a:pt x="176" y="333"/>
                  </a:lnTo>
                  <a:lnTo>
                    <a:pt x="160" y="337"/>
                  </a:lnTo>
                  <a:lnTo>
                    <a:pt x="145" y="351"/>
                  </a:lnTo>
                  <a:lnTo>
                    <a:pt x="111" y="378"/>
                  </a:lnTo>
                  <a:lnTo>
                    <a:pt x="93" y="382"/>
                  </a:lnTo>
                  <a:lnTo>
                    <a:pt x="79" y="382"/>
                  </a:lnTo>
                  <a:lnTo>
                    <a:pt x="80" y="378"/>
                  </a:lnTo>
                  <a:lnTo>
                    <a:pt x="74" y="338"/>
                  </a:lnTo>
                  <a:lnTo>
                    <a:pt x="73" y="312"/>
                  </a:lnTo>
                  <a:lnTo>
                    <a:pt x="77" y="289"/>
                  </a:lnTo>
                  <a:lnTo>
                    <a:pt x="86" y="275"/>
                  </a:lnTo>
                  <a:lnTo>
                    <a:pt x="75" y="272"/>
                  </a:lnTo>
                  <a:lnTo>
                    <a:pt x="64" y="262"/>
                  </a:lnTo>
                  <a:lnTo>
                    <a:pt x="57" y="252"/>
                  </a:lnTo>
                  <a:lnTo>
                    <a:pt x="50" y="250"/>
                  </a:lnTo>
                  <a:lnTo>
                    <a:pt x="50" y="247"/>
                  </a:lnTo>
                  <a:lnTo>
                    <a:pt x="70" y="238"/>
                  </a:lnTo>
                  <a:lnTo>
                    <a:pt x="77" y="234"/>
                  </a:lnTo>
                  <a:lnTo>
                    <a:pt x="66" y="230"/>
                  </a:lnTo>
                  <a:lnTo>
                    <a:pt x="58" y="225"/>
                  </a:lnTo>
                  <a:lnTo>
                    <a:pt x="51" y="219"/>
                  </a:lnTo>
                  <a:lnTo>
                    <a:pt x="61" y="209"/>
                  </a:lnTo>
                  <a:lnTo>
                    <a:pt x="68" y="214"/>
                  </a:lnTo>
                  <a:lnTo>
                    <a:pt x="78" y="218"/>
                  </a:lnTo>
                  <a:lnTo>
                    <a:pt x="72" y="207"/>
                  </a:lnTo>
                  <a:lnTo>
                    <a:pt x="51" y="199"/>
                  </a:lnTo>
                  <a:lnTo>
                    <a:pt x="34" y="203"/>
                  </a:lnTo>
                  <a:lnTo>
                    <a:pt x="26" y="211"/>
                  </a:lnTo>
                  <a:lnTo>
                    <a:pt x="21" y="211"/>
                  </a:lnTo>
                  <a:lnTo>
                    <a:pt x="14" y="181"/>
                  </a:lnTo>
                  <a:lnTo>
                    <a:pt x="16" y="166"/>
                  </a:lnTo>
                  <a:lnTo>
                    <a:pt x="23" y="155"/>
                  </a:lnTo>
                  <a:lnTo>
                    <a:pt x="24" y="151"/>
                  </a:lnTo>
                  <a:lnTo>
                    <a:pt x="21" y="128"/>
                  </a:lnTo>
                  <a:lnTo>
                    <a:pt x="27" y="143"/>
                  </a:lnTo>
                  <a:lnTo>
                    <a:pt x="32" y="151"/>
                  </a:lnTo>
                  <a:lnTo>
                    <a:pt x="53" y="151"/>
                  </a:lnTo>
                  <a:lnTo>
                    <a:pt x="73" y="157"/>
                  </a:lnTo>
                  <a:lnTo>
                    <a:pt x="84" y="156"/>
                  </a:lnTo>
                  <a:lnTo>
                    <a:pt x="99" y="160"/>
                  </a:lnTo>
                  <a:lnTo>
                    <a:pt x="109" y="155"/>
                  </a:lnTo>
                  <a:lnTo>
                    <a:pt x="99" y="154"/>
                  </a:lnTo>
                  <a:lnTo>
                    <a:pt x="97" y="148"/>
                  </a:lnTo>
                  <a:lnTo>
                    <a:pt x="112" y="144"/>
                  </a:lnTo>
                  <a:lnTo>
                    <a:pt x="126" y="127"/>
                  </a:lnTo>
                  <a:lnTo>
                    <a:pt x="102" y="109"/>
                  </a:lnTo>
                  <a:lnTo>
                    <a:pt x="86" y="91"/>
                  </a:lnTo>
                  <a:lnTo>
                    <a:pt x="80" y="74"/>
                  </a:lnTo>
                  <a:lnTo>
                    <a:pt x="70" y="60"/>
                  </a:lnTo>
                  <a:lnTo>
                    <a:pt x="68" y="58"/>
                  </a:lnTo>
                  <a:lnTo>
                    <a:pt x="57" y="57"/>
                  </a:lnTo>
                  <a:lnTo>
                    <a:pt x="39" y="62"/>
                  </a:lnTo>
                  <a:lnTo>
                    <a:pt x="23" y="70"/>
                  </a:lnTo>
                  <a:lnTo>
                    <a:pt x="14" y="82"/>
                  </a:lnTo>
                  <a:lnTo>
                    <a:pt x="14" y="91"/>
                  </a:lnTo>
                  <a:lnTo>
                    <a:pt x="19" y="94"/>
                  </a:lnTo>
                  <a:lnTo>
                    <a:pt x="20" y="119"/>
                  </a:lnTo>
                  <a:lnTo>
                    <a:pt x="18" y="117"/>
                  </a:lnTo>
                  <a:lnTo>
                    <a:pt x="4" y="92"/>
                  </a:lnTo>
                  <a:lnTo>
                    <a:pt x="0" y="74"/>
                  </a:lnTo>
                  <a:lnTo>
                    <a:pt x="30" y="48"/>
                  </a:lnTo>
                  <a:lnTo>
                    <a:pt x="53" y="39"/>
                  </a:lnTo>
                  <a:lnTo>
                    <a:pt x="77" y="32"/>
                  </a:lnTo>
                  <a:lnTo>
                    <a:pt x="85" y="31"/>
                  </a:lnTo>
                  <a:lnTo>
                    <a:pt x="93" y="31"/>
                  </a:lnTo>
                  <a:lnTo>
                    <a:pt x="100" y="35"/>
                  </a:lnTo>
                  <a:lnTo>
                    <a:pt x="107" y="41"/>
                  </a:lnTo>
                  <a:lnTo>
                    <a:pt x="122" y="47"/>
                  </a:lnTo>
                  <a:lnTo>
                    <a:pt x="127" y="54"/>
                  </a:lnTo>
                  <a:lnTo>
                    <a:pt x="133" y="69"/>
                  </a:lnTo>
                  <a:lnTo>
                    <a:pt x="139" y="75"/>
                  </a:lnTo>
                  <a:lnTo>
                    <a:pt x="143" y="82"/>
                  </a:lnTo>
                  <a:lnTo>
                    <a:pt x="153" y="105"/>
                  </a:lnTo>
                  <a:lnTo>
                    <a:pt x="163" y="112"/>
                  </a:lnTo>
                  <a:lnTo>
                    <a:pt x="181" y="113"/>
                  </a:lnTo>
                  <a:lnTo>
                    <a:pt x="193" y="10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6" name="Freeform 158">
              <a:extLst>
                <a:ext uri="{FF2B5EF4-FFF2-40B4-BE49-F238E27FC236}">
                  <a16:creationId xmlns:a16="http://schemas.microsoft.com/office/drawing/2014/main" xmlns="" id="{AAA339E6-BF62-492D-8646-A17DBCE828C7}"/>
                </a:ext>
              </a:extLst>
            </p:cNvPr>
            <p:cNvSpPr>
              <a:spLocks noChangeAspect="1"/>
            </p:cNvSpPr>
            <p:nvPr/>
          </p:nvSpPr>
          <p:spPr bwMode="gray">
            <a:xfrm>
              <a:off x="7033491" y="3408231"/>
              <a:ext cx="315909" cy="152664"/>
            </a:xfrm>
            <a:custGeom>
              <a:avLst/>
              <a:gdLst/>
              <a:ahLst/>
              <a:cxnLst>
                <a:cxn ang="0">
                  <a:pos x="259" y="238"/>
                </a:cxn>
                <a:cxn ang="0">
                  <a:pos x="303" y="218"/>
                </a:cxn>
                <a:cxn ang="0">
                  <a:pos x="334" y="201"/>
                </a:cxn>
                <a:cxn ang="0">
                  <a:pos x="362" y="217"/>
                </a:cxn>
                <a:cxn ang="0">
                  <a:pos x="401" y="204"/>
                </a:cxn>
                <a:cxn ang="0">
                  <a:pos x="433" y="170"/>
                </a:cxn>
                <a:cxn ang="0">
                  <a:pos x="491" y="159"/>
                </a:cxn>
                <a:cxn ang="0">
                  <a:pos x="550" y="112"/>
                </a:cxn>
                <a:cxn ang="0">
                  <a:pos x="604" y="79"/>
                </a:cxn>
                <a:cxn ang="0">
                  <a:pos x="577" y="56"/>
                </a:cxn>
                <a:cxn ang="0">
                  <a:pos x="530" y="34"/>
                </a:cxn>
                <a:cxn ang="0">
                  <a:pos x="508" y="27"/>
                </a:cxn>
                <a:cxn ang="0">
                  <a:pos x="452" y="24"/>
                </a:cxn>
                <a:cxn ang="0">
                  <a:pos x="421" y="18"/>
                </a:cxn>
                <a:cxn ang="0">
                  <a:pos x="366" y="20"/>
                </a:cxn>
                <a:cxn ang="0">
                  <a:pos x="325" y="23"/>
                </a:cxn>
                <a:cxn ang="0">
                  <a:pos x="294" y="18"/>
                </a:cxn>
                <a:cxn ang="0">
                  <a:pos x="260" y="4"/>
                </a:cxn>
                <a:cxn ang="0">
                  <a:pos x="233" y="18"/>
                </a:cxn>
                <a:cxn ang="0">
                  <a:pos x="224" y="48"/>
                </a:cxn>
                <a:cxn ang="0">
                  <a:pos x="191" y="45"/>
                </a:cxn>
                <a:cxn ang="0">
                  <a:pos x="160" y="34"/>
                </a:cxn>
                <a:cxn ang="0">
                  <a:pos x="129" y="32"/>
                </a:cxn>
                <a:cxn ang="0">
                  <a:pos x="98" y="36"/>
                </a:cxn>
                <a:cxn ang="0">
                  <a:pos x="92" y="58"/>
                </a:cxn>
                <a:cxn ang="0">
                  <a:pos x="106" y="79"/>
                </a:cxn>
                <a:cxn ang="0">
                  <a:pos x="70" y="109"/>
                </a:cxn>
                <a:cxn ang="0">
                  <a:pos x="62" y="129"/>
                </a:cxn>
                <a:cxn ang="0">
                  <a:pos x="84" y="144"/>
                </a:cxn>
                <a:cxn ang="0">
                  <a:pos x="117" y="147"/>
                </a:cxn>
                <a:cxn ang="0">
                  <a:pos x="137" y="131"/>
                </a:cxn>
                <a:cxn ang="0">
                  <a:pos x="156" y="154"/>
                </a:cxn>
                <a:cxn ang="0">
                  <a:pos x="181" y="169"/>
                </a:cxn>
                <a:cxn ang="0">
                  <a:pos x="212" y="175"/>
                </a:cxn>
                <a:cxn ang="0">
                  <a:pos x="187" y="195"/>
                </a:cxn>
                <a:cxn ang="0">
                  <a:pos x="168" y="202"/>
                </a:cxn>
                <a:cxn ang="0">
                  <a:pos x="149" y="213"/>
                </a:cxn>
                <a:cxn ang="0">
                  <a:pos x="111" y="215"/>
                </a:cxn>
                <a:cxn ang="0">
                  <a:pos x="88" y="224"/>
                </a:cxn>
                <a:cxn ang="0">
                  <a:pos x="68" y="236"/>
                </a:cxn>
                <a:cxn ang="0">
                  <a:pos x="30" y="229"/>
                </a:cxn>
                <a:cxn ang="0">
                  <a:pos x="0" y="236"/>
                </a:cxn>
                <a:cxn ang="0">
                  <a:pos x="4" y="267"/>
                </a:cxn>
                <a:cxn ang="0">
                  <a:pos x="36" y="268"/>
                </a:cxn>
                <a:cxn ang="0">
                  <a:pos x="76" y="267"/>
                </a:cxn>
                <a:cxn ang="0">
                  <a:pos x="120" y="265"/>
                </a:cxn>
                <a:cxn ang="0">
                  <a:pos x="140" y="287"/>
                </a:cxn>
                <a:cxn ang="0">
                  <a:pos x="178" y="281"/>
                </a:cxn>
                <a:cxn ang="0">
                  <a:pos x="219" y="278"/>
                </a:cxn>
                <a:cxn ang="0">
                  <a:pos x="251" y="267"/>
                </a:cxn>
              </a:cxnLst>
              <a:rect l="0" t="0" r="r" b="b"/>
              <a:pathLst>
                <a:path w="604" h="288">
                  <a:moveTo>
                    <a:pt x="251" y="267"/>
                  </a:moveTo>
                  <a:lnTo>
                    <a:pt x="250" y="256"/>
                  </a:lnTo>
                  <a:lnTo>
                    <a:pt x="259" y="238"/>
                  </a:lnTo>
                  <a:lnTo>
                    <a:pt x="291" y="223"/>
                  </a:lnTo>
                  <a:lnTo>
                    <a:pt x="296" y="218"/>
                  </a:lnTo>
                  <a:lnTo>
                    <a:pt x="303" y="218"/>
                  </a:lnTo>
                  <a:lnTo>
                    <a:pt x="309" y="203"/>
                  </a:lnTo>
                  <a:lnTo>
                    <a:pt x="319" y="207"/>
                  </a:lnTo>
                  <a:lnTo>
                    <a:pt x="334" y="201"/>
                  </a:lnTo>
                  <a:lnTo>
                    <a:pt x="345" y="202"/>
                  </a:lnTo>
                  <a:lnTo>
                    <a:pt x="351" y="215"/>
                  </a:lnTo>
                  <a:lnTo>
                    <a:pt x="362" y="217"/>
                  </a:lnTo>
                  <a:lnTo>
                    <a:pt x="378" y="213"/>
                  </a:lnTo>
                  <a:lnTo>
                    <a:pt x="388" y="214"/>
                  </a:lnTo>
                  <a:lnTo>
                    <a:pt x="401" y="204"/>
                  </a:lnTo>
                  <a:lnTo>
                    <a:pt x="407" y="186"/>
                  </a:lnTo>
                  <a:lnTo>
                    <a:pt x="416" y="175"/>
                  </a:lnTo>
                  <a:lnTo>
                    <a:pt x="433" y="170"/>
                  </a:lnTo>
                  <a:lnTo>
                    <a:pt x="452" y="169"/>
                  </a:lnTo>
                  <a:lnTo>
                    <a:pt x="479" y="164"/>
                  </a:lnTo>
                  <a:lnTo>
                    <a:pt x="491" y="159"/>
                  </a:lnTo>
                  <a:lnTo>
                    <a:pt x="499" y="145"/>
                  </a:lnTo>
                  <a:lnTo>
                    <a:pt x="514" y="132"/>
                  </a:lnTo>
                  <a:lnTo>
                    <a:pt x="550" y="112"/>
                  </a:lnTo>
                  <a:lnTo>
                    <a:pt x="588" y="100"/>
                  </a:lnTo>
                  <a:lnTo>
                    <a:pt x="598" y="93"/>
                  </a:lnTo>
                  <a:lnTo>
                    <a:pt x="604" y="79"/>
                  </a:lnTo>
                  <a:lnTo>
                    <a:pt x="604" y="69"/>
                  </a:lnTo>
                  <a:lnTo>
                    <a:pt x="597" y="69"/>
                  </a:lnTo>
                  <a:lnTo>
                    <a:pt x="577" y="56"/>
                  </a:lnTo>
                  <a:lnTo>
                    <a:pt x="561" y="53"/>
                  </a:lnTo>
                  <a:lnTo>
                    <a:pt x="546" y="35"/>
                  </a:lnTo>
                  <a:lnTo>
                    <a:pt x="530" y="34"/>
                  </a:lnTo>
                  <a:lnTo>
                    <a:pt x="523" y="31"/>
                  </a:lnTo>
                  <a:lnTo>
                    <a:pt x="514" y="31"/>
                  </a:lnTo>
                  <a:lnTo>
                    <a:pt x="508" y="27"/>
                  </a:lnTo>
                  <a:lnTo>
                    <a:pt x="499" y="26"/>
                  </a:lnTo>
                  <a:lnTo>
                    <a:pt x="475" y="27"/>
                  </a:lnTo>
                  <a:lnTo>
                    <a:pt x="452" y="24"/>
                  </a:lnTo>
                  <a:lnTo>
                    <a:pt x="443" y="24"/>
                  </a:lnTo>
                  <a:lnTo>
                    <a:pt x="428" y="18"/>
                  </a:lnTo>
                  <a:lnTo>
                    <a:pt x="421" y="18"/>
                  </a:lnTo>
                  <a:lnTo>
                    <a:pt x="406" y="24"/>
                  </a:lnTo>
                  <a:lnTo>
                    <a:pt x="374" y="20"/>
                  </a:lnTo>
                  <a:lnTo>
                    <a:pt x="366" y="20"/>
                  </a:lnTo>
                  <a:lnTo>
                    <a:pt x="350" y="24"/>
                  </a:lnTo>
                  <a:lnTo>
                    <a:pt x="334" y="24"/>
                  </a:lnTo>
                  <a:lnTo>
                    <a:pt x="325" y="23"/>
                  </a:lnTo>
                  <a:lnTo>
                    <a:pt x="319" y="18"/>
                  </a:lnTo>
                  <a:lnTo>
                    <a:pt x="310" y="16"/>
                  </a:lnTo>
                  <a:lnTo>
                    <a:pt x="294" y="18"/>
                  </a:lnTo>
                  <a:lnTo>
                    <a:pt x="288" y="12"/>
                  </a:lnTo>
                  <a:lnTo>
                    <a:pt x="267" y="0"/>
                  </a:lnTo>
                  <a:lnTo>
                    <a:pt x="260" y="4"/>
                  </a:lnTo>
                  <a:lnTo>
                    <a:pt x="253" y="5"/>
                  </a:lnTo>
                  <a:lnTo>
                    <a:pt x="245" y="8"/>
                  </a:lnTo>
                  <a:lnTo>
                    <a:pt x="233" y="18"/>
                  </a:lnTo>
                  <a:lnTo>
                    <a:pt x="232" y="26"/>
                  </a:lnTo>
                  <a:lnTo>
                    <a:pt x="227" y="32"/>
                  </a:lnTo>
                  <a:lnTo>
                    <a:pt x="224" y="48"/>
                  </a:lnTo>
                  <a:lnTo>
                    <a:pt x="221" y="56"/>
                  </a:lnTo>
                  <a:lnTo>
                    <a:pt x="205" y="52"/>
                  </a:lnTo>
                  <a:lnTo>
                    <a:pt x="191" y="45"/>
                  </a:lnTo>
                  <a:lnTo>
                    <a:pt x="175" y="40"/>
                  </a:lnTo>
                  <a:lnTo>
                    <a:pt x="169" y="36"/>
                  </a:lnTo>
                  <a:lnTo>
                    <a:pt x="160" y="34"/>
                  </a:lnTo>
                  <a:lnTo>
                    <a:pt x="152" y="34"/>
                  </a:lnTo>
                  <a:lnTo>
                    <a:pt x="137" y="31"/>
                  </a:lnTo>
                  <a:lnTo>
                    <a:pt x="129" y="32"/>
                  </a:lnTo>
                  <a:lnTo>
                    <a:pt x="121" y="30"/>
                  </a:lnTo>
                  <a:lnTo>
                    <a:pt x="105" y="32"/>
                  </a:lnTo>
                  <a:lnTo>
                    <a:pt x="98" y="36"/>
                  </a:lnTo>
                  <a:lnTo>
                    <a:pt x="95" y="43"/>
                  </a:lnTo>
                  <a:lnTo>
                    <a:pt x="97" y="51"/>
                  </a:lnTo>
                  <a:lnTo>
                    <a:pt x="92" y="58"/>
                  </a:lnTo>
                  <a:lnTo>
                    <a:pt x="88" y="66"/>
                  </a:lnTo>
                  <a:lnTo>
                    <a:pt x="105" y="70"/>
                  </a:lnTo>
                  <a:lnTo>
                    <a:pt x="106" y="79"/>
                  </a:lnTo>
                  <a:lnTo>
                    <a:pt x="92" y="85"/>
                  </a:lnTo>
                  <a:lnTo>
                    <a:pt x="82" y="97"/>
                  </a:lnTo>
                  <a:lnTo>
                    <a:pt x="70" y="109"/>
                  </a:lnTo>
                  <a:lnTo>
                    <a:pt x="55" y="118"/>
                  </a:lnTo>
                  <a:lnTo>
                    <a:pt x="54" y="127"/>
                  </a:lnTo>
                  <a:lnTo>
                    <a:pt x="62" y="129"/>
                  </a:lnTo>
                  <a:lnTo>
                    <a:pt x="68" y="134"/>
                  </a:lnTo>
                  <a:lnTo>
                    <a:pt x="76" y="131"/>
                  </a:lnTo>
                  <a:lnTo>
                    <a:pt x="84" y="144"/>
                  </a:lnTo>
                  <a:lnTo>
                    <a:pt x="108" y="154"/>
                  </a:lnTo>
                  <a:lnTo>
                    <a:pt x="115" y="154"/>
                  </a:lnTo>
                  <a:lnTo>
                    <a:pt x="117" y="147"/>
                  </a:lnTo>
                  <a:lnTo>
                    <a:pt x="125" y="142"/>
                  </a:lnTo>
                  <a:lnTo>
                    <a:pt x="130" y="127"/>
                  </a:lnTo>
                  <a:lnTo>
                    <a:pt x="137" y="131"/>
                  </a:lnTo>
                  <a:lnTo>
                    <a:pt x="142" y="137"/>
                  </a:lnTo>
                  <a:lnTo>
                    <a:pt x="142" y="145"/>
                  </a:lnTo>
                  <a:lnTo>
                    <a:pt x="156" y="154"/>
                  </a:lnTo>
                  <a:lnTo>
                    <a:pt x="162" y="159"/>
                  </a:lnTo>
                  <a:lnTo>
                    <a:pt x="170" y="159"/>
                  </a:lnTo>
                  <a:lnTo>
                    <a:pt x="181" y="169"/>
                  </a:lnTo>
                  <a:lnTo>
                    <a:pt x="197" y="174"/>
                  </a:lnTo>
                  <a:lnTo>
                    <a:pt x="205" y="171"/>
                  </a:lnTo>
                  <a:lnTo>
                    <a:pt x="212" y="175"/>
                  </a:lnTo>
                  <a:lnTo>
                    <a:pt x="207" y="182"/>
                  </a:lnTo>
                  <a:lnTo>
                    <a:pt x="191" y="186"/>
                  </a:lnTo>
                  <a:lnTo>
                    <a:pt x="187" y="195"/>
                  </a:lnTo>
                  <a:lnTo>
                    <a:pt x="181" y="198"/>
                  </a:lnTo>
                  <a:lnTo>
                    <a:pt x="173" y="196"/>
                  </a:lnTo>
                  <a:lnTo>
                    <a:pt x="168" y="202"/>
                  </a:lnTo>
                  <a:lnTo>
                    <a:pt x="160" y="202"/>
                  </a:lnTo>
                  <a:lnTo>
                    <a:pt x="153" y="206"/>
                  </a:lnTo>
                  <a:lnTo>
                    <a:pt x="149" y="213"/>
                  </a:lnTo>
                  <a:lnTo>
                    <a:pt x="143" y="218"/>
                  </a:lnTo>
                  <a:lnTo>
                    <a:pt x="127" y="220"/>
                  </a:lnTo>
                  <a:lnTo>
                    <a:pt x="111" y="215"/>
                  </a:lnTo>
                  <a:lnTo>
                    <a:pt x="104" y="214"/>
                  </a:lnTo>
                  <a:lnTo>
                    <a:pt x="92" y="215"/>
                  </a:lnTo>
                  <a:lnTo>
                    <a:pt x="88" y="224"/>
                  </a:lnTo>
                  <a:lnTo>
                    <a:pt x="81" y="226"/>
                  </a:lnTo>
                  <a:lnTo>
                    <a:pt x="76" y="234"/>
                  </a:lnTo>
                  <a:lnTo>
                    <a:pt x="68" y="236"/>
                  </a:lnTo>
                  <a:lnTo>
                    <a:pt x="55" y="228"/>
                  </a:lnTo>
                  <a:lnTo>
                    <a:pt x="46" y="226"/>
                  </a:lnTo>
                  <a:lnTo>
                    <a:pt x="30" y="229"/>
                  </a:lnTo>
                  <a:lnTo>
                    <a:pt x="22" y="226"/>
                  </a:lnTo>
                  <a:lnTo>
                    <a:pt x="15" y="231"/>
                  </a:lnTo>
                  <a:lnTo>
                    <a:pt x="0" y="236"/>
                  </a:lnTo>
                  <a:lnTo>
                    <a:pt x="0" y="245"/>
                  </a:lnTo>
                  <a:lnTo>
                    <a:pt x="0" y="261"/>
                  </a:lnTo>
                  <a:lnTo>
                    <a:pt x="4" y="267"/>
                  </a:lnTo>
                  <a:lnTo>
                    <a:pt x="13" y="267"/>
                  </a:lnTo>
                  <a:lnTo>
                    <a:pt x="20" y="265"/>
                  </a:lnTo>
                  <a:lnTo>
                    <a:pt x="36" y="268"/>
                  </a:lnTo>
                  <a:lnTo>
                    <a:pt x="60" y="265"/>
                  </a:lnTo>
                  <a:lnTo>
                    <a:pt x="68" y="265"/>
                  </a:lnTo>
                  <a:lnTo>
                    <a:pt x="76" y="267"/>
                  </a:lnTo>
                  <a:lnTo>
                    <a:pt x="81" y="273"/>
                  </a:lnTo>
                  <a:lnTo>
                    <a:pt x="89" y="274"/>
                  </a:lnTo>
                  <a:lnTo>
                    <a:pt x="120" y="265"/>
                  </a:lnTo>
                  <a:lnTo>
                    <a:pt x="127" y="269"/>
                  </a:lnTo>
                  <a:lnTo>
                    <a:pt x="135" y="271"/>
                  </a:lnTo>
                  <a:lnTo>
                    <a:pt x="140" y="287"/>
                  </a:lnTo>
                  <a:lnTo>
                    <a:pt x="156" y="285"/>
                  </a:lnTo>
                  <a:lnTo>
                    <a:pt x="163" y="288"/>
                  </a:lnTo>
                  <a:lnTo>
                    <a:pt x="178" y="281"/>
                  </a:lnTo>
                  <a:lnTo>
                    <a:pt x="194" y="278"/>
                  </a:lnTo>
                  <a:lnTo>
                    <a:pt x="210" y="281"/>
                  </a:lnTo>
                  <a:lnTo>
                    <a:pt x="219" y="278"/>
                  </a:lnTo>
                  <a:lnTo>
                    <a:pt x="229" y="279"/>
                  </a:lnTo>
                  <a:lnTo>
                    <a:pt x="232" y="265"/>
                  </a:lnTo>
                  <a:lnTo>
                    <a:pt x="251" y="26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7" name="Freeform 159">
              <a:extLst>
                <a:ext uri="{FF2B5EF4-FFF2-40B4-BE49-F238E27FC236}">
                  <a16:creationId xmlns:a16="http://schemas.microsoft.com/office/drawing/2014/main" xmlns="" id="{6BB2B5B2-4AD0-41D9-908C-C2239841C4E4}"/>
                </a:ext>
              </a:extLst>
            </p:cNvPr>
            <p:cNvSpPr>
              <a:spLocks noChangeAspect="1"/>
            </p:cNvSpPr>
            <p:nvPr/>
          </p:nvSpPr>
          <p:spPr bwMode="gray">
            <a:xfrm>
              <a:off x="6980319" y="3492352"/>
              <a:ext cx="215819" cy="162010"/>
            </a:xfrm>
            <a:custGeom>
              <a:avLst/>
              <a:gdLst/>
              <a:ahLst/>
              <a:cxnLst>
                <a:cxn ang="0">
                  <a:pos x="45" y="286"/>
                </a:cxn>
                <a:cxn ang="0">
                  <a:pos x="72" y="273"/>
                </a:cxn>
                <a:cxn ang="0">
                  <a:pos x="89" y="269"/>
                </a:cxn>
                <a:cxn ang="0">
                  <a:pos x="112" y="274"/>
                </a:cxn>
                <a:cxn ang="0">
                  <a:pos x="118" y="246"/>
                </a:cxn>
                <a:cxn ang="0">
                  <a:pos x="145" y="252"/>
                </a:cxn>
                <a:cxn ang="0">
                  <a:pos x="160" y="238"/>
                </a:cxn>
                <a:cxn ang="0">
                  <a:pos x="176" y="198"/>
                </a:cxn>
                <a:cxn ang="0">
                  <a:pos x="190" y="190"/>
                </a:cxn>
                <a:cxn ang="0">
                  <a:pos x="217" y="207"/>
                </a:cxn>
                <a:cxn ang="0">
                  <a:pos x="219" y="225"/>
                </a:cxn>
                <a:cxn ang="0">
                  <a:pos x="230" y="231"/>
                </a:cxn>
                <a:cxn ang="0">
                  <a:pos x="226" y="254"/>
                </a:cxn>
                <a:cxn ang="0">
                  <a:pos x="224" y="287"/>
                </a:cxn>
                <a:cxn ang="0">
                  <a:pos x="241" y="312"/>
                </a:cxn>
                <a:cxn ang="0">
                  <a:pos x="293" y="286"/>
                </a:cxn>
                <a:cxn ang="0">
                  <a:pos x="307" y="271"/>
                </a:cxn>
                <a:cxn ang="0">
                  <a:pos x="334" y="257"/>
                </a:cxn>
                <a:cxn ang="0">
                  <a:pos x="350" y="260"/>
                </a:cxn>
                <a:cxn ang="0">
                  <a:pos x="364" y="266"/>
                </a:cxn>
                <a:cxn ang="0">
                  <a:pos x="390" y="260"/>
                </a:cxn>
                <a:cxn ang="0">
                  <a:pos x="411" y="268"/>
                </a:cxn>
                <a:cxn ang="0">
                  <a:pos x="417" y="273"/>
                </a:cxn>
                <a:cxn ang="0">
                  <a:pos x="400" y="182"/>
                </a:cxn>
                <a:cxn ang="0">
                  <a:pos x="346" y="162"/>
                </a:cxn>
                <a:cxn ang="0">
                  <a:pos x="333" y="120"/>
                </a:cxn>
                <a:cxn ang="0">
                  <a:pos x="282" y="122"/>
                </a:cxn>
                <a:cxn ang="0">
                  <a:pos x="239" y="112"/>
                </a:cxn>
                <a:cxn ang="0">
                  <a:pos x="185" y="114"/>
                </a:cxn>
                <a:cxn ang="0">
                  <a:pos x="140" y="109"/>
                </a:cxn>
                <a:cxn ang="0">
                  <a:pos x="104" y="102"/>
                </a:cxn>
                <a:cxn ang="0">
                  <a:pos x="126" y="67"/>
                </a:cxn>
                <a:cxn ang="0">
                  <a:pos x="172" y="77"/>
                </a:cxn>
                <a:cxn ang="0">
                  <a:pos x="196" y="56"/>
                </a:cxn>
                <a:cxn ang="0">
                  <a:pos x="172" y="54"/>
                </a:cxn>
                <a:cxn ang="0">
                  <a:pos x="185" y="22"/>
                </a:cxn>
                <a:cxn ang="0">
                  <a:pos x="170" y="0"/>
                </a:cxn>
                <a:cxn ang="0">
                  <a:pos x="132" y="27"/>
                </a:cxn>
                <a:cxn ang="0">
                  <a:pos x="108" y="36"/>
                </a:cxn>
                <a:cxn ang="0">
                  <a:pos x="105" y="63"/>
                </a:cxn>
                <a:cxn ang="0">
                  <a:pos x="75" y="82"/>
                </a:cxn>
                <a:cxn ang="0">
                  <a:pos x="32" y="107"/>
                </a:cxn>
                <a:cxn ang="0">
                  <a:pos x="6" y="112"/>
                </a:cxn>
                <a:cxn ang="0">
                  <a:pos x="14" y="136"/>
                </a:cxn>
                <a:cxn ang="0">
                  <a:pos x="40" y="149"/>
                </a:cxn>
                <a:cxn ang="0">
                  <a:pos x="41" y="187"/>
                </a:cxn>
                <a:cxn ang="0">
                  <a:pos x="52" y="212"/>
                </a:cxn>
                <a:cxn ang="0">
                  <a:pos x="29" y="239"/>
                </a:cxn>
                <a:cxn ang="0">
                  <a:pos x="19" y="269"/>
                </a:cxn>
              </a:cxnLst>
              <a:rect l="0" t="0" r="r" b="b"/>
              <a:pathLst>
                <a:path w="417" h="312">
                  <a:moveTo>
                    <a:pt x="19" y="269"/>
                  </a:moveTo>
                  <a:lnTo>
                    <a:pt x="24" y="274"/>
                  </a:lnTo>
                  <a:lnTo>
                    <a:pt x="37" y="289"/>
                  </a:lnTo>
                  <a:lnTo>
                    <a:pt x="45" y="286"/>
                  </a:lnTo>
                  <a:lnTo>
                    <a:pt x="52" y="286"/>
                  </a:lnTo>
                  <a:lnTo>
                    <a:pt x="53" y="281"/>
                  </a:lnTo>
                  <a:lnTo>
                    <a:pt x="67" y="274"/>
                  </a:lnTo>
                  <a:lnTo>
                    <a:pt x="72" y="273"/>
                  </a:lnTo>
                  <a:lnTo>
                    <a:pt x="76" y="274"/>
                  </a:lnTo>
                  <a:lnTo>
                    <a:pt x="79" y="270"/>
                  </a:lnTo>
                  <a:lnTo>
                    <a:pt x="85" y="268"/>
                  </a:lnTo>
                  <a:lnTo>
                    <a:pt x="89" y="269"/>
                  </a:lnTo>
                  <a:lnTo>
                    <a:pt x="94" y="274"/>
                  </a:lnTo>
                  <a:lnTo>
                    <a:pt x="107" y="279"/>
                  </a:lnTo>
                  <a:lnTo>
                    <a:pt x="111" y="276"/>
                  </a:lnTo>
                  <a:lnTo>
                    <a:pt x="112" y="274"/>
                  </a:lnTo>
                  <a:lnTo>
                    <a:pt x="112" y="269"/>
                  </a:lnTo>
                  <a:lnTo>
                    <a:pt x="110" y="265"/>
                  </a:lnTo>
                  <a:lnTo>
                    <a:pt x="110" y="258"/>
                  </a:lnTo>
                  <a:lnTo>
                    <a:pt x="118" y="246"/>
                  </a:lnTo>
                  <a:lnTo>
                    <a:pt x="123" y="246"/>
                  </a:lnTo>
                  <a:lnTo>
                    <a:pt x="129" y="248"/>
                  </a:lnTo>
                  <a:lnTo>
                    <a:pt x="138" y="246"/>
                  </a:lnTo>
                  <a:lnTo>
                    <a:pt x="145" y="252"/>
                  </a:lnTo>
                  <a:lnTo>
                    <a:pt x="149" y="252"/>
                  </a:lnTo>
                  <a:lnTo>
                    <a:pt x="153" y="250"/>
                  </a:lnTo>
                  <a:lnTo>
                    <a:pt x="159" y="243"/>
                  </a:lnTo>
                  <a:lnTo>
                    <a:pt x="160" y="238"/>
                  </a:lnTo>
                  <a:lnTo>
                    <a:pt x="155" y="232"/>
                  </a:lnTo>
                  <a:lnTo>
                    <a:pt x="155" y="227"/>
                  </a:lnTo>
                  <a:lnTo>
                    <a:pt x="165" y="214"/>
                  </a:lnTo>
                  <a:lnTo>
                    <a:pt x="176" y="198"/>
                  </a:lnTo>
                  <a:lnTo>
                    <a:pt x="178" y="195"/>
                  </a:lnTo>
                  <a:lnTo>
                    <a:pt x="182" y="190"/>
                  </a:lnTo>
                  <a:lnTo>
                    <a:pt x="183" y="189"/>
                  </a:lnTo>
                  <a:lnTo>
                    <a:pt x="190" y="190"/>
                  </a:lnTo>
                  <a:lnTo>
                    <a:pt x="194" y="187"/>
                  </a:lnTo>
                  <a:lnTo>
                    <a:pt x="204" y="189"/>
                  </a:lnTo>
                  <a:lnTo>
                    <a:pt x="217" y="201"/>
                  </a:lnTo>
                  <a:lnTo>
                    <a:pt x="217" y="207"/>
                  </a:lnTo>
                  <a:lnTo>
                    <a:pt x="213" y="215"/>
                  </a:lnTo>
                  <a:lnTo>
                    <a:pt x="213" y="220"/>
                  </a:lnTo>
                  <a:lnTo>
                    <a:pt x="214" y="222"/>
                  </a:lnTo>
                  <a:lnTo>
                    <a:pt x="219" y="225"/>
                  </a:lnTo>
                  <a:lnTo>
                    <a:pt x="225" y="223"/>
                  </a:lnTo>
                  <a:lnTo>
                    <a:pt x="229" y="225"/>
                  </a:lnTo>
                  <a:lnTo>
                    <a:pt x="229" y="227"/>
                  </a:lnTo>
                  <a:lnTo>
                    <a:pt x="230" y="231"/>
                  </a:lnTo>
                  <a:lnTo>
                    <a:pt x="228" y="233"/>
                  </a:lnTo>
                  <a:lnTo>
                    <a:pt x="226" y="238"/>
                  </a:lnTo>
                  <a:lnTo>
                    <a:pt x="228" y="249"/>
                  </a:lnTo>
                  <a:lnTo>
                    <a:pt x="226" y="254"/>
                  </a:lnTo>
                  <a:lnTo>
                    <a:pt x="224" y="259"/>
                  </a:lnTo>
                  <a:lnTo>
                    <a:pt x="224" y="269"/>
                  </a:lnTo>
                  <a:lnTo>
                    <a:pt x="221" y="278"/>
                  </a:lnTo>
                  <a:lnTo>
                    <a:pt x="224" y="287"/>
                  </a:lnTo>
                  <a:lnTo>
                    <a:pt x="230" y="298"/>
                  </a:lnTo>
                  <a:lnTo>
                    <a:pt x="235" y="309"/>
                  </a:lnTo>
                  <a:lnTo>
                    <a:pt x="236" y="311"/>
                  </a:lnTo>
                  <a:lnTo>
                    <a:pt x="241" y="312"/>
                  </a:lnTo>
                  <a:lnTo>
                    <a:pt x="246" y="309"/>
                  </a:lnTo>
                  <a:lnTo>
                    <a:pt x="258" y="302"/>
                  </a:lnTo>
                  <a:lnTo>
                    <a:pt x="272" y="292"/>
                  </a:lnTo>
                  <a:lnTo>
                    <a:pt x="293" y="286"/>
                  </a:lnTo>
                  <a:lnTo>
                    <a:pt x="295" y="285"/>
                  </a:lnTo>
                  <a:lnTo>
                    <a:pt x="299" y="278"/>
                  </a:lnTo>
                  <a:lnTo>
                    <a:pt x="306" y="274"/>
                  </a:lnTo>
                  <a:lnTo>
                    <a:pt x="307" y="271"/>
                  </a:lnTo>
                  <a:lnTo>
                    <a:pt x="312" y="270"/>
                  </a:lnTo>
                  <a:lnTo>
                    <a:pt x="322" y="263"/>
                  </a:lnTo>
                  <a:lnTo>
                    <a:pt x="327" y="262"/>
                  </a:lnTo>
                  <a:lnTo>
                    <a:pt x="334" y="257"/>
                  </a:lnTo>
                  <a:lnTo>
                    <a:pt x="339" y="257"/>
                  </a:lnTo>
                  <a:lnTo>
                    <a:pt x="343" y="259"/>
                  </a:lnTo>
                  <a:lnTo>
                    <a:pt x="346" y="260"/>
                  </a:lnTo>
                  <a:lnTo>
                    <a:pt x="350" y="260"/>
                  </a:lnTo>
                  <a:lnTo>
                    <a:pt x="352" y="270"/>
                  </a:lnTo>
                  <a:lnTo>
                    <a:pt x="354" y="274"/>
                  </a:lnTo>
                  <a:lnTo>
                    <a:pt x="357" y="273"/>
                  </a:lnTo>
                  <a:lnTo>
                    <a:pt x="364" y="266"/>
                  </a:lnTo>
                  <a:lnTo>
                    <a:pt x="364" y="268"/>
                  </a:lnTo>
                  <a:lnTo>
                    <a:pt x="366" y="268"/>
                  </a:lnTo>
                  <a:lnTo>
                    <a:pt x="379" y="263"/>
                  </a:lnTo>
                  <a:lnTo>
                    <a:pt x="390" y="260"/>
                  </a:lnTo>
                  <a:lnTo>
                    <a:pt x="396" y="260"/>
                  </a:lnTo>
                  <a:lnTo>
                    <a:pt x="401" y="264"/>
                  </a:lnTo>
                  <a:lnTo>
                    <a:pt x="409" y="264"/>
                  </a:lnTo>
                  <a:lnTo>
                    <a:pt x="411" y="268"/>
                  </a:lnTo>
                  <a:lnTo>
                    <a:pt x="411" y="270"/>
                  </a:lnTo>
                  <a:lnTo>
                    <a:pt x="406" y="271"/>
                  </a:lnTo>
                  <a:lnTo>
                    <a:pt x="414" y="274"/>
                  </a:lnTo>
                  <a:lnTo>
                    <a:pt x="417" y="273"/>
                  </a:lnTo>
                  <a:lnTo>
                    <a:pt x="417" y="237"/>
                  </a:lnTo>
                  <a:lnTo>
                    <a:pt x="407" y="212"/>
                  </a:lnTo>
                  <a:lnTo>
                    <a:pt x="407" y="193"/>
                  </a:lnTo>
                  <a:lnTo>
                    <a:pt x="400" y="182"/>
                  </a:lnTo>
                  <a:lnTo>
                    <a:pt x="381" y="180"/>
                  </a:lnTo>
                  <a:lnTo>
                    <a:pt x="361" y="187"/>
                  </a:lnTo>
                  <a:lnTo>
                    <a:pt x="350" y="179"/>
                  </a:lnTo>
                  <a:lnTo>
                    <a:pt x="346" y="162"/>
                  </a:lnTo>
                  <a:lnTo>
                    <a:pt x="344" y="142"/>
                  </a:lnTo>
                  <a:lnTo>
                    <a:pt x="355" y="108"/>
                  </a:lnTo>
                  <a:lnTo>
                    <a:pt x="336" y="106"/>
                  </a:lnTo>
                  <a:lnTo>
                    <a:pt x="333" y="120"/>
                  </a:lnTo>
                  <a:lnTo>
                    <a:pt x="323" y="119"/>
                  </a:lnTo>
                  <a:lnTo>
                    <a:pt x="314" y="122"/>
                  </a:lnTo>
                  <a:lnTo>
                    <a:pt x="298" y="119"/>
                  </a:lnTo>
                  <a:lnTo>
                    <a:pt x="282" y="122"/>
                  </a:lnTo>
                  <a:lnTo>
                    <a:pt x="267" y="129"/>
                  </a:lnTo>
                  <a:lnTo>
                    <a:pt x="260" y="126"/>
                  </a:lnTo>
                  <a:lnTo>
                    <a:pt x="244" y="128"/>
                  </a:lnTo>
                  <a:lnTo>
                    <a:pt x="239" y="112"/>
                  </a:lnTo>
                  <a:lnTo>
                    <a:pt x="231" y="110"/>
                  </a:lnTo>
                  <a:lnTo>
                    <a:pt x="224" y="106"/>
                  </a:lnTo>
                  <a:lnTo>
                    <a:pt x="193" y="115"/>
                  </a:lnTo>
                  <a:lnTo>
                    <a:pt x="185" y="114"/>
                  </a:lnTo>
                  <a:lnTo>
                    <a:pt x="180" y="108"/>
                  </a:lnTo>
                  <a:lnTo>
                    <a:pt x="172" y="106"/>
                  </a:lnTo>
                  <a:lnTo>
                    <a:pt x="164" y="106"/>
                  </a:lnTo>
                  <a:lnTo>
                    <a:pt x="140" y="109"/>
                  </a:lnTo>
                  <a:lnTo>
                    <a:pt x="124" y="106"/>
                  </a:lnTo>
                  <a:lnTo>
                    <a:pt x="117" y="108"/>
                  </a:lnTo>
                  <a:lnTo>
                    <a:pt x="108" y="108"/>
                  </a:lnTo>
                  <a:lnTo>
                    <a:pt x="104" y="102"/>
                  </a:lnTo>
                  <a:lnTo>
                    <a:pt x="104" y="86"/>
                  </a:lnTo>
                  <a:lnTo>
                    <a:pt x="104" y="77"/>
                  </a:lnTo>
                  <a:lnTo>
                    <a:pt x="119" y="72"/>
                  </a:lnTo>
                  <a:lnTo>
                    <a:pt x="126" y="67"/>
                  </a:lnTo>
                  <a:lnTo>
                    <a:pt x="134" y="70"/>
                  </a:lnTo>
                  <a:lnTo>
                    <a:pt x="150" y="67"/>
                  </a:lnTo>
                  <a:lnTo>
                    <a:pt x="159" y="69"/>
                  </a:lnTo>
                  <a:lnTo>
                    <a:pt x="172" y="77"/>
                  </a:lnTo>
                  <a:lnTo>
                    <a:pt x="180" y="75"/>
                  </a:lnTo>
                  <a:lnTo>
                    <a:pt x="185" y="67"/>
                  </a:lnTo>
                  <a:lnTo>
                    <a:pt x="192" y="65"/>
                  </a:lnTo>
                  <a:lnTo>
                    <a:pt x="196" y="56"/>
                  </a:lnTo>
                  <a:lnTo>
                    <a:pt x="192" y="56"/>
                  </a:lnTo>
                  <a:lnTo>
                    <a:pt x="185" y="60"/>
                  </a:lnTo>
                  <a:lnTo>
                    <a:pt x="176" y="61"/>
                  </a:lnTo>
                  <a:lnTo>
                    <a:pt x="172" y="54"/>
                  </a:lnTo>
                  <a:lnTo>
                    <a:pt x="167" y="38"/>
                  </a:lnTo>
                  <a:lnTo>
                    <a:pt x="174" y="33"/>
                  </a:lnTo>
                  <a:lnTo>
                    <a:pt x="181" y="29"/>
                  </a:lnTo>
                  <a:lnTo>
                    <a:pt x="185" y="22"/>
                  </a:lnTo>
                  <a:lnTo>
                    <a:pt x="183" y="15"/>
                  </a:lnTo>
                  <a:lnTo>
                    <a:pt x="178" y="9"/>
                  </a:lnTo>
                  <a:lnTo>
                    <a:pt x="177" y="0"/>
                  </a:lnTo>
                  <a:lnTo>
                    <a:pt x="170" y="0"/>
                  </a:lnTo>
                  <a:lnTo>
                    <a:pt x="164" y="5"/>
                  </a:lnTo>
                  <a:lnTo>
                    <a:pt x="160" y="12"/>
                  </a:lnTo>
                  <a:lnTo>
                    <a:pt x="145" y="20"/>
                  </a:lnTo>
                  <a:lnTo>
                    <a:pt x="132" y="27"/>
                  </a:lnTo>
                  <a:lnTo>
                    <a:pt x="123" y="28"/>
                  </a:lnTo>
                  <a:lnTo>
                    <a:pt x="117" y="23"/>
                  </a:lnTo>
                  <a:lnTo>
                    <a:pt x="110" y="27"/>
                  </a:lnTo>
                  <a:lnTo>
                    <a:pt x="108" y="36"/>
                  </a:lnTo>
                  <a:lnTo>
                    <a:pt x="102" y="40"/>
                  </a:lnTo>
                  <a:lnTo>
                    <a:pt x="107" y="47"/>
                  </a:lnTo>
                  <a:lnTo>
                    <a:pt x="107" y="55"/>
                  </a:lnTo>
                  <a:lnTo>
                    <a:pt x="105" y="63"/>
                  </a:lnTo>
                  <a:lnTo>
                    <a:pt x="99" y="67"/>
                  </a:lnTo>
                  <a:lnTo>
                    <a:pt x="83" y="70"/>
                  </a:lnTo>
                  <a:lnTo>
                    <a:pt x="75" y="75"/>
                  </a:lnTo>
                  <a:lnTo>
                    <a:pt x="75" y="82"/>
                  </a:lnTo>
                  <a:lnTo>
                    <a:pt x="63" y="104"/>
                  </a:lnTo>
                  <a:lnTo>
                    <a:pt x="56" y="107"/>
                  </a:lnTo>
                  <a:lnTo>
                    <a:pt x="40" y="108"/>
                  </a:lnTo>
                  <a:lnTo>
                    <a:pt x="32" y="107"/>
                  </a:lnTo>
                  <a:lnTo>
                    <a:pt x="26" y="101"/>
                  </a:lnTo>
                  <a:lnTo>
                    <a:pt x="18" y="102"/>
                  </a:lnTo>
                  <a:lnTo>
                    <a:pt x="10" y="106"/>
                  </a:lnTo>
                  <a:lnTo>
                    <a:pt x="6" y="112"/>
                  </a:lnTo>
                  <a:lnTo>
                    <a:pt x="8" y="120"/>
                  </a:lnTo>
                  <a:lnTo>
                    <a:pt x="0" y="125"/>
                  </a:lnTo>
                  <a:lnTo>
                    <a:pt x="6" y="131"/>
                  </a:lnTo>
                  <a:lnTo>
                    <a:pt x="14" y="136"/>
                  </a:lnTo>
                  <a:lnTo>
                    <a:pt x="16" y="144"/>
                  </a:lnTo>
                  <a:lnTo>
                    <a:pt x="25" y="145"/>
                  </a:lnTo>
                  <a:lnTo>
                    <a:pt x="34" y="144"/>
                  </a:lnTo>
                  <a:lnTo>
                    <a:pt x="40" y="149"/>
                  </a:lnTo>
                  <a:lnTo>
                    <a:pt x="42" y="156"/>
                  </a:lnTo>
                  <a:lnTo>
                    <a:pt x="41" y="165"/>
                  </a:lnTo>
                  <a:lnTo>
                    <a:pt x="37" y="171"/>
                  </a:lnTo>
                  <a:lnTo>
                    <a:pt x="41" y="187"/>
                  </a:lnTo>
                  <a:lnTo>
                    <a:pt x="46" y="194"/>
                  </a:lnTo>
                  <a:lnTo>
                    <a:pt x="53" y="199"/>
                  </a:lnTo>
                  <a:lnTo>
                    <a:pt x="54" y="205"/>
                  </a:lnTo>
                  <a:lnTo>
                    <a:pt x="52" y="212"/>
                  </a:lnTo>
                  <a:lnTo>
                    <a:pt x="47" y="217"/>
                  </a:lnTo>
                  <a:lnTo>
                    <a:pt x="40" y="222"/>
                  </a:lnTo>
                  <a:lnTo>
                    <a:pt x="37" y="228"/>
                  </a:lnTo>
                  <a:lnTo>
                    <a:pt x="29" y="239"/>
                  </a:lnTo>
                  <a:lnTo>
                    <a:pt x="22" y="253"/>
                  </a:lnTo>
                  <a:lnTo>
                    <a:pt x="24" y="259"/>
                  </a:lnTo>
                  <a:lnTo>
                    <a:pt x="24" y="266"/>
                  </a:lnTo>
                  <a:lnTo>
                    <a:pt x="19" y="26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28" name="Freeform 160">
              <a:extLst>
                <a:ext uri="{FF2B5EF4-FFF2-40B4-BE49-F238E27FC236}">
                  <a16:creationId xmlns:a16="http://schemas.microsoft.com/office/drawing/2014/main" xmlns="" id="{BFF2DE7B-18C1-498D-B35B-94F329E60A76}"/>
                </a:ext>
              </a:extLst>
            </p:cNvPr>
            <p:cNvSpPr>
              <a:spLocks noChangeAspect="1"/>
            </p:cNvSpPr>
            <p:nvPr/>
          </p:nvSpPr>
          <p:spPr bwMode="gray">
            <a:xfrm>
              <a:off x="6289073" y="3479890"/>
              <a:ext cx="90707" cy="93468"/>
            </a:xfrm>
            <a:custGeom>
              <a:avLst/>
              <a:gdLst/>
              <a:ahLst/>
              <a:cxnLst>
                <a:cxn ang="0">
                  <a:pos x="77" y="118"/>
                </a:cxn>
                <a:cxn ang="0">
                  <a:pos x="68" y="107"/>
                </a:cxn>
                <a:cxn ang="0">
                  <a:pos x="64" y="102"/>
                </a:cxn>
                <a:cxn ang="0">
                  <a:pos x="56" y="99"/>
                </a:cxn>
                <a:cxn ang="0">
                  <a:pos x="46" y="89"/>
                </a:cxn>
                <a:cxn ang="0">
                  <a:pos x="38" y="83"/>
                </a:cxn>
                <a:cxn ang="0">
                  <a:pos x="27" y="79"/>
                </a:cxn>
                <a:cxn ang="0">
                  <a:pos x="19" y="69"/>
                </a:cxn>
                <a:cxn ang="0">
                  <a:pos x="16" y="55"/>
                </a:cxn>
                <a:cxn ang="0">
                  <a:pos x="14" y="35"/>
                </a:cxn>
                <a:cxn ang="0">
                  <a:pos x="7" y="21"/>
                </a:cxn>
                <a:cxn ang="0">
                  <a:pos x="0" y="15"/>
                </a:cxn>
                <a:cxn ang="0">
                  <a:pos x="21" y="14"/>
                </a:cxn>
                <a:cxn ang="0">
                  <a:pos x="28" y="9"/>
                </a:cxn>
                <a:cxn ang="0">
                  <a:pos x="44" y="8"/>
                </a:cxn>
                <a:cxn ang="0">
                  <a:pos x="51" y="4"/>
                </a:cxn>
                <a:cxn ang="0">
                  <a:pos x="67" y="7"/>
                </a:cxn>
                <a:cxn ang="0">
                  <a:pos x="76" y="5"/>
                </a:cxn>
                <a:cxn ang="0">
                  <a:pos x="86" y="0"/>
                </a:cxn>
                <a:cxn ang="0">
                  <a:pos x="87" y="0"/>
                </a:cxn>
                <a:cxn ang="0">
                  <a:pos x="89" y="8"/>
                </a:cxn>
                <a:cxn ang="0">
                  <a:pos x="99" y="20"/>
                </a:cxn>
                <a:cxn ang="0">
                  <a:pos x="107" y="21"/>
                </a:cxn>
                <a:cxn ang="0">
                  <a:pos x="114" y="26"/>
                </a:cxn>
                <a:cxn ang="0">
                  <a:pos x="115" y="34"/>
                </a:cxn>
                <a:cxn ang="0">
                  <a:pos x="110" y="40"/>
                </a:cxn>
                <a:cxn ang="0">
                  <a:pos x="110" y="48"/>
                </a:cxn>
                <a:cxn ang="0">
                  <a:pos x="113" y="56"/>
                </a:cxn>
                <a:cxn ang="0">
                  <a:pos x="118" y="63"/>
                </a:cxn>
                <a:cxn ang="0">
                  <a:pos x="123" y="68"/>
                </a:cxn>
                <a:cxn ang="0">
                  <a:pos x="137" y="77"/>
                </a:cxn>
                <a:cxn ang="0">
                  <a:pos x="138" y="84"/>
                </a:cxn>
                <a:cxn ang="0">
                  <a:pos x="135" y="93"/>
                </a:cxn>
                <a:cxn ang="0">
                  <a:pos x="126" y="94"/>
                </a:cxn>
                <a:cxn ang="0">
                  <a:pos x="129" y="101"/>
                </a:cxn>
                <a:cxn ang="0">
                  <a:pos x="138" y="113"/>
                </a:cxn>
                <a:cxn ang="0">
                  <a:pos x="153" y="122"/>
                </a:cxn>
                <a:cxn ang="0">
                  <a:pos x="161" y="122"/>
                </a:cxn>
                <a:cxn ang="0">
                  <a:pos x="168" y="123"/>
                </a:cxn>
                <a:cxn ang="0">
                  <a:pos x="164" y="131"/>
                </a:cxn>
                <a:cxn ang="0">
                  <a:pos x="163" y="139"/>
                </a:cxn>
                <a:cxn ang="0">
                  <a:pos x="169" y="144"/>
                </a:cxn>
                <a:cxn ang="0">
                  <a:pos x="168" y="152"/>
                </a:cxn>
                <a:cxn ang="0">
                  <a:pos x="161" y="154"/>
                </a:cxn>
                <a:cxn ang="0">
                  <a:pos x="166" y="160"/>
                </a:cxn>
                <a:cxn ang="0">
                  <a:pos x="169" y="168"/>
                </a:cxn>
                <a:cxn ang="0">
                  <a:pos x="170" y="175"/>
                </a:cxn>
                <a:cxn ang="0">
                  <a:pos x="164" y="175"/>
                </a:cxn>
                <a:cxn ang="0">
                  <a:pos x="147" y="175"/>
                </a:cxn>
                <a:cxn ang="0">
                  <a:pos x="142" y="175"/>
                </a:cxn>
                <a:cxn ang="0">
                  <a:pos x="141" y="150"/>
                </a:cxn>
                <a:cxn ang="0">
                  <a:pos x="137" y="143"/>
                </a:cxn>
                <a:cxn ang="0">
                  <a:pos x="132" y="136"/>
                </a:cxn>
                <a:cxn ang="0">
                  <a:pos x="129" y="128"/>
                </a:cxn>
                <a:cxn ang="0">
                  <a:pos x="121" y="126"/>
                </a:cxn>
                <a:cxn ang="0">
                  <a:pos x="114" y="128"/>
                </a:cxn>
                <a:cxn ang="0">
                  <a:pos x="107" y="128"/>
                </a:cxn>
                <a:cxn ang="0">
                  <a:pos x="99" y="125"/>
                </a:cxn>
                <a:cxn ang="0">
                  <a:pos x="94" y="117"/>
                </a:cxn>
                <a:cxn ang="0">
                  <a:pos x="87" y="116"/>
                </a:cxn>
                <a:cxn ang="0">
                  <a:pos x="77" y="118"/>
                </a:cxn>
              </a:cxnLst>
              <a:rect l="0" t="0" r="r" b="b"/>
              <a:pathLst>
                <a:path w="170" h="175">
                  <a:moveTo>
                    <a:pt x="77" y="118"/>
                  </a:moveTo>
                  <a:lnTo>
                    <a:pt x="68" y="107"/>
                  </a:lnTo>
                  <a:lnTo>
                    <a:pt x="64" y="102"/>
                  </a:lnTo>
                  <a:lnTo>
                    <a:pt x="56" y="99"/>
                  </a:lnTo>
                  <a:lnTo>
                    <a:pt x="46" y="89"/>
                  </a:lnTo>
                  <a:lnTo>
                    <a:pt x="38" y="83"/>
                  </a:lnTo>
                  <a:lnTo>
                    <a:pt x="27" y="79"/>
                  </a:lnTo>
                  <a:lnTo>
                    <a:pt x="19" y="69"/>
                  </a:lnTo>
                  <a:lnTo>
                    <a:pt x="16" y="55"/>
                  </a:lnTo>
                  <a:lnTo>
                    <a:pt x="14" y="35"/>
                  </a:lnTo>
                  <a:lnTo>
                    <a:pt x="7" y="21"/>
                  </a:lnTo>
                  <a:lnTo>
                    <a:pt x="0" y="15"/>
                  </a:lnTo>
                  <a:lnTo>
                    <a:pt x="21" y="14"/>
                  </a:lnTo>
                  <a:lnTo>
                    <a:pt x="28" y="9"/>
                  </a:lnTo>
                  <a:lnTo>
                    <a:pt x="44" y="8"/>
                  </a:lnTo>
                  <a:lnTo>
                    <a:pt x="51" y="4"/>
                  </a:lnTo>
                  <a:lnTo>
                    <a:pt x="67" y="7"/>
                  </a:lnTo>
                  <a:lnTo>
                    <a:pt x="76" y="5"/>
                  </a:lnTo>
                  <a:lnTo>
                    <a:pt x="86" y="0"/>
                  </a:lnTo>
                  <a:lnTo>
                    <a:pt x="87" y="0"/>
                  </a:lnTo>
                  <a:lnTo>
                    <a:pt x="89" y="8"/>
                  </a:lnTo>
                  <a:lnTo>
                    <a:pt x="99" y="20"/>
                  </a:lnTo>
                  <a:lnTo>
                    <a:pt x="107" y="21"/>
                  </a:lnTo>
                  <a:lnTo>
                    <a:pt x="114" y="26"/>
                  </a:lnTo>
                  <a:lnTo>
                    <a:pt x="115" y="34"/>
                  </a:lnTo>
                  <a:lnTo>
                    <a:pt x="110" y="40"/>
                  </a:lnTo>
                  <a:lnTo>
                    <a:pt x="110" y="48"/>
                  </a:lnTo>
                  <a:lnTo>
                    <a:pt x="113" y="56"/>
                  </a:lnTo>
                  <a:lnTo>
                    <a:pt x="118" y="63"/>
                  </a:lnTo>
                  <a:lnTo>
                    <a:pt x="123" y="68"/>
                  </a:lnTo>
                  <a:lnTo>
                    <a:pt x="137" y="77"/>
                  </a:lnTo>
                  <a:lnTo>
                    <a:pt x="138" y="84"/>
                  </a:lnTo>
                  <a:lnTo>
                    <a:pt x="135" y="93"/>
                  </a:lnTo>
                  <a:lnTo>
                    <a:pt x="126" y="94"/>
                  </a:lnTo>
                  <a:lnTo>
                    <a:pt x="129" y="101"/>
                  </a:lnTo>
                  <a:lnTo>
                    <a:pt x="138" y="113"/>
                  </a:lnTo>
                  <a:lnTo>
                    <a:pt x="153" y="122"/>
                  </a:lnTo>
                  <a:lnTo>
                    <a:pt x="161" y="122"/>
                  </a:lnTo>
                  <a:lnTo>
                    <a:pt x="168" y="123"/>
                  </a:lnTo>
                  <a:lnTo>
                    <a:pt x="164" y="131"/>
                  </a:lnTo>
                  <a:lnTo>
                    <a:pt x="163" y="139"/>
                  </a:lnTo>
                  <a:lnTo>
                    <a:pt x="169" y="144"/>
                  </a:lnTo>
                  <a:lnTo>
                    <a:pt x="168" y="152"/>
                  </a:lnTo>
                  <a:lnTo>
                    <a:pt x="161" y="154"/>
                  </a:lnTo>
                  <a:lnTo>
                    <a:pt x="166" y="160"/>
                  </a:lnTo>
                  <a:lnTo>
                    <a:pt x="169" y="168"/>
                  </a:lnTo>
                  <a:lnTo>
                    <a:pt x="170" y="175"/>
                  </a:lnTo>
                  <a:lnTo>
                    <a:pt x="164" y="175"/>
                  </a:lnTo>
                  <a:lnTo>
                    <a:pt x="147" y="175"/>
                  </a:lnTo>
                  <a:lnTo>
                    <a:pt x="142" y="175"/>
                  </a:lnTo>
                  <a:lnTo>
                    <a:pt x="141" y="150"/>
                  </a:lnTo>
                  <a:lnTo>
                    <a:pt x="137" y="143"/>
                  </a:lnTo>
                  <a:lnTo>
                    <a:pt x="132" y="136"/>
                  </a:lnTo>
                  <a:lnTo>
                    <a:pt x="129" y="128"/>
                  </a:lnTo>
                  <a:lnTo>
                    <a:pt x="121" y="126"/>
                  </a:lnTo>
                  <a:lnTo>
                    <a:pt x="114" y="128"/>
                  </a:lnTo>
                  <a:lnTo>
                    <a:pt x="107" y="128"/>
                  </a:lnTo>
                  <a:lnTo>
                    <a:pt x="99" y="125"/>
                  </a:lnTo>
                  <a:lnTo>
                    <a:pt x="94" y="117"/>
                  </a:lnTo>
                  <a:lnTo>
                    <a:pt x="87" y="116"/>
                  </a:lnTo>
                  <a:lnTo>
                    <a:pt x="77" y="11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29" name="Group 161">
              <a:extLst>
                <a:ext uri="{FF2B5EF4-FFF2-40B4-BE49-F238E27FC236}">
                  <a16:creationId xmlns:a16="http://schemas.microsoft.com/office/drawing/2014/main" xmlns="" id="{0802B468-6A9D-4E98-B663-20ED6F8FA369}"/>
                </a:ext>
              </a:extLst>
            </p:cNvPr>
            <p:cNvGrpSpPr>
              <a:grpSpLocks noChangeAspect="1"/>
            </p:cNvGrpSpPr>
            <p:nvPr/>
          </p:nvGrpSpPr>
          <p:grpSpPr bwMode="auto">
            <a:xfrm>
              <a:off x="6329734" y="3461196"/>
              <a:ext cx="159518" cy="127739"/>
              <a:chOff x="3248" y="2058"/>
              <a:chExt cx="61" cy="49"/>
            </a:xfrm>
            <a:grpFill/>
          </p:grpSpPr>
          <p:sp>
            <p:nvSpPr>
              <p:cNvPr id="269" name="Freeform 162">
                <a:extLst>
                  <a:ext uri="{FF2B5EF4-FFF2-40B4-BE49-F238E27FC236}">
                    <a16:creationId xmlns:a16="http://schemas.microsoft.com/office/drawing/2014/main" xmlns="" id="{2287888B-1F54-4648-91CF-8046AAADAE27}"/>
                  </a:ext>
                </a:extLst>
              </p:cNvPr>
              <p:cNvSpPr>
                <a:spLocks noChangeAspect="1"/>
              </p:cNvSpPr>
              <p:nvPr/>
            </p:nvSpPr>
            <p:spPr bwMode="gray">
              <a:xfrm>
                <a:off x="3248" y="2089"/>
                <a:ext cx="13" cy="12"/>
              </a:xfrm>
              <a:custGeom>
                <a:avLst/>
                <a:gdLst/>
                <a:ahLst/>
                <a:cxnLst>
                  <a:cxn ang="0">
                    <a:pos x="65" y="59"/>
                  </a:cxn>
                  <a:cxn ang="0">
                    <a:pos x="52" y="56"/>
                  </a:cxn>
                  <a:cxn ang="0">
                    <a:pos x="36" y="53"/>
                  </a:cxn>
                  <a:cxn ang="0">
                    <a:pos x="4" y="7"/>
                  </a:cxn>
                  <a:cxn ang="0">
                    <a:pos x="0" y="2"/>
                  </a:cxn>
                  <a:cxn ang="0">
                    <a:pos x="10" y="0"/>
                  </a:cxn>
                  <a:cxn ang="0">
                    <a:pos x="17" y="1"/>
                  </a:cxn>
                  <a:cxn ang="0">
                    <a:pos x="22" y="9"/>
                  </a:cxn>
                  <a:cxn ang="0">
                    <a:pos x="30" y="12"/>
                  </a:cxn>
                  <a:cxn ang="0">
                    <a:pos x="37" y="13"/>
                  </a:cxn>
                  <a:cxn ang="0">
                    <a:pos x="44" y="10"/>
                  </a:cxn>
                  <a:cxn ang="0">
                    <a:pos x="52" y="12"/>
                  </a:cxn>
                  <a:cxn ang="0">
                    <a:pos x="55" y="20"/>
                  </a:cxn>
                  <a:cxn ang="0">
                    <a:pos x="60" y="27"/>
                  </a:cxn>
                  <a:cxn ang="0">
                    <a:pos x="64" y="34"/>
                  </a:cxn>
                  <a:cxn ang="0">
                    <a:pos x="65" y="59"/>
                  </a:cxn>
                </a:cxnLst>
                <a:rect l="0" t="0" r="r" b="b"/>
                <a:pathLst>
                  <a:path w="65" h="59">
                    <a:moveTo>
                      <a:pt x="65" y="59"/>
                    </a:moveTo>
                    <a:lnTo>
                      <a:pt x="52" y="56"/>
                    </a:lnTo>
                    <a:lnTo>
                      <a:pt x="36" y="53"/>
                    </a:lnTo>
                    <a:lnTo>
                      <a:pt x="4" y="7"/>
                    </a:lnTo>
                    <a:lnTo>
                      <a:pt x="0" y="2"/>
                    </a:lnTo>
                    <a:lnTo>
                      <a:pt x="10" y="0"/>
                    </a:lnTo>
                    <a:lnTo>
                      <a:pt x="17" y="1"/>
                    </a:lnTo>
                    <a:lnTo>
                      <a:pt x="22" y="9"/>
                    </a:lnTo>
                    <a:lnTo>
                      <a:pt x="30" y="12"/>
                    </a:lnTo>
                    <a:lnTo>
                      <a:pt x="37" y="13"/>
                    </a:lnTo>
                    <a:lnTo>
                      <a:pt x="44" y="10"/>
                    </a:lnTo>
                    <a:lnTo>
                      <a:pt x="52" y="12"/>
                    </a:lnTo>
                    <a:lnTo>
                      <a:pt x="55" y="20"/>
                    </a:lnTo>
                    <a:lnTo>
                      <a:pt x="60" y="27"/>
                    </a:lnTo>
                    <a:lnTo>
                      <a:pt x="64" y="34"/>
                    </a:lnTo>
                    <a:lnTo>
                      <a:pt x="65" y="5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70" name="Freeform 163">
                <a:extLst>
                  <a:ext uri="{FF2B5EF4-FFF2-40B4-BE49-F238E27FC236}">
                    <a16:creationId xmlns:a16="http://schemas.microsoft.com/office/drawing/2014/main" xmlns="" id="{0466FB0D-A36A-4072-B198-A0F3823F081F}"/>
                  </a:ext>
                </a:extLst>
              </p:cNvPr>
              <p:cNvSpPr>
                <a:spLocks noChangeAspect="1"/>
              </p:cNvSpPr>
              <p:nvPr/>
            </p:nvSpPr>
            <p:spPr bwMode="gray">
              <a:xfrm>
                <a:off x="3250" y="2058"/>
                <a:ext cx="59" cy="49"/>
              </a:xfrm>
              <a:custGeom>
                <a:avLst/>
                <a:gdLst/>
                <a:ahLst/>
                <a:cxnLst>
                  <a:cxn ang="0">
                    <a:pos x="88" y="5"/>
                  </a:cxn>
                  <a:cxn ang="0">
                    <a:pos x="107" y="16"/>
                  </a:cxn>
                  <a:cxn ang="0">
                    <a:pos x="119" y="24"/>
                  </a:cxn>
                  <a:cxn ang="0">
                    <a:pos x="126" y="47"/>
                  </a:cxn>
                  <a:cxn ang="0">
                    <a:pos x="151" y="51"/>
                  </a:cxn>
                  <a:cxn ang="0">
                    <a:pos x="164" y="43"/>
                  </a:cxn>
                  <a:cxn ang="0">
                    <a:pos x="178" y="24"/>
                  </a:cxn>
                  <a:cxn ang="0">
                    <a:pos x="188" y="13"/>
                  </a:cxn>
                  <a:cxn ang="0">
                    <a:pos x="220" y="34"/>
                  </a:cxn>
                  <a:cxn ang="0">
                    <a:pos x="245" y="83"/>
                  </a:cxn>
                  <a:cxn ang="0">
                    <a:pos x="261" y="98"/>
                  </a:cxn>
                  <a:cxn ang="0">
                    <a:pos x="281" y="98"/>
                  </a:cxn>
                  <a:cxn ang="0">
                    <a:pos x="292" y="109"/>
                  </a:cxn>
                  <a:cxn ang="0">
                    <a:pos x="283" y="109"/>
                  </a:cxn>
                  <a:cxn ang="0">
                    <a:pos x="259" y="117"/>
                  </a:cxn>
                  <a:cxn ang="0">
                    <a:pos x="248" y="147"/>
                  </a:cxn>
                  <a:cxn ang="0">
                    <a:pos x="240" y="180"/>
                  </a:cxn>
                  <a:cxn ang="0">
                    <a:pos x="223" y="192"/>
                  </a:cxn>
                  <a:cxn ang="0">
                    <a:pos x="213" y="206"/>
                  </a:cxn>
                  <a:cxn ang="0">
                    <a:pos x="215" y="244"/>
                  </a:cxn>
                  <a:cxn ang="0">
                    <a:pos x="204" y="245"/>
                  </a:cxn>
                  <a:cxn ang="0">
                    <a:pos x="189" y="235"/>
                  </a:cxn>
                  <a:cxn ang="0">
                    <a:pos x="177" y="227"/>
                  </a:cxn>
                  <a:cxn ang="0">
                    <a:pos x="169" y="215"/>
                  </a:cxn>
                  <a:cxn ang="0">
                    <a:pos x="177" y="186"/>
                  </a:cxn>
                  <a:cxn ang="0">
                    <a:pos x="161" y="163"/>
                  </a:cxn>
                  <a:cxn ang="0">
                    <a:pos x="123" y="177"/>
                  </a:cxn>
                  <a:cxn ang="0">
                    <a:pos x="107" y="203"/>
                  </a:cxn>
                  <a:cxn ang="0">
                    <a:pos x="84" y="218"/>
                  </a:cxn>
                  <a:cxn ang="0">
                    <a:pos x="80" y="203"/>
                  </a:cxn>
                  <a:cxn ang="0">
                    <a:pos x="82" y="196"/>
                  </a:cxn>
                  <a:cxn ang="0">
                    <a:pos x="77" y="182"/>
                  </a:cxn>
                  <a:cxn ang="0">
                    <a:pos x="82" y="166"/>
                  </a:cxn>
                  <a:cxn ang="0">
                    <a:pos x="67" y="165"/>
                  </a:cxn>
                  <a:cxn ang="0">
                    <a:pos x="43" y="144"/>
                  </a:cxn>
                  <a:cxn ang="0">
                    <a:pos x="49" y="136"/>
                  </a:cxn>
                  <a:cxn ang="0">
                    <a:pos x="51" y="120"/>
                  </a:cxn>
                  <a:cxn ang="0">
                    <a:pos x="32" y="106"/>
                  </a:cxn>
                  <a:cxn ang="0">
                    <a:pos x="24" y="91"/>
                  </a:cxn>
                  <a:cxn ang="0">
                    <a:pos x="29" y="77"/>
                  </a:cxn>
                  <a:cxn ang="0">
                    <a:pos x="21" y="64"/>
                  </a:cxn>
                  <a:cxn ang="0">
                    <a:pos x="3" y="51"/>
                  </a:cxn>
                  <a:cxn ang="0">
                    <a:pos x="0" y="43"/>
                  </a:cxn>
                  <a:cxn ang="0">
                    <a:pos x="19" y="32"/>
                  </a:cxn>
                  <a:cxn ang="0">
                    <a:pos x="34" y="36"/>
                  </a:cxn>
                  <a:cxn ang="0">
                    <a:pos x="55" y="50"/>
                  </a:cxn>
                  <a:cxn ang="0">
                    <a:pos x="78" y="55"/>
                  </a:cxn>
                  <a:cxn ang="0">
                    <a:pos x="91" y="50"/>
                  </a:cxn>
                  <a:cxn ang="0">
                    <a:pos x="75" y="32"/>
                  </a:cxn>
                  <a:cxn ang="0">
                    <a:pos x="66" y="19"/>
                  </a:cxn>
                  <a:cxn ang="0">
                    <a:pos x="78" y="0"/>
                  </a:cxn>
                </a:cxnLst>
                <a:rect l="0" t="0" r="r" b="b"/>
                <a:pathLst>
                  <a:path w="294" h="245">
                    <a:moveTo>
                      <a:pt x="80" y="0"/>
                    </a:moveTo>
                    <a:lnTo>
                      <a:pt x="88" y="5"/>
                    </a:lnTo>
                    <a:lnTo>
                      <a:pt x="95" y="5"/>
                    </a:lnTo>
                    <a:lnTo>
                      <a:pt x="107" y="16"/>
                    </a:lnTo>
                    <a:lnTo>
                      <a:pt x="111" y="24"/>
                    </a:lnTo>
                    <a:lnTo>
                      <a:pt x="119" y="24"/>
                    </a:lnTo>
                    <a:lnTo>
                      <a:pt x="124" y="40"/>
                    </a:lnTo>
                    <a:lnTo>
                      <a:pt x="126" y="47"/>
                    </a:lnTo>
                    <a:lnTo>
                      <a:pt x="135" y="47"/>
                    </a:lnTo>
                    <a:lnTo>
                      <a:pt x="151" y="51"/>
                    </a:lnTo>
                    <a:lnTo>
                      <a:pt x="159" y="48"/>
                    </a:lnTo>
                    <a:lnTo>
                      <a:pt x="164" y="43"/>
                    </a:lnTo>
                    <a:lnTo>
                      <a:pt x="170" y="28"/>
                    </a:lnTo>
                    <a:lnTo>
                      <a:pt x="178" y="24"/>
                    </a:lnTo>
                    <a:lnTo>
                      <a:pt x="185" y="20"/>
                    </a:lnTo>
                    <a:lnTo>
                      <a:pt x="188" y="13"/>
                    </a:lnTo>
                    <a:lnTo>
                      <a:pt x="194" y="3"/>
                    </a:lnTo>
                    <a:lnTo>
                      <a:pt x="220" y="34"/>
                    </a:lnTo>
                    <a:lnTo>
                      <a:pt x="236" y="68"/>
                    </a:lnTo>
                    <a:lnTo>
                      <a:pt x="245" y="83"/>
                    </a:lnTo>
                    <a:lnTo>
                      <a:pt x="253" y="93"/>
                    </a:lnTo>
                    <a:lnTo>
                      <a:pt x="261" y="98"/>
                    </a:lnTo>
                    <a:lnTo>
                      <a:pt x="274" y="93"/>
                    </a:lnTo>
                    <a:lnTo>
                      <a:pt x="281" y="98"/>
                    </a:lnTo>
                    <a:lnTo>
                      <a:pt x="287" y="100"/>
                    </a:lnTo>
                    <a:lnTo>
                      <a:pt x="292" y="109"/>
                    </a:lnTo>
                    <a:lnTo>
                      <a:pt x="294" y="118"/>
                    </a:lnTo>
                    <a:lnTo>
                      <a:pt x="283" y="109"/>
                    </a:lnTo>
                    <a:lnTo>
                      <a:pt x="269" y="110"/>
                    </a:lnTo>
                    <a:lnTo>
                      <a:pt x="259" y="117"/>
                    </a:lnTo>
                    <a:lnTo>
                      <a:pt x="251" y="127"/>
                    </a:lnTo>
                    <a:lnTo>
                      <a:pt x="248" y="147"/>
                    </a:lnTo>
                    <a:lnTo>
                      <a:pt x="247" y="164"/>
                    </a:lnTo>
                    <a:lnTo>
                      <a:pt x="240" y="180"/>
                    </a:lnTo>
                    <a:lnTo>
                      <a:pt x="236" y="206"/>
                    </a:lnTo>
                    <a:lnTo>
                      <a:pt x="223" y="192"/>
                    </a:lnTo>
                    <a:lnTo>
                      <a:pt x="216" y="197"/>
                    </a:lnTo>
                    <a:lnTo>
                      <a:pt x="213" y="206"/>
                    </a:lnTo>
                    <a:lnTo>
                      <a:pt x="213" y="227"/>
                    </a:lnTo>
                    <a:lnTo>
                      <a:pt x="215" y="244"/>
                    </a:lnTo>
                    <a:lnTo>
                      <a:pt x="211" y="245"/>
                    </a:lnTo>
                    <a:lnTo>
                      <a:pt x="204" y="245"/>
                    </a:lnTo>
                    <a:lnTo>
                      <a:pt x="197" y="242"/>
                    </a:lnTo>
                    <a:lnTo>
                      <a:pt x="189" y="235"/>
                    </a:lnTo>
                    <a:lnTo>
                      <a:pt x="181" y="231"/>
                    </a:lnTo>
                    <a:lnTo>
                      <a:pt x="177" y="227"/>
                    </a:lnTo>
                    <a:lnTo>
                      <a:pt x="166" y="220"/>
                    </a:lnTo>
                    <a:lnTo>
                      <a:pt x="169" y="215"/>
                    </a:lnTo>
                    <a:lnTo>
                      <a:pt x="184" y="207"/>
                    </a:lnTo>
                    <a:lnTo>
                      <a:pt x="177" y="186"/>
                    </a:lnTo>
                    <a:lnTo>
                      <a:pt x="178" y="172"/>
                    </a:lnTo>
                    <a:lnTo>
                      <a:pt x="161" y="163"/>
                    </a:lnTo>
                    <a:lnTo>
                      <a:pt x="135" y="169"/>
                    </a:lnTo>
                    <a:lnTo>
                      <a:pt x="123" y="177"/>
                    </a:lnTo>
                    <a:lnTo>
                      <a:pt x="113" y="187"/>
                    </a:lnTo>
                    <a:lnTo>
                      <a:pt x="107" y="203"/>
                    </a:lnTo>
                    <a:lnTo>
                      <a:pt x="95" y="217"/>
                    </a:lnTo>
                    <a:lnTo>
                      <a:pt x="84" y="218"/>
                    </a:lnTo>
                    <a:lnTo>
                      <a:pt x="83" y="211"/>
                    </a:lnTo>
                    <a:lnTo>
                      <a:pt x="80" y="203"/>
                    </a:lnTo>
                    <a:lnTo>
                      <a:pt x="75" y="197"/>
                    </a:lnTo>
                    <a:lnTo>
                      <a:pt x="82" y="196"/>
                    </a:lnTo>
                    <a:lnTo>
                      <a:pt x="83" y="187"/>
                    </a:lnTo>
                    <a:lnTo>
                      <a:pt x="77" y="182"/>
                    </a:lnTo>
                    <a:lnTo>
                      <a:pt x="78" y="175"/>
                    </a:lnTo>
                    <a:lnTo>
                      <a:pt x="82" y="166"/>
                    </a:lnTo>
                    <a:lnTo>
                      <a:pt x="75" y="165"/>
                    </a:lnTo>
                    <a:lnTo>
                      <a:pt x="67" y="165"/>
                    </a:lnTo>
                    <a:lnTo>
                      <a:pt x="52" y="156"/>
                    </a:lnTo>
                    <a:lnTo>
                      <a:pt x="43" y="144"/>
                    </a:lnTo>
                    <a:lnTo>
                      <a:pt x="40" y="137"/>
                    </a:lnTo>
                    <a:lnTo>
                      <a:pt x="49" y="136"/>
                    </a:lnTo>
                    <a:lnTo>
                      <a:pt x="52" y="127"/>
                    </a:lnTo>
                    <a:lnTo>
                      <a:pt x="51" y="120"/>
                    </a:lnTo>
                    <a:lnTo>
                      <a:pt x="37" y="111"/>
                    </a:lnTo>
                    <a:lnTo>
                      <a:pt x="32" y="106"/>
                    </a:lnTo>
                    <a:lnTo>
                      <a:pt x="27" y="99"/>
                    </a:lnTo>
                    <a:lnTo>
                      <a:pt x="24" y="91"/>
                    </a:lnTo>
                    <a:lnTo>
                      <a:pt x="24" y="83"/>
                    </a:lnTo>
                    <a:lnTo>
                      <a:pt x="29" y="77"/>
                    </a:lnTo>
                    <a:lnTo>
                      <a:pt x="28" y="69"/>
                    </a:lnTo>
                    <a:lnTo>
                      <a:pt x="21" y="64"/>
                    </a:lnTo>
                    <a:lnTo>
                      <a:pt x="13" y="64"/>
                    </a:lnTo>
                    <a:lnTo>
                      <a:pt x="3" y="51"/>
                    </a:lnTo>
                    <a:lnTo>
                      <a:pt x="1" y="43"/>
                    </a:lnTo>
                    <a:lnTo>
                      <a:pt x="0" y="43"/>
                    </a:lnTo>
                    <a:lnTo>
                      <a:pt x="5" y="42"/>
                    </a:lnTo>
                    <a:lnTo>
                      <a:pt x="19" y="32"/>
                    </a:lnTo>
                    <a:lnTo>
                      <a:pt x="27" y="34"/>
                    </a:lnTo>
                    <a:lnTo>
                      <a:pt x="34" y="36"/>
                    </a:lnTo>
                    <a:lnTo>
                      <a:pt x="40" y="42"/>
                    </a:lnTo>
                    <a:lnTo>
                      <a:pt x="55" y="50"/>
                    </a:lnTo>
                    <a:lnTo>
                      <a:pt x="64" y="48"/>
                    </a:lnTo>
                    <a:lnTo>
                      <a:pt x="78" y="55"/>
                    </a:lnTo>
                    <a:lnTo>
                      <a:pt x="87" y="56"/>
                    </a:lnTo>
                    <a:lnTo>
                      <a:pt x="91" y="50"/>
                    </a:lnTo>
                    <a:lnTo>
                      <a:pt x="88" y="42"/>
                    </a:lnTo>
                    <a:lnTo>
                      <a:pt x="75" y="32"/>
                    </a:lnTo>
                    <a:lnTo>
                      <a:pt x="72" y="25"/>
                    </a:lnTo>
                    <a:lnTo>
                      <a:pt x="66" y="19"/>
                    </a:lnTo>
                    <a:lnTo>
                      <a:pt x="67" y="10"/>
                    </a:lnTo>
                    <a:lnTo>
                      <a:pt x="78" y="0"/>
                    </a:lnTo>
                    <a:lnTo>
                      <a:pt x="80"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30" name="Freeform 164">
              <a:extLst>
                <a:ext uri="{FF2B5EF4-FFF2-40B4-BE49-F238E27FC236}">
                  <a16:creationId xmlns:a16="http://schemas.microsoft.com/office/drawing/2014/main" xmlns="" id="{DEC34B27-7F89-4A19-B0AF-348E0DAAE48F}"/>
                </a:ext>
              </a:extLst>
            </p:cNvPr>
            <p:cNvSpPr>
              <a:spLocks noChangeAspect="1"/>
            </p:cNvSpPr>
            <p:nvPr/>
          </p:nvSpPr>
          <p:spPr bwMode="gray">
            <a:xfrm>
              <a:off x="7080408" y="3526624"/>
              <a:ext cx="9383" cy="9347"/>
            </a:xfrm>
            <a:custGeom>
              <a:avLst/>
              <a:gdLst/>
              <a:ahLst/>
              <a:cxnLst>
                <a:cxn ang="0">
                  <a:pos x="16" y="19"/>
                </a:cxn>
                <a:cxn ang="0">
                  <a:pos x="14" y="12"/>
                </a:cxn>
                <a:cxn ang="0">
                  <a:pos x="5" y="0"/>
                </a:cxn>
                <a:cxn ang="0">
                  <a:pos x="0" y="6"/>
                </a:cxn>
                <a:cxn ang="0">
                  <a:pos x="1" y="13"/>
                </a:cxn>
                <a:cxn ang="0">
                  <a:pos x="3" y="21"/>
                </a:cxn>
                <a:cxn ang="0">
                  <a:pos x="12" y="22"/>
                </a:cxn>
                <a:cxn ang="0">
                  <a:pos x="16" y="19"/>
                </a:cxn>
              </a:cxnLst>
              <a:rect l="0" t="0" r="r" b="b"/>
              <a:pathLst>
                <a:path w="16" h="22">
                  <a:moveTo>
                    <a:pt x="16" y="19"/>
                  </a:moveTo>
                  <a:lnTo>
                    <a:pt x="14" y="12"/>
                  </a:lnTo>
                  <a:lnTo>
                    <a:pt x="5" y="0"/>
                  </a:lnTo>
                  <a:lnTo>
                    <a:pt x="0" y="6"/>
                  </a:lnTo>
                  <a:lnTo>
                    <a:pt x="1" y="13"/>
                  </a:lnTo>
                  <a:lnTo>
                    <a:pt x="3" y="21"/>
                  </a:lnTo>
                  <a:lnTo>
                    <a:pt x="12" y="22"/>
                  </a:lnTo>
                  <a:lnTo>
                    <a:pt x="16" y="1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1" name="Freeform 165">
              <a:extLst>
                <a:ext uri="{FF2B5EF4-FFF2-40B4-BE49-F238E27FC236}">
                  <a16:creationId xmlns:a16="http://schemas.microsoft.com/office/drawing/2014/main" xmlns="" id="{7D72A87F-399F-494F-95CA-A485C5E409D4}"/>
                </a:ext>
              </a:extLst>
            </p:cNvPr>
            <p:cNvSpPr>
              <a:spLocks noChangeAspect="1"/>
            </p:cNvSpPr>
            <p:nvPr/>
          </p:nvSpPr>
          <p:spPr bwMode="gray">
            <a:xfrm>
              <a:off x="7099175" y="3529739"/>
              <a:ext cx="9383" cy="6231"/>
            </a:xfrm>
            <a:custGeom>
              <a:avLst/>
              <a:gdLst/>
              <a:ahLst/>
              <a:cxnLst>
                <a:cxn ang="0">
                  <a:pos x="15" y="4"/>
                </a:cxn>
                <a:cxn ang="0">
                  <a:pos x="7" y="0"/>
                </a:cxn>
                <a:cxn ang="0">
                  <a:pos x="0" y="3"/>
                </a:cxn>
                <a:cxn ang="0">
                  <a:pos x="6" y="9"/>
                </a:cxn>
                <a:cxn ang="0">
                  <a:pos x="14" y="6"/>
                </a:cxn>
                <a:cxn ang="0">
                  <a:pos x="15" y="4"/>
                </a:cxn>
              </a:cxnLst>
              <a:rect l="0" t="0" r="r" b="b"/>
              <a:pathLst>
                <a:path w="15" h="9">
                  <a:moveTo>
                    <a:pt x="15" y="4"/>
                  </a:moveTo>
                  <a:lnTo>
                    <a:pt x="7" y="0"/>
                  </a:lnTo>
                  <a:lnTo>
                    <a:pt x="0" y="3"/>
                  </a:lnTo>
                  <a:lnTo>
                    <a:pt x="6" y="9"/>
                  </a:lnTo>
                  <a:lnTo>
                    <a:pt x="14" y="6"/>
                  </a:lnTo>
                  <a:lnTo>
                    <a:pt x="15" y="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2" name="Freeform 166">
              <a:extLst>
                <a:ext uri="{FF2B5EF4-FFF2-40B4-BE49-F238E27FC236}">
                  <a16:creationId xmlns:a16="http://schemas.microsoft.com/office/drawing/2014/main" xmlns="" id="{F10CAAE1-3637-4291-BD9B-C544ECAD7D2C}"/>
                </a:ext>
              </a:extLst>
            </p:cNvPr>
            <p:cNvSpPr>
              <a:spLocks noChangeAspect="1"/>
            </p:cNvSpPr>
            <p:nvPr/>
          </p:nvSpPr>
          <p:spPr bwMode="gray">
            <a:xfrm>
              <a:off x="7067897" y="3535970"/>
              <a:ext cx="6256" cy="6231"/>
            </a:xfrm>
            <a:custGeom>
              <a:avLst/>
              <a:gdLst/>
              <a:ahLst/>
              <a:cxnLst>
                <a:cxn ang="0">
                  <a:pos x="12" y="6"/>
                </a:cxn>
                <a:cxn ang="0">
                  <a:pos x="8" y="0"/>
                </a:cxn>
                <a:cxn ang="0">
                  <a:pos x="0" y="1"/>
                </a:cxn>
                <a:cxn ang="0">
                  <a:pos x="2" y="8"/>
                </a:cxn>
                <a:cxn ang="0">
                  <a:pos x="11" y="8"/>
                </a:cxn>
                <a:cxn ang="0">
                  <a:pos x="12" y="6"/>
                </a:cxn>
              </a:cxnLst>
              <a:rect l="0" t="0" r="r" b="b"/>
              <a:pathLst>
                <a:path w="12" h="8">
                  <a:moveTo>
                    <a:pt x="12" y="6"/>
                  </a:moveTo>
                  <a:lnTo>
                    <a:pt x="8" y="0"/>
                  </a:lnTo>
                  <a:lnTo>
                    <a:pt x="0" y="1"/>
                  </a:lnTo>
                  <a:lnTo>
                    <a:pt x="2" y="8"/>
                  </a:lnTo>
                  <a:lnTo>
                    <a:pt x="11" y="8"/>
                  </a:lnTo>
                  <a:lnTo>
                    <a:pt x="12" y="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33" name="Group 167">
              <a:extLst>
                <a:ext uri="{FF2B5EF4-FFF2-40B4-BE49-F238E27FC236}">
                  <a16:creationId xmlns:a16="http://schemas.microsoft.com/office/drawing/2014/main" xmlns="" id="{6CD58610-E3EA-4C1B-8850-40E084309A12}"/>
                </a:ext>
              </a:extLst>
            </p:cNvPr>
            <p:cNvGrpSpPr>
              <a:grpSpLocks noChangeAspect="1"/>
            </p:cNvGrpSpPr>
            <p:nvPr/>
          </p:nvGrpSpPr>
          <p:grpSpPr bwMode="auto">
            <a:xfrm>
              <a:off x="5791750" y="3451850"/>
              <a:ext cx="1404388" cy="962715"/>
              <a:chOff x="3043" y="2055"/>
              <a:chExt cx="535" cy="369"/>
            </a:xfrm>
            <a:grpFill/>
          </p:grpSpPr>
          <p:grpSp>
            <p:nvGrpSpPr>
              <p:cNvPr id="239" name="Group 168">
                <a:extLst>
                  <a:ext uri="{FF2B5EF4-FFF2-40B4-BE49-F238E27FC236}">
                    <a16:creationId xmlns:a16="http://schemas.microsoft.com/office/drawing/2014/main" xmlns="" id="{3708B21B-D11C-406D-927F-89C01F14707D}"/>
                  </a:ext>
                </a:extLst>
              </p:cNvPr>
              <p:cNvGrpSpPr>
                <a:grpSpLocks noChangeAspect="1"/>
              </p:cNvGrpSpPr>
              <p:nvPr/>
            </p:nvGrpSpPr>
            <p:grpSpPr bwMode="auto">
              <a:xfrm>
                <a:off x="3134" y="2192"/>
                <a:ext cx="231" cy="189"/>
                <a:chOff x="3134" y="2192"/>
                <a:chExt cx="231" cy="189"/>
              </a:xfrm>
              <a:grpFill/>
            </p:grpSpPr>
            <p:sp>
              <p:nvSpPr>
                <p:cNvPr id="267" name="Freeform 169">
                  <a:extLst>
                    <a:ext uri="{FF2B5EF4-FFF2-40B4-BE49-F238E27FC236}">
                      <a16:creationId xmlns:a16="http://schemas.microsoft.com/office/drawing/2014/main" xmlns="" id="{B31B96F7-007C-4945-A415-B5E0D6A17AE4}"/>
                    </a:ext>
                  </a:extLst>
                </p:cNvPr>
                <p:cNvSpPr>
                  <a:spLocks noChangeAspect="1"/>
                </p:cNvSpPr>
                <p:nvPr/>
              </p:nvSpPr>
              <p:spPr bwMode="gray">
                <a:xfrm>
                  <a:off x="3134" y="2192"/>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close/>
                    </a:path>
                  </a:pathLst>
                </a:custGeom>
                <a:grpFill/>
                <a:ln w="6350" cmpd="sng">
                  <a:solidFill>
                    <a:schemeClr val="bg1"/>
                  </a:solidFill>
                  <a:round/>
                  <a:headEnd/>
                  <a:tailEnd/>
                </a:ln>
              </p:spPr>
              <p:txBody>
                <a:bodyPr/>
                <a:lstStyle/>
                <a:p>
                  <a:pPr eaLnBrk="0" fontAlgn="base" hangingPunct="0">
                    <a:spcBef>
                      <a:spcPct val="0"/>
                    </a:spcBef>
                    <a:spcAft>
                      <a:spcPct val="0"/>
                    </a:spcAft>
                  </a:pPr>
                  <a:endParaRPr lang="en-GB">
                    <a:solidFill>
                      <a:srgbClr val="000000"/>
                    </a:solidFill>
                  </a:endParaRPr>
                </a:p>
              </p:txBody>
            </p:sp>
            <p:sp>
              <p:nvSpPr>
                <p:cNvPr id="268" name="Freeform 170">
                  <a:extLst>
                    <a:ext uri="{FF2B5EF4-FFF2-40B4-BE49-F238E27FC236}">
                      <a16:creationId xmlns:a16="http://schemas.microsoft.com/office/drawing/2014/main" xmlns="" id="{13533E25-EABA-4FF2-9E7A-59ECE44162CE}"/>
                    </a:ext>
                  </a:extLst>
                </p:cNvPr>
                <p:cNvSpPr>
                  <a:spLocks noChangeAspect="1"/>
                </p:cNvSpPr>
                <p:nvPr/>
              </p:nvSpPr>
              <p:spPr bwMode="gray">
                <a:xfrm>
                  <a:off x="3134" y="2192"/>
                  <a:ext cx="231" cy="189"/>
                </a:xfrm>
                <a:custGeom>
                  <a:avLst/>
                  <a:gdLst/>
                  <a:ahLst/>
                  <a:cxnLst>
                    <a:cxn ang="0">
                      <a:pos x="9706" y="2910"/>
                    </a:cxn>
                    <a:cxn ang="0">
                      <a:pos x="10455" y="3296"/>
                    </a:cxn>
                    <a:cxn ang="0">
                      <a:pos x="10697" y="3824"/>
                    </a:cxn>
                    <a:cxn ang="0">
                      <a:pos x="11100" y="4189"/>
                    </a:cxn>
                    <a:cxn ang="0">
                      <a:pos x="11258" y="4460"/>
                    </a:cxn>
                    <a:cxn ang="0">
                      <a:pos x="11663" y="4798"/>
                    </a:cxn>
                    <a:cxn ang="0">
                      <a:pos x="11788" y="5234"/>
                    </a:cxn>
                    <a:cxn ang="0">
                      <a:pos x="11824" y="5695"/>
                    </a:cxn>
                    <a:cxn ang="0">
                      <a:pos x="12147" y="6336"/>
                    </a:cxn>
                    <a:cxn ang="0">
                      <a:pos x="12348" y="6619"/>
                    </a:cxn>
                    <a:cxn ang="0">
                      <a:pos x="13158" y="7915"/>
                    </a:cxn>
                    <a:cxn ang="0">
                      <a:pos x="15424" y="10363"/>
                    </a:cxn>
                    <a:cxn ang="0">
                      <a:pos x="10244" y="11935"/>
                    </a:cxn>
                    <a:cxn ang="0">
                      <a:pos x="9104" y="12745"/>
                    </a:cxn>
                    <a:cxn ang="0">
                      <a:pos x="7168" y="12457"/>
                    </a:cxn>
                    <a:cxn ang="0">
                      <a:pos x="6570" y="12466"/>
                    </a:cxn>
                    <a:cxn ang="0">
                      <a:pos x="6524" y="12554"/>
                    </a:cxn>
                    <a:cxn ang="0">
                      <a:pos x="6474" y="12661"/>
                    </a:cxn>
                    <a:cxn ang="0">
                      <a:pos x="6461" y="12671"/>
                    </a:cxn>
                    <a:cxn ang="0">
                      <a:pos x="6442" y="12664"/>
                    </a:cxn>
                    <a:cxn ang="0">
                      <a:pos x="6434" y="12672"/>
                    </a:cxn>
                    <a:cxn ang="0">
                      <a:pos x="6449" y="12718"/>
                    </a:cxn>
                    <a:cxn ang="0">
                      <a:pos x="6493" y="12822"/>
                    </a:cxn>
                    <a:cxn ang="0">
                      <a:pos x="6493" y="12849"/>
                    </a:cxn>
                    <a:cxn ang="0">
                      <a:pos x="6127" y="13229"/>
                    </a:cxn>
                    <a:cxn ang="0">
                      <a:pos x="5877" y="12675"/>
                    </a:cxn>
                    <a:cxn ang="0">
                      <a:pos x="5396" y="12043"/>
                    </a:cxn>
                    <a:cxn ang="0">
                      <a:pos x="4967" y="11398"/>
                    </a:cxn>
                    <a:cxn ang="0">
                      <a:pos x="4842" y="10911"/>
                    </a:cxn>
                    <a:cxn ang="0">
                      <a:pos x="4559" y="10532"/>
                    </a:cxn>
                    <a:cxn ang="0">
                      <a:pos x="4050" y="10087"/>
                    </a:cxn>
                    <a:cxn ang="0">
                      <a:pos x="3642" y="9870"/>
                    </a:cxn>
                    <a:cxn ang="0">
                      <a:pos x="3359" y="8893"/>
                    </a:cxn>
                    <a:cxn ang="0">
                      <a:pos x="3366" y="8593"/>
                    </a:cxn>
                    <a:cxn ang="0">
                      <a:pos x="3225" y="8044"/>
                    </a:cxn>
                    <a:cxn ang="0">
                      <a:pos x="3034" y="7550"/>
                    </a:cxn>
                    <a:cxn ang="0">
                      <a:pos x="2492" y="6909"/>
                    </a:cxn>
                    <a:cxn ang="0">
                      <a:pos x="2243" y="6803"/>
                    </a:cxn>
                    <a:cxn ang="0">
                      <a:pos x="2042" y="6580"/>
                    </a:cxn>
                    <a:cxn ang="0">
                      <a:pos x="1833" y="5901"/>
                    </a:cxn>
                    <a:cxn ang="0">
                      <a:pos x="1507" y="5504"/>
                    </a:cxn>
                    <a:cxn ang="0">
                      <a:pos x="1117" y="4757"/>
                    </a:cxn>
                    <a:cxn ang="0">
                      <a:pos x="724" y="4245"/>
                    </a:cxn>
                    <a:cxn ang="0">
                      <a:pos x="242" y="3599"/>
                    </a:cxn>
                    <a:cxn ang="0">
                      <a:pos x="0" y="3649"/>
                    </a:cxn>
                    <a:cxn ang="0">
                      <a:pos x="249" y="2682"/>
                    </a:cxn>
                    <a:cxn ang="0">
                      <a:pos x="1352" y="2467"/>
                    </a:cxn>
                    <a:cxn ang="0">
                      <a:pos x="2171" y="1850"/>
                    </a:cxn>
                    <a:cxn ang="0">
                      <a:pos x="1840" y="685"/>
                    </a:cxn>
                    <a:cxn ang="0">
                      <a:pos x="3424" y="0"/>
                    </a:cxn>
                    <a:cxn ang="0">
                      <a:pos x="6284" y="1324"/>
                    </a:cxn>
                    <a:cxn ang="0">
                      <a:pos x="6826" y="2203"/>
                    </a:cxn>
                  </a:cxnLst>
                  <a:rect l="0" t="0" r="r" b="b"/>
                  <a:pathLst>
                    <a:path w="15957" h="13229">
                      <a:moveTo>
                        <a:pt x="9071" y="2723"/>
                      </a:moveTo>
                      <a:lnTo>
                        <a:pt x="9131" y="2757"/>
                      </a:lnTo>
                      <a:lnTo>
                        <a:pt x="9432" y="2810"/>
                      </a:lnTo>
                      <a:lnTo>
                        <a:pt x="9706" y="2910"/>
                      </a:lnTo>
                      <a:lnTo>
                        <a:pt x="9809" y="2999"/>
                      </a:lnTo>
                      <a:lnTo>
                        <a:pt x="9934" y="3216"/>
                      </a:lnTo>
                      <a:lnTo>
                        <a:pt x="10393" y="3219"/>
                      </a:lnTo>
                      <a:lnTo>
                        <a:pt x="10455" y="3296"/>
                      </a:lnTo>
                      <a:lnTo>
                        <a:pt x="10504" y="3434"/>
                      </a:lnTo>
                      <a:lnTo>
                        <a:pt x="10545" y="3497"/>
                      </a:lnTo>
                      <a:lnTo>
                        <a:pt x="10573" y="3599"/>
                      </a:lnTo>
                      <a:lnTo>
                        <a:pt x="10697" y="3824"/>
                      </a:lnTo>
                      <a:lnTo>
                        <a:pt x="10817" y="3869"/>
                      </a:lnTo>
                      <a:lnTo>
                        <a:pt x="10903" y="4039"/>
                      </a:lnTo>
                      <a:lnTo>
                        <a:pt x="11097" y="4175"/>
                      </a:lnTo>
                      <a:lnTo>
                        <a:pt x="11100" y="4189"/>
                      </a:lnTo>
                      <a:lnTo>
                        <a:pt x="11062" y="4232"/>
                      </a:lnTo>
                      <a:lnTo>
                        <a:pt x="11097" y="4290"/>
                      </a:lnTo>
                      <a:lnTo>
                        <a:pt x="11134" y="4426"/>
                      </a:lnTo>
                      <a:lnTo>
                        <a:pt x="11258" y="4460"/>
                      </a:lnTo>
                      <a:lnTo>
                        <a:pt x="11313" y="4512"/>
                      </a:lnTo>
                      <a:lnTo>
                        <a:pt x="11537" y="4658"/>
                      </a:lnTo>
                      <a:lnTo>
                        <a:pt x="11613" y="4723"/>
                      </a:lnTo>
                      <a:lnTo>
                        <a:pt x="11663" y="4798"/>
                      </a:lnTo>
                      <a:lnTo>
                        <a:pt x="11680" y="4839"/>
                      </a:lnTo>
                      <a:lnTo>
                        <a:pt x="11658" y="4977"/>
                      </a:lnTo>
                      <a:lnTo>
                        <a:pt x="11764" y="5127"/>
                      </a:lnTo>
                      <a:lnTo>
                        <a:pt x="11788" y="5234"/>
                      </a:lnTo>
                      <a:lnTo>
                        <a:pt x="11781" y="5294"/>
                      </a:lnTo>
                      <a:lnTo>
                        <a:pt x="11711" y="5381"/>
                      </a:lnTo>
                      <a:lnTo>
                        <a:pt x="11715" y="5546"/>
                      </a:lnTo>
                      <a:lnTo>
                        <a:pt x="11824" y="5695"/>
                      </a:lnTo>
                      <a:lnTo>
                        <a:pt x="12016" y="5908"/>
                      </a:lnTo>
                      <a:lnTo>
                        <a:pt x="12063" y="6177"/>
                      </a:lnTo>
                      <a:lnTo>
                        <a:pt x="12135" y="6264"/>
                      </a:lnTo>
                      <a:lnTo>
                        <a:pt x="12147" y="6336"/>
                      </a:lnTo>
                      <a:lnTo>
                        <a:pt x="12184" y="6371"/>
                      </a:lnTo>
                      <a:lnTo>
                        <a:pt x="12207" y="6448"/>
                      </a:lnTo>
                      <a:lnTo>
                        <a:pt x="12243" y="6448"/>
                      </a:lnTo>
                      <a:lnTo>
                        <a:pt x="12348" y="6619"/>
                      </a:lnTo>
                      <a:lnTo>
                        <a:pt x="12423" y="6638"/>
                      </a:lnTo>
                      <a:lnTo>
                        <a:pt x="12480" y="6842"/>
                      </a:lnTo>
                      <a:lnTo>
                        <a:pt x="12935" y="7241"/>
                      </a:lnTo>
                      <a:lnTo>
                        <a:pt x="13158" y="7915"/>
                      </a:lnTo>
                      <a:lnTo>
                        <a:pt x="15429" y="8331"/>
                      </a:lnTo>
                      <a:lnTo>
                        <a:pt x="15576" y="8167"/>
                      </a:lnTo>
                      <a:lnTo>
                        <a:pt x="15957" y="8740"/>
                      </a:lnTo>
                      <a:lnTo>
                        <a:pt x="15424" y="10363"/>
                      </a:lnTo>
                      <a:lnTo>
                        <a:pt x="13158" y="11166"/>
                      </a:lnTo>
                      <a:lnTo>
                        <a:pt x="11049" y="11512"/>
                      </a:lnTo>
                      <a:lnTo>
                        <a:pt x="10746" y="11729"/>
                      </a:lnTo>
                      <a:lnTo>
                        <a:pt x="10244" y="11935"/>
                      </a:lnTo>
                      <a:lnTo>
                        <a:pt x="9691" y="12918"/>
                      </a:lnTo>
                      <a:lnTo>
                        <a:pt x="9503" y="13060"/>
                      </a:lnTo>
                      <a:lnTo>
                        <a:pt x="9370" y="13076"/>
                      </a:lnTo>
                      <a:lnTo>
                        <a:pt x="9104" y="12745"/>
                      </a:lnTo>
                      <a:lnTo>
                        <a:pt x="8174" y="12657"/>
                      </a:lnTo>
                      <a:lnTo>
                        <a:pt x="8036" y="12551"/>
                      </a:lnTo>
                      <a:lnTo>
                        <a:pt x="7547" y="12502"/>
                      </a:lnTo>
                      <a:lnTo>
                        <a:pt x="7168" y="12457"/>
                      </a:lnTo>
                      <a:lnTo>
                        <a:pt x="6859" y="12543"/>
                      </a:lnTo>
                      <a:lnTo>
                        <a:pt x="6711" y="12286"/>
                      </a:lnTo>
                      <a:lnTo>
                        <a:pt x="6580" y="12452"/>
                      </a:lnTo>
                      <a:lnTo>
                        <a:pt x="6570" y="12466"/>
                      </a:lnTo>
                      <a:lnTo>
                        <a:pt x="6560" y="12481"/>
                      </a:lnTo>
                      <a:lnTo>
                        <a:pt x="6551" y="12499"/>
                      </a:lnTo>
                      <a:lnTo>
                        <a:pt x="6542" y="12517"/>
                      </a:lnTo>
                      <a:lnTo>
                        <a:pt x="6524" y="12554"/>
                      </a:lnTo>
                      <a:lnTo>
                        <a:pt x="6507" y="12592"/>
                      </a:lnTo>
                      <a:lnTo>
                        <a:pt x="6492" y="12625"/>
                      </a:lnTo>
                      <a:lnTo>
                        <a:pt x="6480" y="12652"/>
                      </a:lnTo>
                      <a:lnTo>
                        <a:pt x="6474" y="12661"/>
                      </a:lnTo>
                      <a:lnTo>
                        <a:pt x="6468" y="12668"/>
                      </a:lnTo>
                      <a:lnTo>
                        <a:pt x="6466" y="12670"/>
                      </a:lnTo>
                      <a:lnTo>
                        <a:pt x="6464" y="12671"/>
                      </a:lnTo>
                      <a:lnTo>
                        <a:pt x="6461" y="12671"/>
                      </a:lnTo>
                      <a:lnTo>
                        <a:pt x="6460" y="12670"/>
                      </a:lnTo>
                      <a:lnTo>
                        <a:pt x="6452" y="12667"/>
                      </a:lnTo>
                      <a:lnTo>
                        <a:pt x="6447" y="12665"/>
                      </a:lnTo>
                      <a:lnTo>
                        <a:pt x="6442" y="12664"/>
                      </a:lnTo>
                      <a:lnTo>
                        <a:pt x="6439" y="12665"/>
                      </a:lnTo>
                      <a:lnTo>
                        <a:pt x="6436" y="12666"/>
                      </a:lnTo>
                      <a:lnTo>
                        <a:pt x="6435" y="12669"/>
                      </a:lnTo>
                      <a:lnTo>
                        <a:pt x="6434" y="12672"/>
                      </a:lnTo>
                      <a:lnTo>
                        <a:pt x="6434" y="12676"/>
                      </a:lnTo>
                      <a:lnTo>
                        <a:pt x="6437" y="12688"/>
                      </a:lnTo>
                      <a:lnTo>
                        <a:pt x="6442" y="12702"/>
                      </a:lnTo>
                      <a:lnTo>
                        <a:pt x="6449" y="12718"/>
                      </a:lnTo>
                      <a:lnTo>
                        <a:pt x="6457" y="12735"/>
                      </a:lnTo>
                      <a:lnTo>
                        <a:pt x="6474" y="12773"/>
                      </a:lnTo>
                      <a:lnTo>
                        <a:pt x="6488" y="12807"/>
                      </a:lnTo>
                      <a:lnTo>
                        <a:pt x="6493" y="12822"/>
                      </a:lnTo>
                      <a:lnTo>
                        <a:pt x="6495" y="12835"/>
                      </a:lnTo>
                      <a:lnTo>
                        <a:pt x="6495" y="12841"/>
                      </a:lnTo>
                      <a:lnTo>
                        <a:pt x="6495" y="12845"/>
                      </a:lnTo>
                      <a:lnTo>
                        <a:pt x="6493" y="12849"/>
                      </a:lnTo>
                      <a:lnTo>
                        <a:pt x="6490" y="12851"/>
                      </a:lnTo>
                      <a:lnTo>
                        <a:pt x="6442" y="13138"/>
                      </a:lnTo>
                      <a:lnTo>
                        <a:pt x="6289" y="13180"/>
                      </a:lnTo>
                      <a:lnTo>
                        <a:pt x="6127" y="13229"/>
                      </a:lnTo>
                      <a:lnTo>
                        <a:pt x="6092" y="13137"/>
                      </a:lnTo>
                      <a:lnTo>
                        <a:pt x="6092" y="13002"/>
                      </a:lnTo>
                      <a:lnTo>
                        <a:pt x="5928" y="12707"/>
                      </a:lnTo>
                      <a:lnTo>
                        <a:pt x="5877" y="12675"/>
                      </a:lnTo>
                      <a:lnTo>
                        <a:pt x="5820" y="12590"/>
                      </a:lnTo>
                      <a:lnTo>
                        <a:pt x="5760" y="12346"/>
                      </a:lnTo>
                      <a:lnTo>
                        <a:pt x="5511" y="12104"/>
                      </a:lnTo>
                      <a:lnTo>
                        <a:pt x="5396" y="12043"/>
                      </a:lnTo>
                      <a:lnTo>
                        <a:pt x="5329" y="11966"/>
                      </a:lnTo>
                      <a:lnTo>
                        <a:pt x="5175" y="11749"/>
                      </a:lnTo>
                      <a:lnTo>
                        <a:pt x="5026" y="11439"/>
                      </a:lnTo>
                      <a:lnTo>
                        <a:pt x="4967" y="11398"/>
                      </a:lnTo>
                      <a:lnTo>
                        <a:pt x="4943" y="11357"/>
                      </a:lnTo>
                      <a:lnTo>
                        <a:pt x="4900" y="11197"/>
                      </a:lnTo>
                      <a:lnTo>
                        <a:pt x="4893" y="11035"/>
                      </a:lnTo>
                      <a:lnTo>
                        <a:pt x="4842" y="10911"/>
                      </a:lnTo>
                      <a:lnTo>
                        <a:pt x="4758" y="10766"/>
                      </a:lnTo>
                      <a:lnTo>
                        <a:pt x="4661" y="10672"/>
                      </a:lnTo>
                      <a:lnTo>
                        <a:pt x="4617" y="10581"/>
                      </a:lnTo>
                      <a:lnTo>
                        <a:pt x="4559" y="10532"/>
                      </a:lnTo>
                      <a:lnTo>
                        <a:pt x="4443" y="10363"/>
                      </a:lnTo>
                      <a:lnTo>
                        <a:pt x="4361" y="10288"/>
                      </a:lnTo>
                      <a:lnTo>
                        <a:pt x="4157" y="10146"/>
                      </a:lnTo>
                      <a:lnTo>
                        <a:pt x="4050" y="10087"/>
                      </a:lnTo>
                      <a:lnTo>
                        <a:pt x="4015" y="10102"/>
                      </a:lnTo>
                      <a:lnTo>
                        <a:pt x="3932" y="10071"/>
                      </a:lnTo>
                      <a:lnTo>
                        <a:pt x="3740" y="9952"/>
                      </a:lnTo>
                      <a:lnTo>
                        <a:pt x="3642" y="9870"/>
                      </a:lnTo>
                      <a:lnTo>
                        <a:pt x="3582" y="9793"/>
                      </a:lnTo>
                      <a:lnTo>
                        <a:pt x="3491" y="9608"/>
                      </a:lnTo>
                      <a:lnTo>
                        <a:pt x="3451" y="9466"/>
                      </a:lnTo>
                      <a:lnTo>
                        <a:pt x="3359" y="8893"/>
                      </a:lnTo>
                      <a:lnTo>
                        <a:pt x="3309" y="8803"/>
                      </a:lnTo>
                      <a:lnTo>
                        <a:pt x="3299" y="8728"/>
                      </a:lnTo>
                      <a:lnTo>
                        <a:pt x="3333" y="8694"/>
                      </a:lnTo>
                      <a:lnTo>
                        <a:pt x="3366" y="8593"/>
                      </a:lnTo>
                      <a:lnTo>
                        <a:pt x="3383" y="8406"/>
                      </a:lnTo>
                      <a:lnTo>
                        <a:pt x="3326" y="8203"/>
                      </a:lnTo>
                      <a:lnTo>
                        <a:pt x="3283" y="8114"/>
                      </a:lnTo>
                      <a:lnTo>
                        <a:pt x="3225" y="8044"/>
                      </a:lnTo>
                      <a:lnTo>
                        <a:pt x="3174" y="7927"/>
                      </a:lnTo>
                      <a:lnTo>
                        <a:pt x="3141" y="7785"/>
                      </a:lnTo>
                      <a:lnTo>
                        <a:pt x="3091" y="7700"/>
                      </a:lnTo>
                      <a:lnTo>
                        <a:pt x="3034" y="7550"/>
                      </a:lnTo>
                      <a:lnTo>
                        <a:pt x="2859" y="7241"/>
                      </a:lnTo>
                      <a:lnTo>
                        <a:pt x="2650" y="7038"/>
                      </a:lnTo>
                      <a:lnTo>
                        <a:pt x="2518" y="6946"/>
                      </a:lnTo>
                      <a:lnTo>
                        <a:pt x="2492" y="6909"/>
                      </a:lnTo>
                      <a:lnTo>
                        <a:pt x="2451" y="6902"/>
                      </a:lnTo>
                      <a:lnTo>
                        <a:pt x="2435" y="6861"/>
                      </a:lnTo>
                      <a:lnTo>
                        <a:pt x="2326" y="6803"/>
                      </a:lnTo>
                      <a:lnTo>
                        <a:pt x="2243" y="6803"/>
                      </a:lnTo>
                      <a:lnTo>
                        <a:pt x="2193" y="6818"/>
                      </a:lnTo>
                      <a:lnTo>
                        <a:pt x="2135" y="6791"/>
                      </a:lnTo>
                      <a:lnTo>
                        <a:pt x="2108" y="6692"/>
                      </a:lnTo>
                      <a:lnTo>
                        <a:pt x="2042" y="6580"/>
                      </a:lnTo>
                      <a:lnTo>
                        <a:pt x="1949" y="6472"/>
                      </a:lnTo>
                      <a:lnTo>
                        <a:pt x="1949" y="6336"/>
                      </a:lnTo>
                      <a:lnTo>
                        <a:pt x="1965" y="6312"/>
                      </a:lnTo>
                      <a:lnTo>
                        <a:pt x="1833" y="5901"/>
                      </a:lnTo>
                      <a:lnTo>
                        <a:pt x="1757" y="5789"/>
                      </a:lnTo>
                      <a:lnTo>
                        <a:pt x="1665" y="5616"/>
                      </a:lnTo>
                      <a:lnTo>
                        <a:pt x="1549" y="5562"/>
                      </a:lnTo>
                      <a:lnTo>
                        <a:pt x="1507" y="5504"/>
                      </a:lnTo>
                      <a:lnTo>
                        <a:pt x="1483" y="5405"/>
                      </a:lnTo>
                      <a:lnTo>
                        <a:pt x="1326" y="5202"/>
                      </a:lnTo>
                      <a:lnTo>
                        <a:pt x="1198" y="4866"/>
                      </a:lnTo>
                      <a:lnTo>
                        <a:pt x="1117" y="4757"/>
                      </a:lnTo>
                      <a:lnTo>
                        <a:pt x="1016" y="4682"/>
                      </a:lnTo>
                      <a:lnTo>
                        <a:pt x="841" y="4447"/>
                      </a:lnTo>
                      <a:lnTo>
                        <a:pt x="824" y="4372"/>
                      </a:lnTo>
                      <a:lnTo>
                        <a:pt x="724" y="4245"/>
                      </a:lnTo>
                      <a:lnTo>
                        <a:pt x="625" y="4019"/>
                      </a:lnTo>
                      <a:lnTo>
                        <a:pt x="434" y="3656"/>
                      </a:lnTo>
                      <a:lnTo>
                        <a:pt x="357" y="3599"/>
                      </a:lnTo>
                      <a:lnTo>
                        <a:pt x="242" y="3599"/>
                      </a:lnTo>
                      <a:lnTo>
                        <a:pt x="125" y="3581"/>
                      </a:lnTo>
                      <a:lnTo>
                        <a:pt x="101" y="3565"/>
                      </a:lnTo>
                      <a:lnTo>
                        <a:pt x="34" y="3581"/>
                      </a:lnTo>
                      <a:lnTo>
                        <a:pt x="0" y="3649"/>
                      </a:lnTo>
                      <a:lnTo>
                        <a:pt x="159" y="3246"/>
                      </a:lnTo>
                      <a:lnTo>
                        <a:pt x="168" y="2943"/>
                      </a:lnTo>
                      <a:lnTo>
                        <a:pt x="192" y="2825"/>
                      </a:lnTo>
                      <a:lnTo>
                        <a:pt x="249" y="2682"/>
                      </a:lnTo>
                      <a:lnTo>
                        <a:pt x="242" y="2477"/>
                      </a:lnTo>
                      <a:lnTo>
                        <a:pt x="276" y="2595"/>
                      </a:lnTo>
                      <a:lnTo>
                        <a:pt x="1117" y="2702"/>
                      </a:lnTo>
                      <a:lnTo>
                        <a:pt x="1352" y="2467"/>
                      </a:lnTo>
                      <a:lnTo>
                        <a:pt x="1366" y="2419"/>
                      </a:lnTo>
                      <a:lnTo>
                        <a:pt x="1567" y="2061"/>
                      </a:lnTo>
                      <a:lnTo>
                        <a:pt x="2145" y="1974"/>
                      </a:lnTo>
                      <a:lnTo>
                        <a:pt x="2171" y="1850"/>
                      </a:lnTo>
                      <a:lnTo>
                        <a:pt x="2255" y="1618"/>
                      </a:lnTo>
                      <a:lnTo>
                        <a:pt x="2560" y="1448"/>
                      </a:lnTo>
                      <a:lnTo>
                        <a:pt x="2569" y="1429"/>
                      </a:lnTo>
                      <a:lnTo>
                        <a:pt x="1840" y="685"/>
                      </a:lnTo>
                      <a:lnTo>
                        <a:pt x="1731" y="590"/>
                      </a:lnTo>
                      <a:lnTo>
                        <a:pt x="2281" y="464"/>
                      </a:lnTo>
                      <a:lnTo>
                        <a:pt x="3197" y="281"/>
                      </a:lnTo>
                      <a:lnTo>
                        <a:pt x="3424" y="0"/>
                      </a:lnTo>
                      <a:lnTo>
                        <a:pt x="4576" y="321"/>
                      </a:lnTo>
                      <a:lnTo>
                        <a:pt x="5434" y="970"/>
                      </a:lnTo>
                      <a:lnTo>
                        <a:pt x="6203" y="1265"/>
                      </a:lnTo>
                      <a:lnTo>
                        <a:pt x="6284" y="1324"/>
                      </a:lnTo>
                      <a:lnTo>
                        <a:pt x="6395" y="1591"/>
                      </a:lnTo>
                      <a:lnTo>
                        <a:pt x="6793" y="1625"/>
                      </a:lnTo>
                      <a:lnTo>
                        <a:pt x="6826" y="1659"/>
                      </a:lnTo>
                      <a:lnTo>
                        <a:pt x="6826" y="2203"/>
                      </a:lnTo>
                      <a:lnTo>
                        <a:pt x="6859" y="2247"/>
                      </a:lnTo>
                      <a:lnTo>
                        <a:pt x="7719" y="2641"/>
                      </a:lnTo>
                      <a:lnTo>
                        <a:pt x="9071" y="2723"/>
                      </a:lnTo>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grpSp>
            <p:nvGrpSpPr>
              <p:cNvPr id="240" name="Group 171">
                <a:extLst>
                  <a:ext uri="{FF2B5EF4-FFF2-40B4-BE49-F238E27FC236}">
                    <a16:creationId xmlns:a16="http://schemas.microsoft.com/office/drawing/2014/main" xmlns="" id="{C3FFC569-CF48-4E11-AF2B-84BD8D2B116F}"/>
                  </a:ext>
                </a:extLst>
              </p:cNvPr>
              <p:cNvGrpSpPr>
                <a:grpSpLocks noChangeAspect="1"/>
              </p:cNvGrpSpPr>
              <p:nvPr/>
            </p:nvGrpSpPr>
            <p:grpSpPr bwMode="auto">
              <a:xfrm>
                <a:off x="3224" y="2352"/>
                <a:ext cx="114" cy="72"/>
                <a:chOff x="3224" y="2352"/>
                <a:chExt cx="114" cy="72"/>
              </a:xfrm>
              <a:grpFill/>
            </p:grpSpPr>
            <p:sp>
              <p:nvSpPr>
                <p:cNvPr id="265" name="Freeform 172">
                  <a:extLst>
                    <a:ext uri="{FF2B5EF4-FFF2-40B4-BE49-F238E27FC236}">
                      <a16:creationId xmlns:a16="http://schemas.microsoft.com/office/drawing/2014/main" xmlns="" id="{5A67F8A8-44D0-471A-A506-E80B5B57DA09}"/>
                    </a:ext>
                  </a:extLst>
                </p:cNvPr>
                <p:cNvSpPr>
                  <a:spLocks noChangeAspect="1"/>
                </p:cNvSpPr>
                <p:nvPr/>
              </p:nvSpPr>
              <p:spPr bwMode="gray">
                <a:xfrm>
                  <a:off x="3224" y="2352"/>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close/>
                    </a:path>
                  </a:pathLst>
                </a:custGeom>
                <a:grpFill/>
                <a:ln w="6350" cmpd="sng">
                  <a:solidFill>
                    <a:schemeClr val="bg1"/>
                  </a:solidFill>
                  <a:round/>
                  <a:headEnd/>
                  <a:tailEnd/>
                </a:ln>
              </p:spPr>
              <p:txBody>
                <a:bodyPr/>
                <a:lstStyle/>
                <a:p>
                  <a:pPr eaLnBrk="0" fontAlgn="base" hangingPunct="0">
                    <a:spcBef>
                      <a:spcPct val="0"/>
                    </a:spcBef>
                    <a:spcAft>
                      <a:spcPct val="0"/>
                    </a:spcAft>
                  </a:pPr>
                  <a:endParaRPr lang="en-GB">
                    <a:solidFill>
                      <a:srgbClr val="000000"/>
                    </a:solidFill>
                  </a:endParaRPr>
                </a:p>
              </p:txBody>
            </p:sp>
            <p:sp>
              <p:nvSpPr>
                <p:cNvPr id="266" name="Freeform 173">
                  <a:extLst>
                    <a:ext uri="{FF2B5EF4-FFF2-40B4-BE49-F238E27FC236}">
                      <a16:creationId xmlns:a16="http://schemas.microsoft.com/office/drawing/2014/main" xmlns="" id="{631C9C5C-5CF8-428F-9502-568330FB5019}"/>
                    </a:ext>
                  </a:extLst>
                </p:cNvPr>
                <p:cNvSpPr>
                  <a:spLocks noChangeAspect="1"/>
                </p:cNvSpPr>
                <p:nvPr/>
              </p:nvSpPr>
              <p:spPr bwMode="gray">
                <a:xfrm>
                  <a:off x="3224" y="2352"/>
                  <a:ext cx="114" cy="72"/>
                </a:xfrm>
                <a:custGeom>
                  <a:avLst/>
                  <a:gdLst/>
                  <a:ahLst/>
                  <a:cxnLst>
                    <a:cxn ang="0">
                      <a:pos x="14868" y="4199"/>
                    </a:cxn>
                    <a:cxn ang="0">
                      <a:pos x="14514" y="5031"/>
                    </a:cxn>
                    <a:cxn ang="0">
                      <a:pos x="14466" y="5374"/>
                    </a:cxn>
                    <a:cxn ang="0">
                      <a:pos x="14027" y="5466"/>
                    </a:cxn>
                    <a:cxn ang="0">
                      <a:pos x="13073" y="5967"/>
                    </a:cxn>
                    <a:cxn ang="0">
                      <a:pos x="12036" y="6264"/>
                    </a:cxn>
                    <a:cxn ang="0">
                      <a:pos x="10929" y="6593"/>
                    </a:cxn>
                    <a:cxn ang="0">
                      <a:pos x="9740" y="7051"/>
                    </a:cxn>
                    <a:cxn ang="0">
                      <a:pos x="9205" y="7739"/>
                    </a:cxn>
                    <a:cxn ang="0">
                      <a:pos x="8905" y="7936"/>
                    </a:cxn>
                    <a:cxn ang="0">
                      <a:pos x="7539" y="8146"/>
                    </a:cxn>
                    <a:cxn ang="0">
                      <a:pos x="6784" y="8623"/>
                    </a:cxn>
                    <a:cxn ang="0">
                      <a:pos x="5672" y="8733"/>
                    </a:cxn>
                    <a:cxn ang="0">
                      <a:pos x="4779" y="8801"/>
                    </a:cxn>
                    <a:cxn ang="0">
                      <a:pos x="3686" y="9598"/>
                    </a:cxn>
                    <a:cxn ang="0">
                      <a:pos x="2368" y="9909"/>
                    </a:cxn>
                    <a:cxn ang="0">
                      <a:pos x="1652" y="9818"/>
                    </a:cxn>
                    <a:cxn ang="0">
                      <a:pos x="898" y="9087"/>
                    </a:cxn>
                    <a:cxn ang="0">
                      <a:pos x="716" y="7955"/>
                    </a:cxn>
                    <a:cxn ang="0">
                      <a:pos x="482" y="6794"/>
                    </a:cxn>
                    <a:cxn ang="0">
                      <a:pos x="320" y="6215"/>
                    </a:cxn>
                    <a:cxn ang="0">
                      <a:pos x="67" y="5752"/>
                    </a:cxn>
                    <a:cxn ang="0">
                      <a:pos x="86" y="5552"/>
                    </a:cxn>
                    <a:cxn ang="0">
                      <a:pos x="201" y="5007"/>
                    </a:cxn>
                    <a:cxn ang="0">
                      <a:pos x="153" y="4142"/>
                    </a:cxn>
                    <a:cxn ang="0">
                      <a:pos x="850" y="3308"/>
                    </a:cxn>
                    <a:cxn ang="0">
                      <a:pos x="854" y="3271"/>
                    </a:cxn>
                    <a:cxn ang="0">
                      <a:pos x="847" y="3234"/>
                    </a:cxn>
                    <a:cxn ang="0">
                      <a:pos x="825" y="3184"/>
                    </a:cxn>
                    <a:cxn ang="0">
                      <a:pos x="777" y="3110"/>
                    </a:cxn>
                    <a:cxn ang="0">
                      <a:pos x="741" y="3050"/>
                    </a:cxn>
                    <a:cxn ang="0">
                      <a:pos x="727" y="3014"/>
                    </a:cxn>
                    <a:cxn ang="0">
                      <a:pos x="722" y="2979"/>
                    </a:cxn>
                    <a:cxn ang="0">
                      <a:pos x="730" y="2945"/>
                    </a:cxn>
                    <a:cxn ang="0">
                      <a:pos x="1266" y="2241"/>
                    </a:cxn>
                    <a:cxn ang="0">
                      <a:pos x="3858" y="2689"/>
                    </a:cxn>
                    <a:cxn ang="0">
                      <a:pos x="6615" y="3737"/>
                    </a:cxn>
                    <a:cxn ang="0">
                      <a:pos x="6718" y="3700"/>
                    </a:cxn>
                    <a:cxn ang="0">
                      <a:pos x="6894" y="3652"/>
                    </a:cxn>
                    <a:cxn ang="0">
                      <a:pos x="6943" y="3637"/>
                    </a:cxn>
                    <a:cxn ang="0">
                      <a:pos x="6990" y="3616"/>
                    </a:cxn>
                    <a:cxn ang="0">
                      <a:pos x="7033" y="3591"/>
                    </a:cxn>
                    <a:cxn ang="0">
                      <a:pos x="7072" y="3559"/>
                    </a:cxn>
                    <a:cxn ang="0">
                      <a:pos x="7105" y="3519"/>
                    </a:cxn>
                    <a:cxn ang="0">
                      <a:pos x="9312" y="1068"/>
                    </a:cxn>
                    <a:cxn ang="0">
                      <a:pos x="10014" y="620"/>
                    </a:cxn>
                    <a:cxn ang="0">
                      <a:pos x="10264" y="564"/>
                    </a:cxn>
                    <a:cxn ang="0">
                      <a:pos x="10633" y="503"/>
                    </a:cxn>
                    <a:cxn ang="0">
                      <a:pos x="11090" y="440"/>
                    </a:cxn>
                    <a:cxn ang="0">
                      <a:pos x="11961" y="328"/>
                    </a:cxn>
                    <a:cxn ang="0">
                      <a:pos x="12844" y="217"/>
                    </a:cxn>
                    <a:cxn ang="0">
                      <a:pos x="13320" y="152"/>
                    </a:cxn>
                    <a:cxn ang="0">
                      <a:pos x="13716" y="91"/>
                    </a:cxn>
                    <a:cxn ang="0">
                      <a:pos x="14003" y="35"/>
                    </a:cxn>
                    <a:cxn ang="0">
                      <a:pos x="15675" y="3780"/>
                    </a:cxn>
                  </a:cxnLst>
                  <a:rect l="0" t="0" r="r" b="b"/>
                  <a:pathLst>
                    <a:path w="15675" h="9942">
                      <a:moveTo>
                        <a:pt x="15675" y="3780"/>
                      </a:moveTo>
                      <a:lnTo>
                        <a:pt x="15169" y="3985"/>
                      </a:lnTo>
                      <a:lnTo>
                        <a:pt x="14868" y="4199"/>
                      </a:lnTo>
                      <a:lnTo>
                        <a:pt x="14648" y="4443"/>
                      </a:lnTo>
                      <a:lnTo>
                        <a:pt x="14447" y="4864"/>
                      </a:lnTo>
                      <a:lnTo>
                        <a:pt x="14514" y="5031"/>
                      </a:lnTo>
                      <a:lnTo>
                        <a:pt x="14543" y="5260"/>
                      </a:lnTo>
                      <a:lnTo>
                        <a:pt x="14538" y="5308"/>
                      </a:lnTo>
                      <a:lnTo>
                        <a:pt x="14466" y="5374"/>
                      </a:lnTo>
                      <a:lnTo>
                        <a:pt x="14385" y="5418"/>
                      </a:lnTo>
                      <a:lnTo>
                        <a:pt x="14190" y="5385"/>
                      </a:lnTo>
                      <a:lnTo>
                        <a:pt x="14027" y="5466"/>
                      </a:lnTo>
                      <a:lnTo>
                        <a:pt x="13627" y="5576"/>
                      </a:lnTo>
                      <a:lnTo>
                        <a:pt x="13364" y="5843"/>
                      </a:lnTo>
                      <a:lnTo>
                        <a:pt x="13073" y="5967"/>
                      </a:lnTo>
                      <a:lnTo>
                        <a:pt x="12652" y="6020"/>
                      </a:lnTo>
                      <a:lnTo>
                        <a:pt x="12404" y="6082"/>
                      </a:lnTo>
                      <a:lnTo>
                        <a:pt x="12036" y="6264"/>
                      </a:lnTo>
                      <a:lnTo>
                        <a:pt x="11764" y="6336"/>
                      </a:lnTo>
                      <a:lnTo>
                        <a:pt x="11211" y="6574"/>
                      </a:lnTo>
                      <a:lnTo>
                        <a:pt x="10929" y="6593"/>
                      </a:lnTo>
                      <a:lnTo>
                        <a:pt x="10470" y="6679"/>
                      </a:lnTo>
                      <a:lnTo>
                        <a:pt x="9988" y="6908"/>
                      </a:lnTo>
                      <a:lnTo>
                        <a:pt x="9740" y="7051"/>
                      </a:lnTo>
                      <a:lnTo>
                        <a:pt x="9645" y="7262"/>
                      </a:lnTo>
                      <a:lnTo>
                        <a:pt x="9521" y="7448"/>
                      </a:lnTo>
                      <a:lnTo>
                        <a:pt x="9205" y="7739"/>
                      </a:lnTo>
                      <a:lnTo>
                        <a:pt x="9072" y="7825"/>
                      </a:lnTo>
                      <a:lnTo>
                        <a:pt x="9020" y="7897"/>
                      </a:lnTo>
                      <a:lnTo>
                        <a:pt x="8905" y="7936"/>
                      </a:lnTo>
                      <a:lnTo>
                        <a:pt x="8198" y="7906"/>
                      </a:lnTo>
                      <a:lnTo>
                        <a:pt x="7845" y="7951"/>
                      </a:lnTo>
                      <a:lnTo>
                        <a:pt x="7539" y="8146"/>
                      </a:lnTo>
                      <a:lnTo>
                        <a:pt x="7391" y="8347"/>
                      </a:lnTo>
                      <a:lnTo>
                        <a:pt x="6962" y="8585"/>
                      </a:lnTo>
                      <a:lnTo>
                        <a:pt x="6784" y="8623"/>
                      </a:lnTo>
                      <a:lnTo>
                        <a:pt x="6259" y="8776"/>
                      </a:lnTo>
                      <a:lnTo>
                        <a:pt x="5978" y="8801"/>
                      </a:lnTo>
                      <a:lnTo>
                        <a:pt x="5672" y="8733"/>
                      </a:lnTo>
                      <a:lnTo>
                        <a:pt x="5353" y="8786"/>
                      </a:lnTo>
                      <a:lnTo>
                        <a:pt x="5109" y="8762"/>
                      </a:lnTo>
                      <a:lnTo>
                        <a:pt x="4779" y="8801"/>
                      </a:lnTo>
                      <a:lnTo>
                        <a:pt x="4497" y="8977"/>
                      </a:lnTo>
                      <a:lnTo>
                        <a:pt x="4292" y="9321"/>
                      </a:lnTo>
                      <a:lnTo>
                        <a:pt x="3686" y="9598"/>
                      </a:lnTo>
                      <a:lnTo>
                        <a:pt x="3405" y="9771"/>
                      </a:lnTo>
                      <a:lnTo>
                        <a:pt x="2769" y="9785"/>
                      </a:lnTo>
                      <a:lnTo>
                        <a:pt x="2368" y="9909"/>
                      </a:lnTo>
                      <a:lnTo>
                        <a:pt x="2149" y="9890"/>
                      </a:lnTo>
                      <a:lnTo>
                        <a:pt x="1934" y="9942"/>
                      </a:lnTo>
                      <a:lnTo>
                        <a:pt x="1652" y="9818"/>
                      </a:lnTo>
                      <a:lnTo>
                        <a:pt x="1309" y="9832"/>
                      </a:lnTo>
                      <a:lnTo>
                        <a:pt x="1180" y="9435"/>
                      </a:lnTo>
                      <a:lnTo>
                        <a:pt x="898" y="9087"/>
                      </a:lnTo>
                      <a:lnTo>
                        <a:pt x="898" y="8356"/>
                      </a:lnTo>
                      <a:lnTo>
                        <a:pt x="865" y="8108"/>
                      </a:lnTo>
                      <a:lnTo>
                        <a:pt x="716" y="7955"/>
                      </a:lnTo>
                      <a:lnTo>
                        <a:pt x="635" y="7758"/>
                      </a:lnTo>
                      <a:lnTo>
                        <a:pt x="535" y="7310"/>
                      </a:lnTo>
                      <a:lnTo>
                        <a:pt x="482" y="6794"/>
                      </a:lnTo>
                      <a:lnTo>
                        <a:pt x="401" y="6584"/>
                      </a:lnTo>
                      <a:lnTo>
                        <a:pt x="320" y="6450"/>
                      </a:lnTo>
                      <a:lnTo>
                        <a:pt x="320" y="6215"/>
                      </a:lnTo>
                      <a:lnTo>
                        <a:pt x="86" y="5886"/>
                      </a:lnTo>
                      <a:lnTo>
                        <a:pt x="0" y="5814"/>
                      </a:lnTo>
                      <a:lnTo>
                        <a:pt x="67" y="5752"/>
                      </a:lnTo>
                      <a:lnTo>
                        <a:pt x="134" y="5767"/>
                      </a:lnTo>
                      <a:lnTo>
                        <a:pt x="134" y="5666"/>
                      </a:lnTo>
                      <a:lnTo>
                        <a:pt x="86" y="5552"/>
                      </a:lnTo>
                      <a:lnTo>
                        <a:pt x="86" y="5303"/>
                      </a:lnTo>
                      <a:lnTo>
                        <a:pt x="34" y="5155"/>
                      </a:lnTo>
                      <a:lnTo>
                        <a:pt x="201" y="5007"/>
                      </a:lnTo>
                      <a:lnTo>
                        <a:pt x="234" y="4888"/>
                      </a:lnTo>
                      <a:lnTo>
                        <a:pt x="201" y="4438"/>
                      </a:lnTo>
                      <a:lnTo>
                        <a:pt x="153" y="4142"/>
                      </a:lnTo>
                      <a:lnTo>
                        <a:pt x="101" y="4075"/>
                      </a:lnTo>
                      <a:lnTo>
                        <a:pt x="710" y="3760"/>
                      </a:lnTo>
                      <a:lnTo>
                        <a:pt x="850" y="3308"/>
                      </a:lnTo>
                      <a:lnTo>
                        <a:pt x="853" y="3295"/>
                      </a:lnTo>
                      <a:lnTo>
                        <a:pt x="854" y="3283"/>
                      </a:lnTo>
                      <a:lnTo>
                        <a:pt x="854" y="3271"/>
                      </a:lnTo>
                      <a:lnTo>
                        <a:pt x="853" y="3258"/>
                      </a:lnTo>
                      <a:lnTo>
                        <a:pt x="850" y="3246"/>
                      </a:lnTo>
                      <a:lnTo>
                        <a:pt x="847" y="3234"/>
                      </a:lnTo>
                      <a:lnTo>
                        <a:pt x="843" y="3222"/>
                      </a:lnTo>
                      <a:lnTo>
                        <a:pt x="838" y="3209"/>
                      </a:lnTo>
                      <a:lnTo>
                        <a:pt x="825" y="3184"/>
                      </a:lnTo>
                      <a:lnTo>
                        <a:pt x="809" y="3159"/>
                      </a:lnTo>
                      <a:lnTo>
                        <a:pt x="793" y="3135"/>
                      </a:lnTo>
                      <a:lnTo>
                        <a:pt x="777" y="3110"/>
                      </a:lnTo>
                      <a:lnTo>
                        <a:pt x="761" y="3086"/>
                      </a:lnTo>
                      <a:lnTo>
                        <a:pt x="747" y="3061"/>
                      </a:lnTo>
                      <a:lnTo>
                        <a:pt x="741" y="3050"/>
                      </a:lnTo>
                      <a:lnTo>
                        <a:pt x="736" y="3038"/>
                      </a:lnTo>
                      <a:lnTo>
                        <a:pt x="731" y="3026"/>
                      </a:lnTo>
                      <a:lnTo>
                        <a:pt x="727" y="3014"/>
                      </a:lnTo>
                      <a:lnTo>
                        <a:pt x="724" y="3002"/>
                      </a:lnTo>
                      <a:lnTo>
                        <a:pt x="722" y="2991"/>
                      </a:lnTo>
                      <a:lnTo>
                        <a:pt x="722" y="2979"/>
                      </a:lnTo>
                      <a:lnTo>
                        <a:pt x="723" y="2967"/>
                      </a:lnTo>
                      <a:lnTo>
                        <a:pt x="725" y="2956"/>
                      </a:lnTo>
                      <a:lnTo>
                        <a:pt x="730" y="2945"/>
                      </a:lnTo>
                      <a:lnTo>
                        <a:pt x="735" y="2934"/>
                      </a:lnTo>
                      <a:lnTo>
                        <a:pt x="743" y="2922"/>
                      </a:lnTo>
                      <a:lnTo>
                        <a:pt x="1266" y="2241"/>
                      </a:lnTo>
                      <a:lnTo>
                        <a:pt x="1614" y="2657"/>
                      </a:lnTo>
                      <a:lnTo>
                        <a:pt x="2120" y="2602"/>
                      </a:lnTo>
                      <a:lnTo>
                        <a:pt x="3858" y="2689"/>
                      </a:lnTo>
                      <a:lnTo>
                        <a:pt x="4187" y="2967"/>
                      </a:lnTo>
                      <a:lnTo>
                        <a:pt x="6020" y="3083"/>
                      </a:lnTo>
                      <a:lnTo>
                        <a:pt x="6615" y="3737"/>
                      </a:lnTo>
                      <a:lnTo>
                        <a:pt x="6648" y="3723"/>
                      </a:lnTo>
                      <a:lnTo>
                        <a:pt x="6683" y="3710"/>
                      </a:lnTo>
                      <a:lnTo>
                        <a:pt x="6718" y="3700"/>
                      </a:lnTo>
                      <a:lnTo>
                        <a:pt x="6754" y="3690"/>
                      </a:lnTo>
                      <a:lnTo>
                        <a:pt x="6825" y="3671"/>
                      </a:lnTo>
                      <a:lnTo>
                        <a:pt x="6894" y="3652"/>
                      </a:lnTo>
                      <a:lnTo>
                        <a:pt x="6910" y="3648"/>
                      </a:lnTo>
                      <a:lnTo>
                        <a:pt x="6927" y="3642"/>
                      </a:lnTo>
                      <a:lnTo>
                        <a:pt x="6943" y="3637"/>
                      </a:lnTo>
                      <a:lnTo>
                        <a:pt x="6959" y="3630"/>
                      </a:lnTo>
                      <a:lnTo>
                        <a:pt x="6974" y="3624"/>
                      </a:lnTo>
                      <a:lnTo>
                        <a:pt x="6990" y="3616"/>
                      </a:lnTo>
                      <a:lnTo>
                        <a:pt x="7005" y="3609"/>
                      </a:lnTo>
                      <a:lnTo>
                        <a:pt x="7019" y="3600"/>
                      </a:lnTo>
                      <a:lnTo>
                        <a:pt x="7033" y="3591"/>
                      </a:lnTo>
                      <a:lnTo>
                        <a:pt x="7047" y="3582"/>
                      </a:lnTo>
                      <a:lnTo>
                        <a:pt x="7059" y="3571"/>
                      </a:lnTo>
                      <a:lnTo>
                        <a:pt x="7072" y="3559"/>
                      </a:lnTo>
                      <a:lnTo>
                        <a:pt x="7084" y="3547"/>
                      </a:lnTo>
                      <a:lnTo>
                        <a:pt x="7095" y="3534"/>
                      </a:lnTo>
                      <a:lnTo>
                        <a:pt x="7105" y="3519"/>
                      </a:lnTo>
                      <a:lnTo>
                        <a:pt x="7116" y="3504"/>
                      </a:lnTo>
                      <a:lnTo>
                        <a:pt x="8300" y="1543"/>
                      </a:lnTo>
                      <a:lnTo>
                        <a:pt x="9312" y="1068"/>
                      </a:lnTo>
                      <a:lnTo>
                        <a:pt x="9929" y="654"/>
                      </a:lnTo>
                      <a:lnTo>
                        <a:pt x="9962" y="638"/>
                      </a:lnTo>
                      <a:lnTo>
                        <a:pt x="10014" y="620"/>
                      </a:lnTo>
                      <a:lnTo>
                        <a:pt x="10082" y="602"/>
                      </a:lnTo>
                      <a:lnTo>
                        <a:pt x="10166" y="583"/>
                      </a:lnTo>
                      <a:lnTo>
                        <a:pt x="10264" y="564"/>
                      </a:lnTo>
                      <a:lnTo>
                        <a:pt x="10375" y="544"/>
                      </a:lnTo>
                      <a:lnTo>
                        <a:pt x="10498" y="524"/>
                      </a:lnTo>
                      <a:lnTo>
                        <a:pt x="10633" y="503"/>
                      </a:lnTo>
                      <a:lnTo>
                        <a:pt x="10777" y="483"/>
                      </a:lnTo>
                      <a:lnTo>
                        <a:pt x="10930" y="461"/>
                      </a:lnTo>
                      <a:lnTo>
                        <a:pt x="11090" y="440"/>
                      </a:lnTo>
                      <a:lnTo>
                        <a:pt x="11257" y="417"/>
                      </a:lnTo>
                      <a:lnTo>
                        <a:pt x="11603" y="373"/>
                      </a:lnTo>
                      <a:lnTo>
                        <a:pt x="11961" y="328"/>
                      </a:lnTo>
                      <a:lnTo>
                        <a:pt x="12321" y="284"/>
                      </a:lnTo>
                      <a:lnTo>
                        <a:pt x="12673" y="238"/>
                      </a:lnTo>
                      <a:lnTo>
                        <a:pt x="12844" y="217"/>
                      </a:lnTo>
                      <a:lnTo>
                        <a:pt x="13010" y="195"/>
                      </a:lnTo>
                      <a:lnTo>
                        <a:pt x="13168" y="174"/>
                      </a:lnTo>
                      <a:lnTo>
                        <a:pt x="13320" y="152"/>
                      </a:lnTo>
                      <a:lnTo>
                        <a:pt x="13462" y="131"/>
                      </a:lnTo>
                      <a:lnTo>
                        <a:pt x="13595" y="111"/>
                      </a:lnTo>
                      <a:lnTo>
                        <a:pt x="13716" y="91"/>
                      </a:lnTo>
                      <a:lnTo>
                        <a:pt x="13826" y="72"/>
                      </a:lnTo>
                      <a:lnTo>
                        <a:pt x="13921" y="53"/>
                      </a:lnTo>
                      <a:lnTo>
                        <a:pt x="14003" y="35"/>
                      </a:lnTo>
                      <a:lnTo>
                        <a:pt x="14069" y="17"/>
                      </a:lnTo>
                      <a:lnTo>
                        <a:pt x="14118" y="0"/>
                      </a:lnTo>
                      <a:lnTo>
                        <a:pt x="15675" y="3780"/>
                      </a:lnTo>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241" name="Freeform 174">
                <a:extLst>
                  <a:ext uri="{FF2B5EF4-FFF2-40B4-BE49-F238E27FC236}">
                    <a16:creationId xmlns:a16="http://schemas.microsoft.com/office/drawing/2014/main" xmlns="" id="{40A4D1CC-1FA2-4E6A-AAB0-D5B052C7EDF4}"/>
                  </a:ext>
                </a:extLst>
              </p:cNvPr>
              <p:cNvSpPr>
                <a:spLocks noChangeAspect="1"/>
              </p:cNvSpPr>
              <p:nvPr/>
            </p:nvSpPr>
            <p:spPr bwMode="gray">
              <a:xfrm>
                <a:off x="3345" y="2290"/>
                <a:ext cx="3" cy="2"/>
              </a:xfrm>
              <a:custGeom>
                <a:avLst/>
                <a:gdLst/>
                <a:ahLst/>
                <a:cxnLst>
                  <a:cxn ang="0">
                    <a:pos x="0" y="8"/>
                  </a:cxn>
                  <a:cxn ang="0">
                    <a:pos x="7" y="9"/>
                  </a:cxn>
                  <a:cxn ang="0">
                    <a:pos x="10" y="6"/>
                  </a:cxn>
                  <a:cxn ang="0">
                    <a:pos x="12" y="9"/>
                  </a:cxn>
                  <a:cxn ang="0">
                    <a:pos x="16" y="5"/>
                  </a:cxn>
                  <a:cxn ang="0">
                    <a:pos x="14" y="4"/>
                  </a:cxn>
                  <a:cxn ang="0">
                    <a:pos x="11" y="4"/>
                  </a:cxn>
                  <a:cxn ang="0">
                    <a:pos x="10" y="1"/>
                  </a:cxn>
                  <a:cxn ang="0">
                    <a:pos x="7" y="0"/>
                  </a:cxn>
                  <a:cxn ang="0">
                    <a:pos x="3" y="1"/>
                  </a:cxn>
                  <a:cxn ang="0">
                    <a:pos x="0" y="8"/>
                  </a:cxn>
                </a:cxnLst>
                <a:rect l="0" t="0" r="r" b="b"/>
                <a:pathLst>
                  <a:path w="16" h="9">
                    <a:moveTo>
                      <a:pt x="0" y="8"/>
                    </a:moveTo>
                    <a:lnTo>
                      <a:pt x="7" y="9"/>
                    </a:lnTo>
                    <a:lnTo>
                      <a:pt x="10" y="6"/>
                    </a:lnTo>
                    <a:lnTo>
                      <a:pt x="12" y="9"/>
                    </a:lnTo>
                    <a:lnTo>
                      <a:pt x="16" y="5"/>
                    </a:lnTo>
                    <a:lnTo>
                      <a:pt x="14" y="4"/>
                    </a:lnTo>
                    <a:lnTo>
                      <a:pt x="11" y="4"/>
                    </a:lnTo>
                    <a:lnTo>
                      <a:pt x="10" y="1"/>
                    </a:lnTo>
                    <a:lnTo>
                      <a:pt x="7" y="0"/>
                    </a:lnTo>
                    <a:lnTo>
                      <a:pt x="3" y="1"/>
                    </a:lnTo>
                    <a:lnTo>
                      <a:pt x="0" y="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242" name="Group 175">
                <a:extLst>
                  <a:ext uri="{FF2B5EF4-FFF2-40B4-BE49-F238E27FC236}">
                    <a16:creationId xmlns:a16="http://schemas.microsoft.com/office/drawing/2014/main" xmlns="" id="{5284ACD0-E283-4CEB-8321-33DBB83C4ADE}"/>
                  </a:ext>
                </a:extLst>
              </p:cNvPr>
              <p:cNvGrpSpPr>
                <a:grpSpLocks noChangeAspect="1"/>
              </p:cNvGrpSpPr>
              <p:nvPr/>
            </p:nvGrpSpPr>
            <p:grpSpPr bwMode="auto">
              <a:xfrm>
                <a:off x="3327" y="2265"/>
                <a:ext cx="85" cy="114"/>
                <a:chOff x="3327" y="2265"/>
                <a:chExt cx="85" cy="114"/>
              </a:xfrm>
              <a:grpFill/>
            </p:grpSpPr>
            <p:sp>
              <p:nvSpPr>
                <p:cNvPr id="263" name="Freeform 176">
                  <a:extLst>
                    <a:ext uri="{FF2B5EF4-FFF2-40B4-BE49-F238E27FC236}">
                      <a16:creationId xmlns:a16="http://schemas.microsoft.com/office/drawing/2014/main" xmlns="" id="{D8884B5B-8274-4FBD-8919-E169735F30FF}"/>
                    </a:ext>
                  </a:extLst>
                </p:cNvPr>
                <p:cNvSpPr>
                  <a:spLocks noChangeAspect="1"/>
                </p:cNvSpPr>
                <p:nvPr/>
              </p:nvSpPr>
              <p:spPr bwMode="gray">
                <a:xfrm>
                  <a:off x="3371" y="2265"/>
                  <a:ext cx="4" cy="8"/>
                </a:xfrm>
                <a:custGeom>
                  <a:avLst/>
                  <a:gdLst/>
                  <a:ahLst/>
                  <a:cxnLst>
                    <a:cxn ang="0">
                      <a:pos x="0" y="15"/>
                    </a:cxn>
                    <a:cxn ang="0">
                      <a:pos x="1" y="19"/>
                    </a:cxn>
                    <a:cxn ang="0">
                      <a:pos x="3" y="25"/>
                    </a:cxn>
                    <a:cxn ang="0">
                      <a:pos x="2" y="27"/>
                    </a:cxn>
                    <a:cxn ang="0">
                      <a:pos x="3" y="31"/>
                    </a:cxn>
                    <a:cxn ang="0">
                      <a:pos x="1" y="36"/>
                    </a:cxn>
                    <a:cxn ang="0">
                      <a:pos x="3" y="37"/>
                    </a:cxn>
                    <a:cxn ang="0">
                      <a:pos x="11" y="40"/>
                    </a:cxn>
                    <a:cxn ang="0">
                      <a:pos x="12" y="36"/>
                    </a:cxn>
                    <a:cxn ang="0">
                      <a:pos x="17" y="27"/>
                    </a:cxn>
                    <a:cxn ang="0">
                      <a:pos x="17" y="18"/>
                    </a:cxn>
                    <a:cxn ang="0">
                      <a:pos x="15" y="15"/>
                    </a:cxn>
                    <a:cxn ang="0">
                      <a:pos x="15" y="11"/>
                    </a:cxn>
                    <a:cxn ang="0">
                      <a:pos x="18" y="9"/>
                    </a:cxn>
                    <a:cxn ang="0">
                      <a:pos x="19" y="4"/>
                    </a:cxn>
                    <a:cxn ang="0">
                      <a:pos x="15" y="0"/>
                    </a:cxn>
                    <a:cxn ang="0">
                      <a:pos x="9" y="4"/>
                    </a:cxn>
                    <a:cxn ang="0">
                      <a:pos x="7" y="4"/>
                    </a:cxn>
                    <a:cxn ang="0">
                      <a:pos x="0" y="15"/>
                    </a:cxn>
                  </a:cxnLst>
                  <a:rect l="0" t="0" r="r" b="b"/>
                  <a:pathLst>
                    <a:path w="19" h="40">
                      <a:moveTo>
                        <a:pt x="0" y="15"/>
                      </a:moveTo>
                      <a:lnTo>
                        <a:pt x="1" y="19"/>
                      </a:lnTo>
                      <a:lnTo>
                        <a:pt x="3" y="25"/>
                      </a:lnTo>
                      <a:lnTo>
                        <a:pt x="2" y="27"/>
                      </a:lnTo>
                      <a:lnTo>
                        <a:pt x="3" y="31"/>
                      </a:lnTo>
                      <a:lnTo>
                        <a:pt x="1" y="36"/>
                      </a:lnTo>
                      <a:lnTo>
                        <a:pt x="3" y="37"/>
                      </a:lnTo>
                      <a:lnTo>
                        <a:pt x="11" y="40"/>
                      </a:lnTo>
                      <a:lnTo>
                        <a:pt x="12" y="36"/>
                      </a:lnTo>
                      <a:lnTo>
                        <a:pt x="17" y="27"/>
                      </a:lnTo>
                      <a:lnTo>
                        <a:pt x="17" y="18"/>
                      </a:lnTo>
                      <a:lnTo>
                        <a:pt x="15" y="15"/>
                      </a:lnTo>
                      <a:lnTo>
                        <a:pt x="15" y="11"/>
                      </a:lnTo>
                      <a:lnTo>
                        <a:pt x="18" y="9"/>
                      </a:lnTo>
                      <a:lnTo>
                        <a:pt x="19" y="4"/>
                      </a:lnTo>
                      <a:lnTo>
                        <a:pt x="15" y="0"/>
                      </a:lnTo>
                      <a:lnTo>
                        <a:pt x="9" y="4"/>
                      </a:lnTo>
                      <a:lnTo>
                        <a:pt x="7" y="4"/>
                      </a:lnTo>
                      <a:lnTo>
                        <a:pt x="0" y="1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64" name="Freeform 177">
                  <a:extLst>
                    <a:ext uri="{FF2B5EF4-FFF2-40B4-BE49-F238E27FC236}">
                      <a16:creationId xmlns:a16="http://schemas.microsoft.com/office/drawing/2014/main" xmlns="" id="{C046E24A-EFDC-4651-A024-0B55F4F5E8A1}"/>
                    </a:ext>
                  </a:extLst>
                </p:cNvPr>
                <p:cNvSpPr>
                  <a:spLocks noChangeAspect="1"/>
                </p:cNvSpPr>
                <p:nvPr/>
              </p:nvSpPr>
              <p:spPr bwMode="gray">
                <a:xfrm>
                  <a:off x="3327" y="2283"/>
                  <a:ext cx="85" cy="96"/>
                </a:xfrm>
                <a:custGeom>
                  <a:avLst/>
                  <a:gdLst/>
                  <a:ahLst/>
                  <a:cxnLst>
                    <a:cxn ang="0">
                      <a:pos x="203" y="0"/>
                    </a:cxn>
                    <a:cxn ang="0">
                      <a:pos x="187" y="59"/>
                    </a:cxn>
                    <a:cxn ang="0">
                      <a:pos x="203" y="170"/>
                    </a:cxn>
                    <a:cxn ang="0">
                      <a:pos x="0" y="345"/>
                    </a:cxn>
                    <a:cxn ang="0">
                      <a:pos x="83" y="474"/>
                    </a:cxn>
                    <a:cxn ang="0">
                      <a:pos x="107" y="466"/>
                    </a:cxn>
                    <a:cxn ang="0">
                      <a:pos x="137" y="459"/>
                    </a:cxn>
                    <a:cxn ang="0">
                      <a:pos x="154" y="464"/>
                    </a:cxn>
                    <a:cxn ang="0">
                      <a:pos x="165" y="460"/>
                    </a:cxn>
                    <a:cxn ang="0">
                      <a:pos x="179" y="447"/>
                    </a:cxn>
                    <a:cxn ang="0">
                      <a:pos x="180" y="436"/>
                    </a:cxn>
                    <a:cxn ang="0">
                      <a:pos x="186" y="425"/>
                    </a:cxn>
                    <a:cxn ang="0">
                      <a:pos x="224" y="407"/>
                    </a:cxn>
                    <a:cxn ang="0">
                      <a:pos x="241" y="404"/>
                    </a:cxn>
                    <a:cxn ang="0">
                      <a:pos x="253" y="382"/>
                    </a:cxn>
                    <a:cxn ang="0">
                      <a:pos x="262" y="361"/>
                    </a:cxn>
                    <a:cxn ang="0">
                      <a:pos x="278" y="352"/>
                    </a:cxn>
                    <a:cxn ang="0">
                      <a:pos x="289" y="348"/>
                    </a:cxn>
                    <a:cxn ang="0">
                      <a:pos x="309" y="346"/>
                    </a:cxn>
                    <a:cxn ang="0">
                      <a:pos x="319" y="337"/>
                    </a:cxn>
                    <a:cxn ang="0">
                      <a:pos x="314" y="325"/>
                    </a:cxn>
                    <a:cxn ang="0">
                      <a:pos x="312" y="303"/>
                    </a:cxn>
                    <a:cxn ang="0">
                      <a:pos x="314" y="285"/>
                    </a:cxn>
                    <a:cxn ang="0">
                      <a:pos x="335" y="256"/>
                    </a:cxn>
                    <a:cxn ang="0">
                      <a:pos x="342" y="255"/>
                    </a:cxn>
                    <a:cxn ang="0">
                      <a:pos x="347" y="262"/>
                    </a:cxn>
                    <a:cxn ang="0">
                      <a:pos x="355" y="261"/>
                    </a:cxn>
                    <a:cxn ang="0">
                      <a:pos x="369" y="239"/>
                    </a:cxn>
                    <a:cxn ang="0">
                      <a:pos x="382" y="216"/>
                    </a:cxn>
                    <a:cxn ang="0">
                      <a:pos x="416" y="178"/>
                    </a:cxn>
                    <a:cxn ang="0">
                      <a:pos x="422" y="161"/>
                    </a:cxn>
                    <a:cxn ang="0">
                      <a:pos x="427" y="143"/>
                    </a:cxn>
                    <a:cxn ang="0">
                      <a:pos x="419" y="137"/>
                    </a:cxn>
                    <a:cxn ang="0">
                      <a:pos x="406" y="131"/>
                    </a:cxn>
                    <a:cxn ang="0">
                      <a:pos x="391" y="111"/>
                    </a:cxn>
                    <a:cxn ang="0">
                      <a:pos x="382" y="103"/>
                    </a:cxn>
                    <a:cxn ang="0">
                      <a:pos x="375" y="92"/>
                    </a:cxn>
                    <a:cxn ang="0">
                      <a:pos x="366" y="79"/>
                    </a:cxn>
                    <a:cxn ang="0">
                      <a:pos x="347" y="73"/>
                    </a:cxn>
                    <a:cxn ang="0">
                      <a:pos x="315" y="63"/>
                    </a:cxn>
                    <a:cxn ang="0">
                      <a:pos x="285" y="51"/>
                    </a:cxn>
                    <a:cxn ang="0">
                      <a:pos x="266" y="40"/>
                    </a:cxn>
                    <a:cxn ang="0">
                      <a:pos x="252" y="23"/>
                    </a:cxn>
                    <a:cxn ang="0">
                      <a:pos x="241" y="12"/>
                    </a:cxn>
                  </a:cxnLst>
                  <a:rect l="0" t="0" r="r" b="b"/>
                  <a:pathLst>
                    <a:path w="427" h="482">
                      <a:moveTo>
                        <a:pt x="236" y="0"/>
                      </a:moveTo>
                      <a:lnTo>
                        <a:pt x="203" y="0"/>
                      </a:lnTo>
                      <a:lnTo>
                        <a:pt x="220" y="46"/>
                      </a:lnTo>
                      <a:lnTo>
                        <a:pt x="187" y="59"/>
                      </a:lnTo>
                      <a:lnTo>
                        <a:pt x="176" y="130"/>
                      </a:lnTo>
                      <a:lnTo>
                        <a:pt x="203" y="170"/>
                      </a:lnTo>
                      <a:lnTo>
                        <a:pt x="165" y="287"/>
                      </a:lnTo>
                      <a:lnTo>
                        <a:pt x="0" y="345"/>
                      </a:lnTo>
                      <a:lnTo>
                        <a:pt x="57" y="482"/>
                      </a:lnTo>
                      <a:lnTo>
                        <a:pt x="83" y="474"/>
                      </a:lnTo>
                      <a:lnTo>
                        <a:pt x="94" y="473"/>
                      </a:lnTo>
                      <a:lnTo>
                        <a:pt x="107" y="466"/>
                      </a:lnTo>
                      <a:lnTo>
                        <a:pt x="117" y="460"/>
                      </a:lnTo>
                      <a:lnTo>
                        <a:pt x="137" y="459"/>
                      </a:lnTo>
                      <a:lnTo>
                        <a:pt x="150" y="461"/>
                      </a:lnTo>
                      <a:lnTo>
                        <a:pt x="154" y="464"/>
                      </a:lnTo>
                      <a:lnTo>
                        <a:pt x="161" y="464"/>
                      </a:lnTo>
                      <a:lnTo>
                        <a:pt x="165" y="460"/>
                      </a:lnTo>
                      <a:lnTo>
                        <a:pt x="172" y="455"/>
                      </a:lnTo>
                      <a:lnTo>
                        <a:pt x="179" y="447"/>
                      </a:lnTo>
                      <a:lnTo>
                        <a:pt x="180" y="443"/>
                      </a:lnTo>
                      <a:lnTo>
                        <a:pt x="180" y="436"/>
                      </a:lnTo>
                      <a:lnTo>
                        <a:pt x="180" y="430"/>
                      </a:lnTo>
                      <a:lnTo>
                        <a:pt x="186" y="425"/>
                      </a:lnTo>
                      <a:lnTo>
                        <a:pt x="194" y="414"/>
                      </a:lnTo>
                      <a:lnTo>
                        <a:pt x="224" y="407"/>
                      </a:lnTo>
                      <a:lnTo>
                        <a:pt x="234" y="407"/>
                      </a:lnTo>
                      <a:lnTo>
                        <a:pt x="241" y="404"/>
                      </a:lnTo>
                      <a:lnTo>
                        <a:pt x="250" y="394"/>
                      </a:lnTo>
                      <a:lnTo>
                        <a:pt x="253" y="382"/>
                      </a:lnTo>
                      <a:lnTo>
                        <a:pt x="256" y="371"/>
                      </a:lnTo>
                      <a:lnTo>
                        <a:pt x="262" y="361"/>
                      </a:lnTo>
                      <a:lnTo>
                        <a:pt x="269" y="355"/>
                      </a:lnTo>
                      <a:lnTo>
                        <a:pt x="278" y="352"/>
                      </a:lnTo>
                      <a:lnTo>
                        <a:pt x="282" y="347"/>
                      </a:lnTo>
                      <a:lnTo>
                        <a:pt x="289" y="348"/>
                      </a:lnTo>
                      <a:lnTo>
                        <a:pt x="301" y="346"/>
                      </a:lnTo>
                      <a:lnTo>
                        <a:pt x="309" y="346"/>
                      </a:lnTo>
                      <a:lnTo>
                        <a:pt x="316" y="342"/>
                      </a:lnTo>
                      <a:lnTo>
                        <a:pt x="319" y="337"/>
                      </a:lnTo>
                      <a:lnTo>
                        <a:pt x="316" y="328"/>
                      </a:lnTo>
                      <a:lnTo>
                        <a:pt x="314" y="325"/>
                      </a:lnTo>
                      <a:lnTo>
                        <a:pt x="312" y="312"/>
                      </a:lnTo>
                      <a:lnTo>
                        <a:pt x="312" y="303"/>
                      </a:lnTo>
                      <a:lnTo>
                        <a:pt x="315" y="293"/>
                      </a:lnTo>
                      <a:lnTo>
                        <a:pt x="314" y="285"/>
                      </a:lnTo>
                      <a:lnTo>
                        <a:pt x="327" y="265"/>
                      </a:lnTo>
                      <a:lnTo>
                        <a:pt x="335" y="256"/>
                      </a:lnTo>
                      <a:lnTo>
                        <a:pt x="339" y="253"/>
                      </a:lnTo>
                      <a:lnTo>
                        <a:pt x="342" y="255"/>
                      </a:lnTo>
                      <a:lnTo>
                        <a:pt x="344" y="260"/>
                      </a:lnTo>
                      <a:lnTo>
                        <a:pt x="347" y="262"/>
                      </a:lnTo>
                      <a:lnTo>
                        <a:pt x="353" y="264"/>
                      </a:lnTo>
                      <a:lnTo>
                        <a:pt x="355" y="261"/>
                      </a:lnTo>
                      <a:lnTo>
                        <a:pt x="365" y="244"/>
                      </a:lnTo>
                      <a:lnTo>
                        <a:pt x="369" y="239"/>
                      </a:lnTo>
                      <a:lnTo>
                        <a:pt x="376" y="224"/>
                      </a:lnTo>
                      <a:lnTo>
                        <a:pt x="382" y="216"/>
                      </a:lnTo>
                      <a:lnTo>
                        <a:pt x="396" y="206"/>
                      </a:lnTo>
                      <a:lnTo>
                        <a:pt x="416" y="178"/>
                      </a:lnTo>
                      <a:lnTo>
                        <a:pt x="421" y="167"/>
                      </a:lnTo>
                      <a:lnTo>
                        <a:pt x="422" y="161"/>
                      </a:lnTo>
                      <a:lnTo>
                        <a:pt x="427" y="147"/>
                      </a:lnTo>
                      <a:lnTo>
                        <a:pt x="427" y="143"/>
                      </a:lnTo>
                      <a:lnTo>
                        <a:pt x="423" y="140"/>
                      </a:lnTo>
                      <a:lnTo>
                        <a:pt x="419" y="137"/>
                      </a:lnTo>
                      <a:lnTo>
                        <a:pt x="418" y="134"/>
                      </a:lnTo>
                      <a:lnTo>
                        <a:pt x="406" y="131"/>
                      </a:lnTo>
                      <a:lnTo>
                        <a:pt x="396" y="124"/>
                      </a:lnTo>
                      <a:lnTo>
                        <a:pt x="391" y="111"/>
                      </a:lnTo>
                      <a:lnTo>
                        <a:pt x="386" y="108"/>
                      </a:lnTo>
                      <a:lnTo>
                        <a:pt x="382" y="103"/>
                      </a:lnTo>
                      <a:lnTo>
                        <a:pt x="381" y="98"/>
                      </a:lnTo>
                      <a:lnTo>
                        <a:pt x="375" y="92"/>
                      </a:lnTo>
                      <a:lnTo>
                        <a:pt x="373" y="88"/>
                      </a:lnTo>
                      <a:lnTo>
                        <a:pt x="366" y="79"/>
                      </a:lnTo>
                      <a:lnTo>
                        <a:pt x="354" y="73"/>
                      </a:lnTo>
                      <a:lnTo>
                        <a:pt x="347" y="73"/>
                      </a:lnTo>
                      <a:lnTo>
                        <a:pt x="332" y="66"/>
                      </a:lnTo>
                      <a:lnTo>
                        <a:pt x="315" y="63"/>
                      </a:lnTo>
                      <a:lnTo>
                        <a:pt x="309" y="61"/>
                      </a:lnTo>
                      <a:lnTo>
                        <a:pt x="285" y="51"/>
                      </a:lnTo>
                      <a:lnTo>
                        <a:pt x="274" y="43"/>
                      </a:lnTo>
                      <a:lnTo>
                        <a:pt x="266" y="40"/>
                      </a:lnTo>
                      <a:lnTo>
                        <a:pt x="260" y="30"/>
                      </a:lnTo>
                      <a:lnTo>
                        <a:pt x="252" y="23"/>
                      </a:lnTo>
                      <a:lnTo>
                        <a:pt x="250" y="19"/>
                      </a:lnTo>
                      <a:lnTo>
                        <a:pt x="241" y="12"/>
                      </a:lnTo>
                      <a:lnTo>
                        <a:pt x="236"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243" name="Freeform 178">
                <a:extLst>
                  <a:ext uri="{FF2B5EF4-FFF2-40B4-BE49-F238E27FC236}">
                    <a16:creationId xmlns:a16="http://schemas.microsoft.com/office/drawing/2014/main" xmlns="" id="{0A70A9EC-188D-4151-818D-785D1BB7B0A7}"/>
                  </a:ext>
                </a:extLst>
              </p:cNvPr>
              <p:cNvSpPr>
                <a:spLocks noChangeAspect="1"/>
              </p:cNvSpPr>
              <p:nvPr/>
            </p:nvSpPr>
            <p:spPr bwMode="gray">
              <a:xfrm>
                <a:off x="3140" y="2158"/>
                <a:ext cx="19" cy="23"/>
              </a:xfrm>
              <a:custGeom>
                <a:avLst/>
                <a:gdLst/>
                <a:ahLst/>
                <a:cxnLst>
                  <a:cxn ang="0">
                    <a:pos x="39" y="96"/>
                  </a:cxn>
                  <a:cxn ang="0">
                    <a:pos x="45" y="93"/>
                  </a:cxn>
                  <a:cxn ang="0">
                    <a:pos x="55" y="83"/>
                  </a:cxn>
                  <a:cxn ang="0">
                    <a:pos x="58" y="78"/>
                  </a:cxn>
                  <a:cxn ang="0">
                    <a:pos x="53" y="75"/>
                  </a:cxn>
                  <a:cxn ang="0">
                    <a:pos x="58" y="68"/>
                  </a:cxn>
                  <a:cxn ang="0">
                    <a:pos x="72" y="62"/>
                  </a:cxn>
                  <a:cxn ang="0">
                    <a:pos x="79" y="62"/>
                  </a:cxn>
                  <a:cxn ang="0">
                    <a:pos x="77" y="59"/>
                  </a:cxn>
                  <a:cxn ang="0">
                    <a:pos x="74" y="53"/>
                  </a:cxn>
                  <a:cxn ang="0">
                    <a:pos x="77" y="48"/>
                  </a:cxn>
                  <a:cxn ang="0">
                    <a:pos x="87" y="42"/>
                  </a:cxn>
                  <a:cxn ang="0">
                    <a:pos x="91" y="38"/>
                  </a:cxn>
                  <a:cxn ang="0">
                    <a:pos x="91" y="34"/>
                  </a:cxn>
                  <a:cxn ang="0">
                    <a:pos x="88" y="25"/>
                  </a:cxn>
                  <a:cxn ang="0">
                    <a:pos x="85" y="19"/>
                  </a:cxn>
                  <a:cxn ang="0">
                    <a:pos x="77" y="15"/>
                  </a:cxn>
                  <a:cxn ang="0">
                    <a:pos x="81" y="10"/>
                  </a:cxn>
                  <a:cxn ang="0">
                    <a:pos x="85" y="9"/>
                  </a:cxn>
                  <a:cxn ang="0">
                    <a:pos x="84" y="4"/>
                  </a:cxn>
                  <a:cxn ang="0">
                    <a:pos x="77" y="0"/>
                  </a:cxn>
                  <a:cxn ang="0">
                    <a:pos x="72" y="4"/>
                  </a:cxn>
                  <a:cxn ang="0">
                    <a:pos x="58" y="14"/>
                  </a:cxn>
                  <a:cxn ang="0">
                    <a:pos x="41" y="29"/>
                  </a:cxn>
                  <a:cxn ang="0">
                    <a:pos x="27" y="54"/>
                  </a:cxn>
                  <a:cxn ang="0">
                    <a:pos x="25" y="58"/>
                  </a:cxn>
                  <a:cxn ang="0">
                    <a:pos x="17" y="73"/>
                  </a:cxn>
                  <a:cxn ang="0">
                    <a:pos x="11" y="85"/>
                  </a:cxn>
                  <a:cxn ang="0">
                    <a:pos x="1" y="106"/>
                  </a:cxn>
                  <a:cxn ang="0">
                    <a:pos x="2" y="113"/>
                  </a:cxn>
                  <a:cxn ang="0">
                    <a:pos x="16" y="116"/>
                  </a:cxn>
                  <a:cxn ang="0">
                    <a:pos x="21" y="113"/>
                  </a:cxn>
                  <a:cxn ang="0">
                    <a:pos x="27" y="101"/>
                  </a:cxn>
                  <a:cxn ang="0">
                    <a:pos x="31" y="100"/>
                  </a:cxn>
                </a:cxnLst>
                <a:rect l="0" t="0" r="r" b="b"/>
                <a:pathLst>
                  <a:path w="95" h="116">
                    <a:moveTo>
                      <a:pt x="32" y="102"/>
                    </a:moveTo>
                    <a:lnTo>
                      <a:pt x="39" y="96"/>
                    </a:lnTo>
                    <a:lnTo>
                      <a:pt x="44" y="95"/>
                    </a:lnTo>
                    <a:lnTo>
                      <a:pt x="45" y="93"/>
                    </a:lnTo>
                    <a:lnTo>
                      <a:pt x="52" y="88"/>
                    </a:lnTo>
                    <a:lnTo>
                      <a:pt x="55" y="83"/>
                    </a:lnTo>
                    <a:lnTo>
                      <a:pt x="58" y="83"/>
                    </a:lnTo>
                    <a:lnTo>
                      <a:pt x="58" y="78"/>
                    </a:lnTo>
                    <a:lnTo>
                      <a:pt x="53" y="75"/>
                    </a:lnTo>
                    <a:lnTo>
                      <a:pt x="53" y="75"/>
                    </a:lnTo>
                    <a:lnTo>
                      <a:pt x="55" y="69"/>
                    </a:lnTo>
                    <a:lnTo>
                      <a:pt x="58" y="68"/>
                    </a:lnTo>
                    <a:lnTo>
                      <a:pt x="59" y="63"/>
                    </a:lnTo>
                    <a:lnTo>
                      <a:pt x="72" y="62"/>
                    </a:lnTo>
                    <a:lnTo>
                      <a:pt x="77" y="63"/>
                    </a:lnTo>
                    <a:lnTo>
                      <a:pt x="79" y="62"/>
                    </a:lnTo>
                    <a:lnTo>
                      <a:pt x="80" y="62"/>
                    </a:lnTo>
                    <a:lnTo>
                      <a:pt x="77" y="59"/>
                    </a:lnTo>
                    <a:lnTo>
                      <a:pt x="72" y="56"/>
                    </a:lnTo>
                    <a:lnTo>
                      <a:pt x="74" y="53"/>
                    </a:lnTo>
                    <a:lnTo>
                      <a:pt x="77" y="52"/>
                    </a:lnTo>
                    <a:lnTo>
                      <a:pt x="77" y="48"/>
                    </a:lnTo>
                    <a:lnTo>
                      <a:pt x="82" y="47"/>
                    </a:lnTo>
                    <a:lnTo>
                      <a:pt x="87" y="42"/>
                    </a:lnTo>
                    <a:lnTo>
                      <a:pt x="90" y="42"/>
                    </a:lnTo>
                    <a:lnTo>
                      <a:pt x="91" y="38"/>
                    </a:lnTo>
                    <a:lnTo>
                      <a:pt x="95" y="36"/>
                    </a:lnTo>
                    <a:lnTo>
                      <a:pt x="91" y="34"/>
                    </a:lnTo>
                    <a:lnTo>
                      <a:pt x="92" y="30"/>
                    </a:lnTo>
                    <a:lnTo>
                      <a:pt x="88" y="25"/>
                    </a:lnTo>
                    <a:lnTo>
                      <a:pt x="90" y="21"/>
                    </a:lnTo>
                    <a:lnTo>
                      <a:pt x="85" y="19"/>
                    </a:lnTo>
                    <a:lnTo>
                      <a:pt x="84" y="15"/>
                    </a:lnTo>
                    <a:lnTo>
                      <a:pt x="77" y="15"/>
                    </a:lnTo>
                    <a:lnTo>
                      <a:pt x="77" y="13"/>
                    </a:lnTo>
                    <a:lnTo>
                      <a:pt x="81" y="10"/>
                    </a:lnTo>
                    <a:lnTo>
                      <a:pt x="81" y="9"/>
                    </a:lnTo>
                    <a:lnTo>
                      <a:pt x="85" y="9"/>
                    </a:lnTo>
                    <a:lnTo>
                      <a:pt x="85" y="7"/>
                    </a:lnTo>
                    <a:lnTo>
                      <a:pt x="84" y="4"/>
                    </a:lnTo>
                    <a:lnTo>
                      <a:pt x="79" y="4"/>
                    </a:lnTo>
                    <a:lnTo>
                      <a:pt x="77" y="0"/>
                    </a:lnTo>
                    <a:lnTo>
                      <a:pt x="75" y="0"/>
                    </a:lnTo>
                    <a:lnTo>
                      <a:pt x="72" y="4"/>
                    </a:lnTo>
                    <a:lnTo>
                      <a:pt x="55" y="4"/>
                    </a:lnTo>
                    <a:lnTo>
                      <a:pt x="58" y="14"/>
                    </a:lnTo>
                    <a:lnTo>
                      <a:pt x="48" y="21"/>
                    </a:lnTo>
                    <a:lnTo>
                      <a:pt x="41" y="29"/>
                    </a:lnTo>
                    <a:lnTo>
                      <a:pt x="33" y="53"/>
                    </a:lnTo>
                    <a:lnTo>
                      <a:pt x="27" y="54"/>
                    </a:lnTo>
                    <a:lnTo>
                      <a:pt x="27" y="58"/>
                    </a:lnTo>
                    <a:lnTo>
                      <a:pt x="25" y="58"/>
                    </a:lnTo>
                    <a:lnTo>
                      <a:pt x="22" y="63"/>
                    </a:lnTo>
                    <a:lnTo>
                      <a:pt x="17" y="73"/>
                    </a:lnTo>
                    <a:lnTo>
                      <a:pt x="16" y="77"/>
                    </a:lnTo>
                    <a:lnTo>
                      <a:pt x="11" y="85"/>
                    </a:lnTo>
                    <a:lnTo>
                      <a:pt x="6" y="99"/>
                    </a:lnTo>
                    <a:lnTo>
                      <a:pt x="1" y="106"/>
                    </a:lnTo>
                    <a:lnTo>
                      <a:pt x="0" y="111"/>
                    </a:lnTo>
                    <a:lnTo>
                      <a:pt x="2" y="113"/>
                    </a:lnTo>
                    <a:lnTo>
                      <a:pt x="14" y="112"/>
                    </a:lnTo>
                    <a:lnTo>
                      <a:pt x="16" y="116"/>
                    </a:lnTo>
                    <a:lnTo>
                      <a:pt x="18" y="116"/>
                    </a:lnTo>
                    <a:lnTo>
                      <a:pt x="21" y="113"/>
                    </a:lnTo>
                    <a:lnTo>
                      <a:pt x="26" y="115"/>
                    </a:lnTo>
                    <a:lnTo>
                      <a:pt x="27" y="101"/>
                    </a:lnTo>
                    <a:lnTo>
                      <a:pt x="29" y="99"/>
                    </a:lnTo>
                    <a:lnTo>
                      <a:pt x="31" y="100"/>
                    </a:lnTo>
                    <a:lnTo>
                      <a:pt x="32" y="10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44" name="Freeform 179">
                <a:extLst>
                  <a:ext uri="{FF2B5EF4-FFF2-40B4-BE49-F238E27FC236}">
                    <a16:creationId xmlns:a16="http://schemas.microsoft.com/office/drawing/2014/main" xmlns="" id="{3682205E-67EE-448E-B0C7-1832419CB38B}"/>
                  </a:ext>
                </a:extLst>
              </p:cNvPr>
              <p:cNvSpPr>
                <a:spLocks noChangeAspect="1"/>
              </p:cNvSpPr>
              <p:nvPr/>
            </p:nvSpPr>
            <p:spPr bwMode="gray">
              <a:xfrm>
                <a:off x="3310" y="2266"/>
                <a:ext cx="1" cy="3"/>
              </a:xfrm>
              <a:custGeom>
                <a:avLst/>
                <a:gdLst/>
                <a:ahLst/>
                <a:cxnLst>
                  <a:cxn ang="0">
                    <a:pos x="8" y="3"/>
                  </a:cxn>
                  <a:cxn ang="0">
                    <a:pos x="0" y="0"/>
                  </a:cxn>
                  <a:cxn ang="0">
                    <a:pos x="0" y="11"/>
                  </a:cxn>
                  <a:cxn ang="0">
                    <a:pos x="3" y="19"/>
                  </a:cxn>
                  <a:cxn ang="0">
                    <a:pos x="8" y="17"/>
                  </a:cxn>
                  <a:cxn ang="0">
                    <a:pos x="8" y="3"/>
                  </a:cxn>
                </a:cxnLst>
                <a:rect l="0" t="0" r="r" b="b"/>
                <a:pathLst>
                  <a:path w="8" h="19">
                    <a:moveTo>
                      <a:pt x="8" y="3"/>
                    </a:moveTo>
                    <a:lnTo>
                      <a:pt x="0" y="0"/>
                    </a:lnTo>
                    <a:lnTo>
                      <a:pt x="0" y="11"/>
                    </a:lnTo>
                    <a:lnTo>
                      <a:pt x="3" y="19"/>
                    </a:lnTo>
                    <a:lnTo>
                      <a:pt x="8" y="17"/>
                    </a:lnTo>
                    <a:lnTo>
                      <a:pt x="8" y="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245" name="Group 180">
                <a:extLst>
                  <a:ext uri="{FF2B5EF4-FFF2-40B4-BE49-F238E27FC236}">
                    <a16:creationId xmlns:a16="http://schemas.microsoft.com/office/drawing/2014/main" xmlns="" id="{E48873A6-47C5-4B47-BEFF-A8311017FF7A}"/>
                  </a:ext>
                </a:extLst>
              </p:cNvPr>
              <p:cNvGrpSpPr>
                <a:grpSpLocks noChangeAspect="1"/>
              </p:cNvGrpSpPr>
              <p:nvPr/>
            </p:nvGrpSpPr>
            <p:grpSpPr bwMode="auto">
              <a:xfrm>
                <a:off x="3241" y="2088"/>
                <a:ext cx="210" cy="192"/>
                <a:chOff x="3241" y="2088"/>
                <a:chExt cx="210" cy="192"/>
              </a:xfrm>
              <a:grpFill/>
            </p:grpSpPr>
            <p:sp>
              <p:nvSpPr>
                <p:cNvPr id="261" name="Freeform 181">
                  <a:extLst>
                    <a:ext uri="{FF2B5EF4-FFF2-40B4-BE49-F238E27FC236}">
                      <a16:creationId xmlns:a16="http://schemas.microsoft.com/office/drawing/2014/main" xmlns="" id="{D0CC662C-D4D2-455F-88A5-871C2331A072}"/>
                    </a:ext>
                  </a:extLst>
                </p:cNvPr>
                <p:cNvSpPr>
                  <a:spLocks noChangeAspect="1"/>
                </p:cNvSpPr>
                <p:nvPr/>
              </p:nvSpPr>
              <p:spPr bwMode="gray">
                <a:xfrm>
                  <a:off x="3363" y="2258"/>
                  <a:ext cx="10" cy="5"/>
                </a:xfrm>
                <a:custGeom>
                  <a:avLst/>
                  <a:gdLst/>
                  <a:ahLst/>
                  <a:cxnLst>
                    <a:cxn ang="0">
                      <a:pos x="50" y="2"/>
                    </a:cxn>
                    <a:cxn ang="0">
                      <a:pos x="45" y="0"/>
                    </a:cxn>
                    <a:cxn ang="0">
                      <a:pos x="27" y="2"/>
                    </a:cxn>
                    <a:cxn ang="0">
                      <a:pos x="23" y="10"/>
                    </a:cxn>
                    <a:cxn ang="0">
                      <a:pos x="12" y="18"/>
                    </a:cxn>
                    <a:cxn ang="0">
                      <a:pos x="0" y="22"/>
                    </a:cxn>
                    <a:cxn ang="0">
                      <a:pos x="1" y="26"/>
                    </a:cxn>
                    <a:cxn ang="0">
                      <a:pos x="27" y="19"/>
                    </a:cxn>
                    <a:cxn ang="0">
                      <a:pos x="50" y="2"/>
                    </a:cxn>
                  </a:cxnLst>
                  <a:rect l="0" t="0" r="r" b="b"/>
                  <a:pathLst>
                    <a:path w="50" h="26">
                      <a:moveTo>
                        <a:pt x="50" y="2"/>
                      </a:moveTo>
                      <a:lnTo>
                        <a:pt x="45" y="0"/>
                      </a:lnTo>
                      <a:lnTo>
                        <a:pt x="27" y="2"/>
                      </a:lnTo>
                      <a:lnTo>
                        <a:pt x="23" y="10"/>
                      </a:lnTo>
                      <a:lnTo>
                        <a:pt x="12" y="18"/>
                      </a:lnTo>
                      <a:lnTo>
                        <a:pt x="0" y="22"/>
                      </a:lnTo>
                      <a:lnTo>
                        <a:pt x="1" y="26"/>
                      </a:lnTo>
                      <a:lnTo>
                        <a:pt x="27" y="19"/>
                      </a:lnTo>
                      <a:lnTo>
                        <a:pt x="50" y="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62" name="Freeform 182">
                  <a:extLst>
                    <a:ext uri="{FF2B5EF4-FFF2-40B4-BE49-F238E27FC236}">
                      <a16:creationId xmlns:a16="http://schemas.microsoft.com/office/drawing/2014/main" xmlns="" id="{2BB6BD3A-14CB-44EC-B0E4-F62FD0957C9E}"/>
                    </a:ext>
                  </a:extLst>
                </p:cNvPr>
                <p:cNvSpPr>
                  <a:spLocks noChangeAspect="1"/>
                </p:cNvSpPr>
                <p:nvPr/>
              </p:nvSpPr>
              <p:spPr bwMode="gray">
                <a:xfrm>
                  <a:off x="3241" y="2088"/>
                  <a:ext cx="210" cy="192"/>
                </a:xfrm>
                <a:custGeom>
                  <a:avLst/>
                  <a:gdLst/>
                  <a:ahLst/>
                  <a:cxnLst>
                    <a:cxn ang="0">
                      <a:pos x="920" y="957"/>
                    </a:cxn>
                    <a:cxn ang="0">
                      <a:pos x="836" y="944"/>
                    </a:cxn>
                    <a:cxn ang="0">
                      <a:pos x="792" y="933"/>
                    </a:cxn>
                    <a:cxn ang="0">
                      <a:pos x="717" y="912"/>
                    </a:cxn>
                    <a:cxn ang="0">
                      <a:pos x="673" y="839"/>
                    </a:cxn>
                    <a:cxn ang="0">
                      <a:pos x="610" y="865"/>
                    </a:cxn>
                    <a:cxn ang="0">
                      <a:pos x="551" y="868"/>
                    </a:cxn>
                    <a:cxn ang="0">
                      <a:pos x="511" y="859"/>
                    </a:cxn>
                    <a:cxn ang="0">
                      <a:pos x="462" y="822"/>
                    </a:cxn>
                    <a:cxn ang="0">
                      <a:pos x="400" y="794"/>
                    </a:cxn>
                    <a:cxn ang="0">
                      <a:pos x="351" y="713"/>
                    </a:cxn>
                    <a:cxn ang="0">
                      <a:pos x="323" y="661"/>
                    </a:cxn>
                    <a:cxn ang="0">
                      <a:pos x="292" y="661"/>
                    </a:cxn>
                    <a:cxn ang="0">
                      <a:pos x="270" y="632"/>
                    </a:cxn>
                    <a:cxn ang="0">
                      <a:pos x="252" y="640"/>
                    </a:cxn>
                    <a:cxn ang="0">
                      <a:pos x="237" y="653"/>
                    </a:cxn>
                    <a:cxn ang="0">
                      <a:pos x="188" y="595"/>
                    </a:cxn>
                    <a:cxn ang="0">
                      <a:pos x="172" y="506"/>
                    </a:cxn>
                    <a:cxn ang="0">
                      <a:pos x="111" y="466"/>
                    </a:cxn>
                    <a:cxn ang="0">
                      <a:pos x="82" y="422"/>
                    </a:cxn>
                    <a:cxn ang="0">
                      <a:pos x="72" y="393"/>
                    </a:cxn>
                    <a:cxn ang="0">
                      <a:pos x="100" y="328"/>
                    </a:cxn>
                    <a:cxn ang="0">
                      <a:pos x="102" y="278"/>
                    </a:cxn>
                    <a:cxn ang="0">
                      <a:pos x="40" y="213"/>
                    </a:cxn>
                    <a:cxn ang="0">
                      <a:pos x="12" y="118"/>
                    </a:cxn>
                    <a:cxn ang="0">
                      <a:pos x="0" y="34"/>
                    </a:cxn>
                    <a:cxn ang="0">
                      <a:pos x="38" y="16"/>
                    </a:cxn>
                    <a:cxn ang="0">
                      <a:pos x="121" y="68"/>
                    </a:cxn>
                    <a:cxn ang="0">
                      <a:pos x="166" y="27"/>
                    </a:cxn>
                    <a:cxn ang="0">
                      <a:pos x="227" y="57"/>
                    </a:cxn>
                    <a:cxn ang="0">
                      <a:pos x="232" y="85"/>
                    </a:cxn>
                    <a:cxn ang="0">
                      <a:pos x="260" y="123"/>
                    </a:cxn>
                    <a:cxn ang="0">
                      <a:pos x="303" y="171"/>
                    </a:cxn>
                    <a:cxn ang="0">
                      <a:pos x="357" y="203"/>
                    </a:cxn>
                    <a:cxn ang="0">
                      <a:pos x="497" y="207"/>
                    </a:cxn>
                    <a:cxn ang="0">
                      <a:pos x="543" y="207"/>
                    </a:cxn>
                    <a:cxn ang="0">
                      <a:pos x="600" y="135"/>
                    </a:cxn>
                    <a:cxn ang="0">
                      <a:pos x="664" y="121"/>
                    </a:cxn>
                    <a:cxn ang="0">
                      <a:pos x="722" y="119"/>
                    </a:cxn>
                    <a:cxn ang="0">
                      <a:pos x="804" y="150"/>
                    </a:cxn>
                    <a:cxn ang="0">
                      <a:pos x="851" y="187"/>
                    </a:cxn>
                    <a:cxn ang="0">
                      <a:pos x="936" y="230"/>
                    </a:cxn>
                    <a:cxn ang="0">
                      <a:pos x="935" y="321"/>
                    </a:cxn>
                    <a:cxn ang="0">
                      <a:pos x="895" y="398"/>
                    </a:cxn>
                    <a:cxn ang="0">
                      <a:pos x="899" y="470"/>
                    </a:cxn>
                    <a:cxn ang="0">
                      <a:pos x="909" y="546"/>
                    </a:cxn>
                    <a:cxn ang="0">
                      <a:pos x="960" y="586"/>
                    </a:cxn>
                    <a:cxn ang="0">
                      <a:pos x="915" y="676"/>
                    </a:cxn>
                    <a:cxn ang="0">
                      <a:pos x="986" y="759"/>
                    </a:cxn>
                    <a:cxn ang="0">
                      <a:pos x="1023" y="829"/>
                    </a:cxn>
                    <a:cxn ang="0">
                      <a:pos x="1033" y="866"/>
                    </a:cxn>
                    <a:cxn ang="0">
                      <a:pos x="970" y="902"/>
                    </a:cxn>
                  </a:cxnLst>
                  <a:rect l="0" t="0" r="r" b="b"/>
                  <a:pathLst>
                    <a:path w="1049" h="961">
                      <a:moveTo>
                        <a:pt x="957" y="958"/>
                      </a:moveTo>
                      <a:lnTo>
                        <a:pt x="954" y="957"/>
                      </a:lnTo>
                      <a:lnTo>
                        <a:pt x="947" y="961"/>
                      </a:lnTo>
                      <a:lnTo>
                        <a:pt x="932" y="960"/>
                      </a:lnTo>
                      <a:lnTo>
                        <a:pt x="920" y="957"/>
                      </a:lnTo>
                      <a:lnTo>
                        <a:pt x="903" y="951"/>
                      </a:lnTo>
                      <a:lnTo>
                        <a:pt x="895" y="944"/>
                      </a:lnTo>
                      <a:lnTo>
                        <a:pt x="889" y="949"/>
                      </a:lnTo>
                      <a:lnTo>
                        <a:pt x="855" y="947"/>
                      </a:lnTo>
                      <a:lnTo>
                        <a:pt x="836" y="944"/>
                      </a:lnTo>
                      <a:lnTo>
                        <a:pt x="825" y="939"/>
                      </a:lnTo>
                      <a:lnTo>
                        <a:pt x="820" y="941"/>
                      </a:lnTo>
                      <a:lnTo>
                        <a:pt x="818" y="945"/>
                      </a:lnTo>
                      <a:lnTo>
                        <a:pt x="806" y="938"/>
                      </a:lnTo>
                      <a:lnTo>
                        <a:pt x="792" y="933"/>
                      </a:lnTo>
                      <a:lnTo>
                        <a:pt x="775" y="933"/>
                      </a:lnTo>
                      <a:lnTo>
                        <a:pt x="755" y="930"/>
                      </a:lnTo>
                      <a:lnTo>
                        <a:pt x="744" y="926"/>
                      </a:lnTo>
                      <a:lnTo>
                        <a:pt x="726" y="925"/>
                      </a:lnTo>
                      <a:lnTo>
                        <a:pt x="717" y="912"/>
                      </a:lnTo>
                      <a:lnTo>
                        <a:pt x="710" y="893"/>
                      </a:lnTo>
                      <a:lnTo>
                        <a:pt x="705" y="869"/>
                      </a:lnTo>
                      <a:lnTo>
                        <a:pt x="697" y="852"/>
                      </a:lnTo>
                      <a:lnTo>
                        <a:pt x="683" y="843"/>
                      </a:lnTo>
                      <a:lnTo>
                        <a:pt x="673" y="839"/>
                      </a:lnTo>
                      <a:lnTo>
                        <a:pt x="665" y="838"/>
                      </a:lnTo>
                      <a:lnTo>
                        <a:pt x="645" y="847"/>
                      </a:lnTo>
                      <a:lnTo>
                        <a:pt x="625" y="853"/>
                      </a:lnTo>
                      <a:lnTo>
                        <a:pt x="619" y="860"/>
                      </a:lnTo>
                      <a:lnTo>
                        <a:pt x="610" y="865"/>
                      </a:lnTo>
                      <a:lnTo>
                        <a:pt x="600" y="865"/>
                      </a:lnTo>
                      <a:lnTo>
                        <a:pt x="584" y="875"/>
                      </a:lnTo>
                      <a:lnTo>
                        <a:pt x="573" y="877"/>
                      </a:lnTo>
                      <a:lnTo>
                        <a:pt x="559" y="874"/>
                      </a:lnTo>
                      <a:lnTo>
                        <a:pt x="551" y="868"/>
                      </a:lnTo>
                      <a:lnTo>
                        <a:pt x="537" y="865"/>
                      </a:lnTo>
                      <a:lnTo>
                        <a:pt x="523" y="868"/>
                      </a:lnTo>
                      <a:lnTo>
                        <a:pt x="516" y="868"/>
                      </a:lnTo>
                      <a:lnTo>
                        <a:pt x="507" y="856"/>
                      </a:lnTo>
                      <a:lnTo>
                        <a:pt x="511" y="859"/>
                      </a:lnTo>
                      <a:lnTo>
                        <a:pt x="509" y="854"/>
                      </a:lnTo>
                      <a:lnTo>
                        <a:pt x="502" y="849"/>
                      </a:lnTo>
                      <a:lnTo>
                        <a:pt x="470" y="838"/>
                      </a:lnTo>
                      <a:lnTo>
                        <a:pt x="462" y="826"/>
                      </a:lnTo>
                      <a:lnTo>
                        <a:pt x="462" y="822"/>
                      </a:lnTo>
                      <a:lnTo>
                        <a:pt x="453" y="812"/>
                      </a:lnTo>
                      <a:lnTo>
                        <a:pt x="438" y="805"/>
                      </a:lnTo>
                      <a:lnTo>
                        <a:pt x="425" y="800"/>
                      </a:lnTo>
                      <a:lnTo>
                        <a:pt x="409" y="799"/>
                      </a:lnTo>
                      <a:lnTo>
                        <a:pt x="400" y="794"/>
                      </a:lnTo>
                      <a:lnTo>
                        <a:pt x="392" y="785"/>
                      </a:lnTo>
                      <a:lnTo>
                        <a:pt x="384" y="762"/>
                      </a:lnTo>
                      <a:lnTo>
                        <a:pt x="374" y="745"/>
                      </a:lnTo>
                      <a:lnTo>
                        <a:pt x="371" y="730"/>
                      </a:lnTo>
                      <a:lnTo>
                        <a:pt x="351" y="713"/>
                      </a:lnTo>
                      <a:lnTo>
                        <a:pt x="347" y="699"/>
                      </a:lnTo>
                      <a:lnTo>
                        <a:pt x="342" y="689"/>
                      </a:lnTo>
                      <a:lnTo>
                        <a:pt x="334" y="685"/>
                      </a:lnTo>
                      <a:lnTo>
                        <a:pt x="324" y="669"/>
                      </a:lnTo>
                      <a:lnTo>
                        <a:pt x="323" y="661"/>
                      </a:lnTo>
                      <a:lnTo>
                        <a:pt x="319" y="655"/>
                      </a:lnTo>
                      <a:lnTo>
                        <a:pt x="313" y="651"/>
                      </a:lnTo>
                      <a:lnTo>
                        <a:pt x="301" y="656"/>
                      </a:lnTo>
                      <a:lnTo>
                        <a:pt x="293" y="664"/>
                      </a:lnTo>
                      <a:lnTo>
                        <a:pt x="292" y="661"/>
                      </a:lnTo>
                      <a:lnTo>
                        <a:pt x="286" y="659"/>
                      </a:lnTo>
                      <a:lnTo>
                        <a:pt x="283" y="654"/>
                      </a:lnTo>
                      <a:lnTo>
                        <a:pt x="276" y="649"/>
                      </a:lnTo>
                      <a:lnTo>
                        <a:pt x="271" y="642"/>
                      </a:lnTo>
                      <a:lnTo>
                        <a:pt x="270" y="632"/>
                      </a:lnTo>
                      <a:lnTo>
                        <a:pt x="265" y="627"/>
                      </a:lnTo>
                      <a:lnTo>
                        <a:pt x="256" y="624"/>
                      </a:lnTo>
                      <a:lnTo>
                        <a:pt x="252" y="628"/>
                      </a:lnTo>
                      <a:lnTo>
                        <a:pt x="254" y="634"/>
                      </a:lnTo>
                      <a:lnTo>
                        <a:pt x="252" y="640"/>
                      </a:lnTo>
                      <a:lnTo>
                        <a:pt x="253" y="646"/>
                      </a:lnTo>
                      <a:lnTo>
                        <a:pt x="244" y="646"/>
                      </a:lnTo>
                      <a:lnTo>
                        <a:pt x="243" y="656"/>
                      </a:lnTo>
                      <a:lnTo>
                        <a:pt x="240" y="655"/>
                      </a:lnTo>
                      <a:lnTo>
                        <a:pt x="237" y="653"/>
                      </a:lnTo>
                      <a:lnTo>
                        <a:pt x="217" y="638"/>
                      </a:lnTo>
                      <a:lnTo>
                        <a:pt x="210" y="630"/>
                      </a:lnTo>
                      <a:lnTo>
                        <a:pt x="205" y="622"/>
                      </a:lnTo>
                      <a:lnTo>
                        <a:pt x="201" y="602"/>
                      </a:lnTo>
                      <a:lnTo>
                        <a:pt x="188" y="595"/>
                      </a:lnTo>
                      <a:lnTo>
                        <a:pt x="189" y="574"/>
                      </a:lnTo>
                      <a:lnTo>
                        <a:pt x="193" y="547"/>
                      </a:lnTo>
                      <a:lnTo>
                        <a:pt x="186" y="533"/>
                      </a:lnTo>
                      <a:lnTo>
                        <a:pt x="179" y="521"/>
                      </a:lnTo>
                      <a:lnTo>
                        <a:pt x="172" y="506"/>
                      </a:lnTo>
                      <a:lnTo>
                        <a:pt x="163" y="497"/>
                      </a:lnTo>
                      <a:lnTo>
                        <a:pt x="150" y="493"/>
                      </a:lnTo>
                      <a:lnTo>
                        <a:pt x="140" y="488"/>
                      </a:lnTo>
                      <a:lnTo>
                        <a:pt x="126" y="477"/>
                      </a:lnTo>
                      <a:lnTo>
                        <a:pt x="111" y="466"/>
                      </a:lnTo>
                      <a:lnTo>
                        <a:pt x="99" y="460"/>
                      </a:lnTo>
                      <a:lnTo>
                        <a:pt x="99" y="449"/>
                      </a:lnTo>
                      <a:lnTo>
                        <a:pt x="93" y="435"/>
                      </a:lnTo>
                      <a:lnTo>
                        <a:pt x="86" y="429"/>
                      </a:lnTo>
                      <a:lnTo>
                        <a:pt x="82" y="422"/>
                      </a:lnTo>
                      <a:lnTo>
                        <a:pt x="73" y="422"/>
                      </a:lnTo>
                      <a:lnTo>
                        <a:pt x="67" y="417"/>
                      </a:lnTo>
                      <a:lnTo>
                        <a:pt x="65" y="401"/>
                      </a:lnTo>
                      <a:lnTo>
                        <a:pt x="68" y="400"/>
                      </a:lnTo>
                      <a:lnTo>
                        <a:pt x="72" y="393"/>
                      </a:lnTo>
                      <a:lnTo>
                        <a:pt x="76" y="368"/>
                      </a:lnTo>
                      <a:lnTo>
                        <a:pt x="80" y="360"/>
                      </a:lnTo>
                      <a:lnTo>
                        <a:pt x="88" y="358"/>
                      </a:lnTo>
                      <a:lnTo>
                        <a:pt x="87" y="349"/>
                      </a:lnTo>
                      <a:lnTo>
                        <a:pt x="100" y="328"/>
                      </a:lnTo>
                      <a:lnTo>
                        <a:pt x="109" y="317"/>
                      </a:lnTo>
                      <a:lnTo>
                        <a:pt x="104" y="299"/>
                      </a:lnTo>
                      <a:lnTo>
                        <a:pt x="110" y="285"/>
                      </a:lnTo>
                      <a:lnTo>
                        <a:pt x="116" y="278"/>
                      </a:lnTo>
                      <a:lnTo>
                        <a:pt x="102" y="278"/>
                      </a:lnTo>
                      <a:lnTo>
                        <a:pt x="80" y="273"/>
                      </a:lnTo>
                      <a:lnTo>
                        <a:pt x="68" y="262"/>
                      </a:lnTo>
                      <a:lnTo>
                        <a:pt x="62" y="240"/>
                      </a:lnTo>
                      <a:lnTo>
                        <a:pt x="50" y="230"/>
                      </a:lnTo>
                      <a:lnTo>
                        <a:pt x="40" y="213"/>
                      </a:lnTo>
                      <a:lnTo>
                        <a:pt x="35" y="180"/>
                      </a:lnTo>
                      <a:lnTo>
                        <a:pt x="34" y="164"/>
                      </a:lnTo>
                      <a:lnTo>
                        <a:pt x="22" y="147"/>
                      </a:lnTo>
                      <a:lnTo>
                        <a:pt x="8" y="139"/>
                      </a:lnTo>
                      <a:lnTo>
                        <a:pt x="12" y="118"/>
                      </a:lnTo>
                      <a:lnTo>
                        <a:pt x="10" y="102"/>
                      </a:lnTo>
                      <a:lnTo>
                        <a:pt x="10" y="85"/>
                      </a:lnTo>
                      <a:lnTo>
                        <a:pt x="8" y="58"/>
                      </a:lnTo>
                      <a:lnTo>
                        <a:pt x="1" y="41"/>
                      </a:lnTo>
                      <a:lnTo>
                        <a:pt x="0" y="34"/>
                      </a:lnTo>
                      <a:lnTo>
                        <a:pt x="14" y="25"/>
                      </a:lnTo>
                      <a:lnTo>
                        <a:pt x="16" y="18"/>
                      </a:lnTo>
                      <a:lnTo>
                        <a:pt x="25" y="0"/>
                      </a:lnTo>
                      <a:lnTo>
                        <a:pt x="34" y="11"/>
                      </a:lnTo>
                      <a:lnTo>
                        <a:pt x="38" y="16"/>
                      </a:lnTo>
                      <a:lnTo>
                        <a:pt x="70" y="62"/>
                      </a:lnTo>
                      <a:lnTo>
                        <a:pt x="86" y="65"/>
                      </a:lnTo>
                      <a:lnTo>
                        <a:pt x="99" y="68"/>
                      </a:lnTo>
                      <a:lnTo>
                        <a:pt x="104" y="68"/>
                      </a:lnTo>
                      <a:lnTo>
                        <a:pt x="121" y="68"/>
                      </a:lnTo>
                      <a:lnTo>
                        <a:pt x="127" y="68"/>
                      </a:lnTo>
                      <a:lnTo>
                        <a:pt x="138" y="65"/>
                      </a:lnTo>
                      <a:lnTo>
                        <a:pt x="150" y="53"/>
                      </a:lnTo>
                      <a:lnTo>
                        <a:pt x="156" y="37"/>
                      </a:lnTo>
                      <a:lnTo>
                        <a:pt x="166" y="27"/>
                      </a:lnTo>
                      <a:lnTo>
                        <a:pt x="178" y="19"/>
                      </a:lnTo>
                      <a:lnTo>
                        <a:pt x="204" y="13"/>
                      </a:lnTo>
                      <a:lnTo>
                        <a:pt x="221" y="22"/>
                      </a:lnTo>
                      <a:lnTo>
                        <a:pt x="220" y="36"/>
                      </a:lnTo>
                      <a:lnTo>
                        <a:pt x="227" y="57"/>
                      </a:lnTo>
                      <a:lnTo>
                        <a:pt x="212" y="65"/>
                      </a:lnTo>
                      <a:lnTo>
                        <a:pt x="209" y="70"/>
                      </a:lnTo>
                      <a:lnTo>
                        <a:pt x="220" y="77"/>
                      </a:lnTo>
                      <a:lnTo>
                        <a:pt x="224" y="81"/>
                      </a:lnTo>
                      <a:lnTo>
                        <a:pt x="232" y="85"/>
                      </a:lnTo>
                      <a:lnTo>
                        <a:pt x="240" y="92"/>
                      </a:lnTo>
                      <a:lnTo>
                        <a:pt x="247" y="95"/>
                      </a:lnTo>
                      <a:lnTo>
                        <a:pt x="254" y="95"/>
                      </a:lnTo>
                      <a:lnTo>
                        <a:pt x="258" y="94"/>
                      </a:lnTo>
                      <a:lnTo>
                        <a:pt x="260" y="123"/>
                      </a:lnTo>
                      <a:lnTo>
                        <a:pt x="265" y="142"/>
                      </a:lnTo>
                      <a:lnTo>
                        <a:pt x="270" y="155"/>
                      </a:lnTo>
                      <a:lnTo>
                        <a:pt x="282" y="165"/>
                      </a:lnTo>
                      <a:lnTo>
                        <a:pt x="293" y="167"/>
                      </a:lnTo>
                      <a:lnTo>
                        <a:pt x="303" y="171"/>
                      </a:lnTo>
                      <a:lnTo>
                        <a:pt x="318" y="170"/>
                      </a:lnTo>
                      <a:lnTo>
                        <a:pt x="329" y="171"/>
                      </a:lnTo>
                      <a:lnTo>
                        <a:pt x="336" y="176"/>
                      </a:lnTo>
                      <a:lnTo>
                        <a:pt x="344" y="192"/>
                      </a:lnTo>
                      <a:lnTo>
                        <a:pt x="357" y="203"/>
                      </a:lnTo>
                      <a:lnTo>
                        <a:pt x="377" y="214"/>
                      </a:lnTo>
                      <a:lnTo>
                        <a:pt x="411" y="225"/>
                      </a:lnTo>
                      <a:lnTo>
                        <a:pt x="423" y="226"/>
                      </a:lnTo>
                      <a:lnTo>
                        <a:pt x="479" y="209"/>
                      </a:lnTo>
                      <a:lnTo>
                        <a:pt x="497" y="207"/>
                      </a:lnTo>
                      <a:lnTo>
                        <a:pt x="519" y="202"/>
                      </a:lnTo>
                      <a:lnTo>
                        <a:pt x="516" y="205"/>
                      </a:lnTo>
                      <a:lnTo>
                        <a:pt x="502" y="208"/>
                      </a:lnTo>
                      <a:lnTo>
                        <a:pt x="519" y="210"/>
                      </a:lnTo>
                      <a:lnTo>
                        <a:pt x="543" y="207"/>
                      </a:lnTo>
                      <a:lnTo>
                        <a:pt x="543" y="187"/>
                      </a:lnTo>
                      <a:lnTo>
                        <a:pt x="534" y="166"/>
                      </a:lnTo>
                      <a:lnTo>
                        <a:pt x="548" y="166"/>
                      </a:lnTo>
                      <a:lnTo>
                        <a:pt x="566" y="162"/>
                      </a:lnTo>
                      <a:lnTo>
                        <a:pt x="600" y="135"/>
                      </a:lnTo>
                      <a:lnTo>
                        <a:pt x="615" y="121"/>
                      </a:lnTo>
                      <a:lnTo>
                        <a:pt x="631" y="117"/>
                      </a:lnTo>
                      <a:lnTo>
                        <a:pt x="642" y="117"/>
                      </a:lnTo>
                      <a:lnTo>
                        <a:pt x="653" y="121"/>
                      </a:lnTo>
                      <a:lnTo>
                        <a:pt x="664" y="121"/>
                      </a:lnTo>
                      <a:lnTo>
                        <a:pt x="669" y="116"/>
                      </a:lnTo>
                      <a:lnTo>
                        <a:pt x="672" y="107"/>
                      </a:lnTo>
                      <a:lnTo>
                        <a:pt x="686" y="105"/>
                      </a:lnTo>
                      <a:lnTo>
                        <a:pt x="707" y="107"/>
                      </a:lnTo>
                      <a:lnTo>
                        <a:pt x="722" y="119"/>
                      </a:lnTo>
                      <a:lnTo>
                        <a:pt x="731" y="131"/>
                      </a:lnTo>
                      <a:lnTo>
                        <a:pt x="769" y="143"/>
                      </a:lnTo>
                      <a:lnTo>
                        <a:pt x="782" y="150"/>
                      </a:lnTo>
                      <a:lnTo>
                        <a:pt x="793" y="153"/>
                      </a:lnTo>
                      <a:lnTo>
                        <a:pt x="804" y="150"/>
                      </a:lnTo>
                      <a:lnTo>
                        <a:pt x="819" y="153"/>
                      </a:lnTo>
                      <a:lnTo>
                        <a:pt x="828" y="158"/>
                      </a:lnTo>
                      <a:lnTo>
                        <a:pt x="837" y="171"/>
                      </a:lnTo>
                      <a:lnTo>
                        <a:pt x="841" y="183"/>
                      </a:lnTo>
                      <a:lnTo>
                        <a:pt x="851" y="187"/>
                      </a:lnTo>
                      <a:lnTo>
                        <a:pt x="867" y="197"/>
                      </a:lnTo>
                      <a:lnTo>
                        <a:pt x="889" y="215"/>
                      </a:lnTo>
                      <a:lnTo>
                        <a:pt x="905" y="225"/>
                      </a:lnTo>
                      <a:lnTo>
                        <a:pt x="931" y="225"/>
                      </a:lnTo>
                      <a:lnTo>
                        <a:pt x="936" y="230"/>
                      </a:lnTo>
                      <a:lnTo>
                        <a:pt x="936" y="267"/>
                      </a:lnTo>
                      <a:lnTo>
                        <a:pt x="939" y="278"/>
                      </a:lnTo>
                      <a:lnTo>
                        <a:pt x="937" y="291"/>
                      </a:lnTo>
                      <a:lnTo>
                        <a:pt x="935" y="305"/>
                      </a:lnTo>
                      <a:lnTo>
                        <a:pt x="935" y="321"/>
                      </a:lnTo>
                      <a:lnTo>
                        <a:pt x="930" y="343"/>
                      </a:lnTo>
                      <a:lnTo>
                        <a:pt x="916" y="365"/>
                      </a:lnTo>
                      <a:lnTo>
                        <a:pt x="916" y="380"/>
                      </a:lnTo>
                      <a:lnTo>
                        <a:pt x="895" y="388"/>
                      </a:lnTo>
                      <a:lnTo>
                        <a:pt x="895" y="398"/>
                      </a:lnTo>
                      <a:lnTo>
                        <a:pt x="895" y="418"/>
                      </a:lnTo>
                      <a:lnTo>
                        <a:pt x="909" y="423"/>
                      </a:lnTo>
                      <a:lnTo>
                        <a:pt x="910" y="434"/>
                      </a:lnTo>
                      <a:lnTo>
                        <a:pt x="903" y="452"/>
                      </a:lnTo>
                      <a:lnTo>
                        <a:pt x="899" y="470"/>
                      </a:lnTo>
                      <a:lnTo>
                        <a:pt x="901" y="482"/>
                      </a:lnTo>
                      <a:lnTo>
                        <a:pt x="907" y="498"/>
                      </a:lnTo>
                      <a:lnTo>
                        <a:pt x="910" y="516"/>
                      </a:lnTo>
                      <a:lnTo>
                        <a:pt x="907" y="533"/>
                      </a:lnTo>
                      <a:lnTo>
                        <a:pt x="909" y="546"/>
                      </a:lnTo>
                      <a:lnTo>
                        <a:pt x="919" y="557"/>
                      </a:lnTo>
                      <a:lnTo>
                        <a:pt x="931" y="560"/>
                      </a:lnTo>
                      <a:lnTo>
                        <a:pt x="943" y="560"/>
                      </a:lnTo>
                      <a:lnTo>
                        <a:pt x="954" y="570"/>
                      </a:lnTo>
                      <a:lnTo>
                        <a:pt x="960" y="586"/>
                      </a:lnTo>
                      <a:lnTo>
                        <a:pt x="960" y="601"/>
                      </a:lnTo>
                      <a:lnTo>
                        <a:pt x="954" y="618"/>
                      </a:lnTo>
                      <a:lnTo>
                        <a:pt x="931" y="646"/>
                      </a:lnTo>
                      <a:lnTo>
                        <a:pt x="919" y="671"/>
                      </a:lnTo>
                      <a:lnTo>
                        <a:pt x="915" y="676"/>
                      </a:lnTo>
                      <a:lnTo>
                        <a:pt x="923" y="686"/>
                      </a:lnTo>
                      <a:lnTo>
                        <a:pt x="937" y="698"/>
                      </a:lnTo>
                      <a:lnTo>
                        <a:pt x="958" y="741"/>
                      </a:lnTo>
                      <a:lnTo>
                        <a:pt x="970" y="751"/>
                      </a:lnTo>
                      <a:lnTo>
                        <a:pt x="986" y="759"/>
                      </a:lnTo>
                      <a:lnTo>
                        <a:pt x="1013" y="768"/>
                      </a:lnTo>
                      <a:lnTo>
                        <a:pt x="1018" y="774"/>
                      </a:lnTo>
                      <a:lnTo>
                        <a:pt x="1023" y="800"/>
                      </a:lnTo>
                      <a:lnTo>
                        <a:pt x="1024" y="815"/>
                      </a:lnTo>
                      <a:lnTo>
                        <a:pt x="1023" y="829"/>
                      </a:lnTo>
                      <a:lnTo>
                        <a:pt x="1043" y="833"/>
                      </a:lnTo>
                      <a:lnTo>
                        <a:pt x="1048" y="838"/>
                      </a:lnTo>
                      <a:lnTo>
                        <a:pt x="1049" y="848"/>
                      </a:lnTo>
                      <a:lnTo>
                        <a:pt x="1046" y="854"/>
                      </a:lnTo>
                      <a:lnTo>
                        <a:pt x="1033" y="866"/>
                      </a:lnTo>
                      <a:lnTo>
                        <a:pt x="1021" y="869"/>
                      </a:lnTo>
                      <a:lnTo>
                        <a:pt x="1006" y="875"/>
                      </a:lnTo>
                      <a:lnTo>
                        <a:pt x="992" y="880"/>
                      </a:lnTo>
                      <a:lnTo>
                        <a:pt x="979" y="890"/>
                      </a:lnTo>
                      <a:lnTo>
                        <a:pt x="970" y="902"/>
                      </a:lnTo>
                      <a:lnTo>
                        <a:pt x="959" y="931"/>
                      </a:lnTo>
                      <a:lnTo>
                        <a:pt x="957" y="944"/>
                      </a:lnTo>
                      <a:lnTo>
                        <a:pt x="957" y="95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grpSp>
            <p:nvGrpSpPr>
              <p:cNvPr id="246" name="Group 183">
                <a:extLst>
                  <a:ext uri="{FF2B5EF4-FFF2-40B4-BE49-F238E27FC236}">
                    <a16:creationId xmlns:a16="http://schemas.microsoft.com/office/drawing/2014/main" xmlns="" id="{ED5F91DF-FF43-45CD-812F-A6C05DC4A57E}"/>
                  </a:ext>
                </a:extLst>
              </p:cNvPr>
              <p:cNvGrpSpPr>
                <a:grpSpLocks noChangeAspect="1"/>
              </p:cNvGrpSpPr>
              <p:nvPr/>
            </p:nvGrpSpPr>
            <p:grpSpPr bwMode="auto">
              <a:xfrm>
                <a:off x="3130" y="2177"/>
                <a:ext cx="17" cy="51"/>
                <a:chOff x="3130" y="2177"/>
                <a:chExt cx="17" cy="51"/>
              </a:xfrm>
              <a:grpFill/>
            </p:grpSpPr>
            <p:sp>
              <p:nvSpPr>
                <p:cNvPr id="258" name="Freeform 184">
                  <a:extLst>
                    <a:ext uri="{FF2B5EF4-FFF2-40B4-BE49-F238E27FC236}">
                      <a16:creationId xmlns:a16="http://schemas.microsoft.com/office/drawing/2014/main" xmlns="" id="{24822AA0-7DB9-4203-AC53-6EC6ED38146F}"/>
                    </a:ext>
                  </a:extLst>
                </p:cNvPr>
                <p:cNvSpPr>
                  <a:spLocks noChangeAspect="1"/>
                </p:cNvSpPr>
                <p:nvPr/>
              </p:nvSpPr>
              <p:spPr bwMode="gray">
                <a:xfrm>
                  <a:off x="3138" y="2187"/>
                  <a:ext cx="8" cy="16"/>
                </a:xfrm>
                <a:custGeom>
                  <a:avLst/>
                  <a:gdLst/>
                  <a:ahLst/>
                  <a:cxnLst>
                    <a:cxn ang="0">
                      <a:pos x="30" y="66"/>
                    </a:cxn>
                    <a:cxn ang="0">
                      <a:pos x="32" y="64"/>
                    </a:cxn>
                    <a:cxn ang="0">
                      <a:pos x="33" y="55"/>
                    </a:cxn>
                    <a:cxn ang="0">
                      <a:pos x="36" y="49"/>
                    </a:cxn>
                    <a:cxn ang="0">
                      <a:pos x="33" y="40"/>
                    </a:cxn>
                    <a:cxn ang="0">
                      <a:pos x="35" y="29"/>
                    </a:cxn>
                    <a:cxn ang="0">
                      <a:pos x="36" y="21"/>
                    </a:cxn>
                    <a:cxn ang="0">
                      <a:pos x="37" y="12"/>
                    </a:cxn>
                    <a:cxn ang="0">
                      <a:pos x="37" y="10"/>
                    </a:cxn>
                    <a:cxn ang="0">
                      <a:pos x="37" y="10"/>
                    </a:cxn>
                    <a:cxn ang="0">
                      <a:pos x="33" y="10"/>
                    </a:cxn>
                    <a:cxn ang="0">
                      <a:pos x="30" y="7"/>
                    </a:cxn>
                    <a:cxn ang="0">
                      <a:pos x="28" y="0"/>
                    </a:cxn>
                    <a:cxn ang="0">
                      <a:pos x="24" y="1"/>
                    </a:cxn>
                    <a:cxn ang="0">
                      <a:pos x="16" y="0"/>
                    </a:cxn>
                    <a:cxn ang="0">
                      <a:pos x="12" y="1"/>
                    </a:cxn>
                    <a:cxn ang="0">
                      <a:pos x="10" y="3"/>
                    </a:cxn>
                    <a:cxn ang="0">
                      <a:pos x="10" y="13"/>
                    </a:cxn>
                    <a:cxn ang="0">
                      <a:pos x="4" y="19"/>
                    </a:cxn>
                    <a:cxn ang="0">
                      <a:pos x="4" y="34"/>
                    </a:cxn>
                    <a:cxn ang="0">
                      <a:pos x="6" y="39"/>
                    </a:cxn>
                    <a:cxn ang="0">
                      <a:pos x="5" y="45"/>
                    </a:cxn>
                    <a:cxn ang="0">
                      <a:pos x="15" y="44"/>
                    </a:cxn>
                    <a:cxn ang="0">
                      <a:pos x="19" y="45"/>
                    </a:cxn>
                    <a:cxn ang="0">
                      <a:pos x="19" y="48"/>
                    </a:cxn>
                    <a:cxn ang="0">
                      <a:pos x="17" y="49"/>
                    </a:cxn>
                    <a:cxn ang="0">
                      <a:pos x="11" y="50"/>
                    </a:cxn>
                    <a:cxn ang="0">
                      <a:pos x="8" y="53"/>
                    </a:cxn>
                    <a:cxn ang="0">
                      <a:pos x="6" y="56"/>
                    </a:cxn>
                    <a:cxn ang="0">
                      <a:pos x="4" y="65"/>
                    </a:cxn>
                    <a:cxn ang="0">
                      <a:pos x="0" y="69"/>
                    </a:cxn>
                    <a:cxn ang="0">
                      <a:pos x="0" y="75"/>
                    </a:cxn>
                    <a:cxn ang="0">
                      <a:pos x="4" y="80"/>
                    </a:cxn>
                    <a:cxn ang="0">
                      <a:pos x="4" y="76"/>
                    </a:cxn>
                    <a:cxn ang="0">
                      <a:pos x="16" y="75"/>
                    </a:cxn>
                    <a:cxn ang="0">
                      <a:pos x="26" y="66"/>
                    </a:cxn>
                    <a:cxn ang="0">
                      <a:pos x="30" y="66"/>
                    </a:cxn>
                  </a:cxnLst>
                  <a:rect l="0" t="0" r="r" b="b"/>
                  <a:pathLst>
                    <a:path w="37" h="80">
                      <a:moveTo>
                        <a:pt x="30" y="66"/>
                      </a:moveTo>
                      <a:lnTo>
                        <a:pt x="32" y="64"/>
                      </a:lnTo>
                      <a:lnTo>
                        <a:pt x="33" y="55"/>
                      </a:lnTo>
                      <a:lnTo>
                        <a:pt x="36" y="49"/>
                      </a:lnTo>
                      <a:lnTo>
                        <a:pt x="33" y="40"/>
                      </a:lnTo>
                      <a:lnTo>
                        <a:pt x="35" y="29"/>
                      </a:lnTo>
                      <a:lnTo>
                        <a:pt x="36" y="21"/>
                      </a:lnTo>
                      <a:lnTo>
                        <a:pt x="37" y="12"/>
                      </a:lnTo>
                      <a:lnTo>
                        <a:pt x="37" y="10"/>
                      </a:lnTo>
                      <a:lnTo>
                        <a:pt x="37" y="10"/>
                      </a:lnTo>
                      <a:lnTo>
                        <a:pt x="33" y="10"/>
                      </a:lnTo>
                      <a:lnTo>
                        <a:pt x="30" y="7"/>
                      </a:lnTo>
                      <a:lnTo>
                        <a:pt x="28" y="0"/>
                      </a:lnTo>
                      <a:lnTo>
                        <a:pt x="24" y="1"/>
                      </a:lnTo>
                      <a:lnTo>
                        <a:pt x="16" y="0"/>
                      </a:lnTo>
                      <a:lnTo>
                        <a:pt x="12" y="1"/>
                      </a:lnTo>
                      <a:lnTo>
                        <a:pt x="10" y="3"/>
                      </a:lnTo>
                      <a:lnTo>
                        <a:pt x="10" y="13"/>
                      </a:lnTo>
                      <a:lnTo>
                        <a:pt x="4" y="19"/>
                      </a:lnTo>
                      <a:lnTo>
                        <a:pt x="4" y="34"/>
                      </a:lnTo>
                      <a:lnTo>
                        <a:pt x="6" y="39"/>
                      </a:lnTo>
                      <a:lnTo>
                        <a:pt x="5" y="45"/>
                      </a:lnTo>
                      <a:lnTo>
                        <a:pt x="15" y="44"/>
                      </a:lnTo>
                      <a:lnTo>
                        <a:pt x="19" y="45"/>
                      </a:lnTo>
                      <a:lnTo>
                        <a:pt x="19" y="48"/>
                      </a:lnTo>
                      <a:lnTo>
                        <a:pt x="17" y="49"/>
                      </a:lnTo>
                      <a:lnTo>
                        <a:pt x="11" y="50"/>
                      </a:lnTo>
                      <a:lnTo>
                        <a:pt x="8" y="53"/>
                      </a:lnTo>
                      <a:lnTo>
                        <a:pt x="6" y="56"/>
                      </a:lnTo>
                      <a:lnTo>
                        <a:pt x="4" y="65"/>
                      </a:lnTo>
                      <a:lnTo>
                        <a:pt x="0" y="69"/>
                      </a:lnTo>
                      <a:lnTo>
                        <a:pt x="0" y="75"/>
                      </a:lnTo>
                      <a:lnTo>
                        <a:pt x="4" y="80"/>
                      </a:lnTo>
                      <a:lnTo>
                        <a:pt x="4" y="76"/>
                      </a:lnTo>
                      <a:lnTo>
                        <a:pt x="16" y="75"/>
                      </a:lnTo>
                      <a:lnTo>
                        <a:pt x="26" y="66"/>
                      </a:lnTo>
                      <a:lnTo>
                        <a:pt x="30" y="6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59" name="Freeform 185">
                  <a:extLst>
                    <a:ext uri="{FF2B5EF4-FFF2-40B4-BE49-F238E27FC236}">
                      <a16:creationId xmlns:a16="http://schemas.microsoft.com/office/drawing/2014/main" xmlns="" id="{A343E113-82A5-4E14-98BE-376BE53FBA72}"/>
                    </a:ext>
                  </a:extLst>
                </p:cNvPr>
                <p:cNvSpPr>
                  <a:spLocks noChangeAspect="1"/>
                </p:cNvSpPr>
                <p:nvPr/>
              </p:nvSpPr>
              <p:spPr bwMode="gray">
                <a:xfrm>
                  <a:off x="3130" y="2200"/>
                  <a:ext cx="4" cy="5"/>
                </a:xfrm>
                <a:custGeom>
                  <a:avLst/>
                  <a:gdLst/>
                  <a:ahLst/>
                  <a:cxnLst>
                    <a:cxn ang="0">
                      <a:pos x="1" y="24"/>
                    </a:cxn>
                    <a:cxn ang="0">
                      <a:pos x="8" y="21"/>
                    </a:cxn>
                    <a:cxn ang="0">
                      <a:pos x="7" y="16"/>
                    </a:cxn>
                    <a:cxn ang="0">
                      <a:pos x="18" y="5"/>
                    </a:cxn>
                    <a:cxn ang="0">
                      <a:pos x="14" y="0"/>
                    </a:cxn>
                    <a:cxn ang="0">
                      <a:pos x="0" y="14"/>
                    </a:cxn>
                    <a:cxn ang="0">
                      <a:pos x="1" y="24"/>
                    </a:cxn>
                  </a:cxnLst>
                  <a:rect l="0" t="0" r="r" b="b"/>
                  <a:pathLst>
                    <a:path w="18" h="24">
                      <a:moveTo>
                        <a:pt x="1" y="24"/>
                      </a:moveTo>
                      <a:lnTo>
                        <a:pt x="8" y="21"/>
                      </a:lnTo>
                      <a:lnTo>
                        <a:pt x="7" y="16"/>
                      </a:lnTo>
                      <a:lnTo>
                        <a:pt x="18" y="5"/>
                      </a:lnTo>
                      <a:lnTo>
                        <a:pt x="14" y="0"/>
                      </a:lnTo>
                      <a:lnTo>
                        <a:pt x="0" y="14"/>
                      </a:lnTo>
                      <a:lnTo>
                        <a:pt x="1" y="2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60" name="Freeform 186">
                  <a:extLst>
                    <a:ext uri="{FF2B5EF4-FFF2-40B4-BE49-F238E27FC236}">
                      <a16:creationId xmlns:a16="http://schemas.microsoft.com/office/drawing/2014/main" xmlns="" id="{35ACC55D-CC22-48A7-ACE1-6B3EBA6FD9B7}"/>
                    </a:ext>
                  </a:extLst>
                </p:cNvPr>
                <p:cNvSpPr>
                  <a:spLocks noChangeAspect="1"/>
                </p:cNvSpPr>
                <p:nvPr/>
              </p:nvSpPr>
              <p:spPr bwMode="gray">
                <a:xfrm>
                  <a:off x="3131" y="2177"/>
                  <a:ext cx="16" cy="51"/>
                </a:xfrm>
                <a:custGeom>
                  <a:avLst/>
                  <a:gdLst/>
                  <a:ahLst/>
                  <a:cxnLst>
                    <a:cxn ang="0">
                      <a:pos x="45" y="242"/>
                    </a:cxn>
                    <a:cxn ang="0">
                      <a:pos x="55" y="178"/>
                    </a:cxn>
                    <a:cxn ang="0">
                      <a:pos x="70" y="140"/>
                    </a:cxn>
                    <a:cxn ang="0">
                      <a:pos x="71" y="119"/>
                    </a:cxn>
                    <a:cxn ang="0">
                      <a:pos x="65" y="115"/>
                    </a:cxn>
                    <a:cxn ang="0">
                      <a:pos x="43" y="125"/>
                    </a:cxn>
                    <a:cxn ang="0">
                      <a:pos x="39" y="124"/>
                    </a:cxn>
                    <a:cxn ang="0">
                      <a:pos x="43" y="114"/>
                    </a:cxn>
                    <a:cxn ang="0">
                      <a:pos x="47" y="102"/>
                    </a:cxn>
                    <a:cxn ang="0">
                      <a:pos x="56" y="98"/>
                    </a:cxn>
                    <a:cxn ang="0">
                      <a:pos x="58" y="94"/>
                    </a:cxn>
                    <a:cxn ang="0">
                      <a:pos x="44" y="94"/>
                    </a:cxn>
                    <a:cxn ang="0">
                      <a:pos x="43" y="83"/>
                    </a:cxn>
                    <a:cxn ang="0">
                      <a:pos x="49" y="62"/>
                    </a:cxn>
                    <a:cxn ang="0">
                      <a:pos x="51" y="50"/>
                    </a:cxn>
                    <a:cxn ang="0">
                      <a:pos x="63" y="50"/>
                    </a:cxn>
                    <a:cxn ang="0">
                      <a:pos x="69" y="56"/>
                    </a:cxn>
                    <a:cxn ang="0">
                      <a:pos x="76" y="59"/>
                    </a:cxn>
                    <a:cxn ang="0">
                      <a:pos x="81" y="33"/>
                    </a:cxn>
                    <a:cxn ang="0">
                      <a:pos x="80" y="22"/>
                    </a:cxn>
                    <a:cxn ang="0">
                      <a:pos x="81" y="13"/>
                    </a:cxn>
                    <a:cxn ang="0">
                      <a:pos x="80" y="1"/>
                    </a:cxn>
                    <a:cxn ang="0">
                      <a:pos x="76" y="2"/>
                    </a:cxn>
                    <a:cxn ang="0">
                      <a:pos x="70" y="14"/>
                    </a:cxn>
                    <a:cxn ang="0">
                      <a:pos x="65" y="17"/>
                    </a:cxn>
                    <a:cxn ang="0">
                      <a:pos x="51" y="14"/>
                    </a:cxn>
                    <a:cxn ang="0">
                      <a:pos x="47" y="17"/>
                    </a:cxn>
                    <a:cxn ang="0">
                      <a:pos x="39" y="41"/>
                    </a:cxn>
                    <a:cxn ang="0">
                      <a:pos x="29" y="80"/>
                    </a:cxn>
                    <a:cxn ang="0">
                      <a:pos x="13" y="113"/>
                    </a:cxn>
                    <a:cxn ang="0">
                      <a:pos x="6" y="129"/>
                    </a:cxn>
                    <a:cxn ang="0">
                      <a:pos x="0" y="137"/>
                    </a:cxn>
                    <a:cxn ang="0">
                      <a:pos x="4" y="148"/>
                    </a:cxn>
                    <a:cxn ang="0">
                      <a:pos x="39" y="251"/>
                    </a:cxn>
                  </a:cxnLst>
                  <a:rect l="0" t="0" r="r" b="b"/>
                  <a:pathLst>
                    <a:path w="81" h="251">
                      <a:moveTo>
                        <a:pt x="44" y="248"/>
                      </a:moveTo>
                      <a:lnTo>
                        <a:pt x="45" y="242"/>
                      </a:lnTo>
                      <a:lnTo>
                        <a:pt x="49" y="232"/>
                      </a:lnTo>
                      <a:lnTo>
                        <a:pt x="55" y="178"/>
                      </a:lnTo>
                      <a:lnTo>
                        <a:pt x="61" y="158"/>
                      </a:lnTo>
                      <a:lnTo>
                        <a:pt x="70" y="140"/>
                      </a:lnTo>
                      <a:lnTo>
                        <a:pt x="67" y="132"/>
                      </a:lnTo>
                      <a:lnTo>
                        <a:pt x="71" y="119"/>
                      </a:lnTo>
                      <a:lnTo>
                        <a:pt x="69" y="115"/>
                      </a:lnTo>
                      <a:lnTo>
                        <a:pt x="65" y="115"/>
                      </a:lnTo>
                      <a:lnTo>
                        <a:pt x="55" y="124"/>
                      </a:lnTo>
                      <a:lnTo>
                        <a:pt x="43" y="125"/>
                      </a:lnTo>
                      <a:lnTo>
                        <a:pt x="43" y="129"/>
                      </a:lnTo>
                      <a:lnTo>
                        <a:pt x="39" y="124"/>
                      </a:lnTo>
                      <a:lnTo>
                        <a:pt x="39" y="118"/>
                      </a:lnTo>
                      <a:lnTo>
                        <a:pt x="43" y="114"/>
                      </a:lnTo>
                      <a:lnTo>
                        <a:pt x="45" y="105"/>
                      </a:lnTo>
                      <a:lnTo>
                        <a:pt x="47" y="102"/>
                      </a:lnTo>
                      <a:lnTo>
                        <a:pt x="50" y="99"/>
                      </a:lnTo>
                      <a:lnTo>
                        <a:pt x="56" y="98"/>
                      </a:lnTo>
                      <a:lnTo>
                        <a:pt x="58" y="97"/>
                      </a:lnTo>
                      <a:lnTo>
                        <a:pt x="58" y="94"/>
                      </a:lnTo>
                      <a:lnTo>
                        <a:pt x="54" y="93"/>
                      </a:lnTo>
                      <a:lnTo>
                        <a:pt x="44" y="94"/>
                      </a:lnTo>
                      <a:lnTo>
                        <a:pt x="45" y="88"/>
                      </a:lnTo>
                      <a:lnTo>
                        <a:pt x="43" y="83"/>
                      </a:lnTo>
                      <a:lnTo>
                        <a:pt x="43" y="68"/>
                      </a:lnTo>
                      <a:lnTo>
                        <a:pt x="49" y="62"/>
                      </a:lnTo>
                      <a:lnTo>
                        <a:pt x="49" y="52"/>
                      </a:lnTo>
                      <a:lnTo>
                        <a:pt x="51" y="50"/>
                      </a:lnTo>
                      <a:lnTo>
                        <a:pt x="55" y="49"/>
                      </a:lnTo>
                      <a:lnTo>
                        <a:pt x="63" y="50"/>
                      </a:lnTo>
                      <a:lnTo>
                        <a:pt x="67" y="49"/>
                      </a:lnTo>
                      <a:lnTo>
                        <a:pt x="69" y="56"/>
                      </a:lnTo>
                      <a:lnTo>
                        <a:pt x="72" y="59"/>
                      </a:lnTo>
                      <a:lnTo>
                        <a:pt x="76" y="59"/>
                      </a:lnTo>
                      <a:lnTo>
                        <a:pt x="76" y="39"/>
                      </a:lnTo>
                      <a:lnTo>
                        <a:pt x="81" y="33"/>
                      </a:lnTo>
                      <a:lnTo>
                        <a:pt x="78" y="27"/>
                      </a:lnTo>
                      <a:lnTo>
                        <a:pt x="80" y="22"/>
                      </a:lnTo>
                      <a:lnTo>
                        <a:pt x="78" y="17"/>
                      </a:lnTo>
                      <a:lnTo>
                        <a:pt x="81" y="13"/>
                      </a:lnTo>
                      <a:lnTo>
                        <a:pt x="81" y="3"/>
                      </a:lnTo>
                      <a:lnTo>
                        <a:pt x="80" y="1"/>
                      </a:lnTo>
                      <a:lnTo>
                        <a:pt x="78" y="0"/>
                      </a:lnTo>
                      <a:lnTo>
                        <a:pt x="76" y="2"/>
                      </a:lnTo>
                      <a:lnTo>
                        <a:pt x="75" y="16"/>
                      </a:lnTo>
                      <a:lnTo>
                        <a:pt x="70" y="14"/>
                      </a:lnTo>
                      <a:lnTo>
                        <a:pt x="67" y="17"/>
                      </a:lnTo>
                      <a:lnTo>
                        <a:pt x="65" y="17"/>
                      </a:lnTo>
                      <a:lnTo>
                        <a:pt x="63" y="13"/>
                      </a:lnTo>
                      <a:lnTo>
                        <a:pt x="51" y="14"/>
                      </a:lnTo>
                      <a:lnTo>
                        <a:pt x="49" y="12"/>
                      </a:lnTo>
                      <a:lnTo>
                        <a:pt x="47" y="17"/>
                      </a:lnTo>
                      <a:lnTo>
                        <a:pt x="47" y="27"/>
                      </a:lnTo>
                      <a:lnTo>
                        <a:pt x="39" y="41"/>
                      </a:lnTo>
                      <a:lnTo>
                        <a:pt x="38" y="49"/>
                      </a:lnTo>
                      <a:lnTo>
                        <a:pt x="29" y="80"/>
                      </a:lnTo>
                      <a:lnTo>
                        <a:pt x="22" y="104"/>
                      </a:lnTo>
                      <a:lnTo>
                        <a:pt x="13" y="113"/>
                      </a:lnTo>
                      <a:lnTo>
                        <a:pt x="17" y="118"/>
                      </a:lnTo>
                      <a:lnTo>
                        <a:pt x="6" y="129"/>
                      </a:lnTo>
                      <a:lnTo>
                        <a:pt x="7" y="134"/>
                      </a:lnTo>
                      <a:lnTo>
                        <a:pt x="0" y="137"/>
                      </a:lnTo>
                      <a:lnTo>
                        <a:pt x="1" y="142"/>
                      </a:lnTo>
                      <a:lnTo>
                        <a:pt x="4" y="148"/>
                      </a:lnTo>
                      <a:lnTo>
                        <a:pt x="23" y="206"/>
                      </a:lnTo>
                      <a:lnTo>
                        <a:pt x="39" y="251"/>
                      </a:lnTo>
                      <a:lnTo>
                        <a:pt x="44" y="248"/>
                      </a:lnTo>
                      <a:close/>
                    </a:path>
                  </a:pathLst>
                </a:custGeom>
                <a:solidFill>
                  <a:srgbClr val="0055A8"/>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247" name="Freeform 187">
                <a:extLst>
                  <a:ext uri="{FF2B5EF4-FFF2-40B4-BE49-F238E27FC236}">
                    <a16:creationId xmlns:a16="http://schemas.microsoft.com/office/drawing/2014/main" xmlns="" id="{EAF7C454-C591-4B8A-A68A-BC55919B09BE}"/>
                  </a:ext>
                </a:extLst>
              </p:cNvPr>
              <p:cNvSpPr>
                <a:spLocks noChangeAspect="1"/>
              </p:cNvSpPr>
              <p:nvPr/>
            </p:nvSpPr>
            <p:spPr bwMode="gray">
              <a:xfrm>
                <a:off x="3182" y="2121"/>
                <a:ext cx="107" cy="109"/>
              </a:xfrm>
              <a:custGeom>
                <a:avLst/>
                <a:gdLst/>
                <a:ahLst/>
                <a:cxnLst>
                  <a:cxn ang="0">
                    <a:pos x="527" y="500"/>
                  </a:cxn>
                  <a:cxn ang="0">
                    <a:pos x="510" y="490"/>
                  </a:cxn>
                  <a:cxn ang="0">
                    <a:pos x="505" y="494"/>
                  </a:cxn>
                  <a:cxn ang="0">
                    <a:pos x="479" y="489"/>
                  </a:cxn>
                  <a:cxn ang="0">
                    <a:pos x="452" y="512"/>
                  </a:cxn>
                  <a:cxn ang="0">
                    <a:pos x="426" y="548"/>
                  </a:cxn>
                  <a:cxn ang="0">
                    <a:pos x="265" y="515"/>
                  </a:cxn>
                  <a:cxn ang="0">
                    <a:pos x="263" y="472"/>
                  </a:cxn>
                  <a:cxn ang="0">
                    <a:pos x="232" y="467"/>
                  </a:cxn>
                  <a:cxn ang="0">
                    <a:pos x="218" y="444"/>
                  </a:cxn>
                  <a:cxn ang="0">
                    <a:pos x="100" y="376"/>
                  </a:cxn>
                  <a:cxn ang="0">
                    <a:pos x="0" y="278"/>
                  </a:cxn>
                  <a:cxn ang="0">
                    <a:pos x="58" y="237"/>
                  </a:cxn>
                  <a:cxn ang="0">
                    <a:pos x="95" y="220"/>
                  </a:cxn>
                  <a:cxn ang="0">
                    <a:pos x="111" y="209"/>
                  </a:cxn>
                  <a:cxn ang="0">
                    <a:pos x="133" y="180"/>
                  </a:cxn>
                  <a:cxn ang="0">
                    <a:pos x="140" y="73"/>
                  </a:cxn>
                  <a:cxn ang="0">
                    <a:pos x="189" y="31"/>
                  </a:cxn>
                  <a:cxn ang="0">
                    <a:pos x="229" y="0"/>
                  </a:cxn>
                  <a:cxn ang="0">
                    <a:pos x="279" y="10"/>
                  </a:cxn>
                  <a:cxn ang="0">
                    <a:pos x="306" y="20"/>
                  </a:cxn>
                  <a:cxn ang="0">
                    <a:pos x="329" y="14"/>
                  </a:cxn>
                  <a:cxn ang="0">
                    <a:pos x="344" y="64"/>
                  </a:cxn>
                  <a:cxn ang="0">
                    <a:pos x="362" y="96"/>
                  </a:cxn>
                  <a:cxn ang="0">
                    <a:pos x="396" y="112"/>
                  </a:cxn>
                  <a:cxn ang="0">
                    <a:pos x="404" y="119"/>
                  </a:cxn>
                  <a:cxn ang="0">
                    <a:pos x="403" y="152"/>
                  </a:cxn>
                  <a:cxn ang="0">
                    <a:pos x="381" y="184"/>
                  </a:cxn>
                  <a:cxn ang="0">
                    <a:pos x="374" y="195"/>
                  </a:cxn>
                  <a:cxn ang="0">
                    <a:pos x="366" y="227"/>
                  </a:cxn>
                  <a:cxn ang="0">
                    <a:pos x="359" y="236"/>
                  </a:cxn>
                  <a:cxn ang="0">
                    <a:pos x="367" y="256"/>
                  </a:cxn>
                  <a:cxn ang="0">
                    <a:pos x="380" y="264"/>
                  </a:cxn>
                  <a:cxn ang="0">
                    <a:pos x="393" y="283"/>
                  </a:cxn>
                  <a:cxn ang="0">
                    <a:pos x="405" y="301"/>
                  </a:cxn>
                  <a:cxn ang="0">
                    <a:pos x="432" y="322"/>
                  </a:cxn>
                  <a:cxn ang="0">
                    <a:pos x="457" y="331"/>
                  </a:cxn>
                  <a:cxn ang="0">
                    <a:pos x="473" y="355"/>
                  </a:cxn>
                  <a:cxn ang="0">
                    <a:pos x="487" y="381"/>
                  </a:cxn>
                  <a:cxn ang="0">
                    <a:pos x="482" y="429"/>
                  </a:cxn>
                  <a:cxn ang="0">
                    <a:pos x="499" y="456"/>
                  </a:cxn>
                  <a:cxn ang="0">
                    <a:pos x="511" y="472"/>
                  </a:cxn>
                  <a:cxn ang="0">
                    <a:pos x="534" y="489"/>
                  </a:cxn>
                </a:cxnLst>
                <a:rect l="0" t="0" r="r" b="b"/>
                <a:pathLst>
                  <a:path w="534" h="548">
                    <a:moveTo>
                      <a:pt x="534" y="489"/>
                    </a:moveTo>
                    <a:lnTo>
                      <a:pt x="527" y="500"/>
                    </a:lnTo>
                    <a:lnTo>
                      <a:pt x="520" y="495"/>
                    </a:lnTo>
                    <a:lnTo>
                      <a:pt x="510" y="490"/>
                    </a:lnTo>
                    <a:lnTo>
                      <a:pt x="507" y="491"/>
                    </a:lnTo>
                    <a:lnTo>
                      <a:pt x="505" y="494"/>
                    </a:lnTo>
                    <a:lnTo>
                      <a:pt x="493" y="490"/>
                    </a:lnTo>
                    <a:lnTo>
                      <a:pt x="479" y="489"/>
                    </a:lnTo>
                    <a:lnTo>
                      <a:pt x="463" y="495"/>
                    </a:lnTo>
                    <a:lnTo>
                      <a:pt x="452" y="512"/>
                    </a:lnTo>
                    <a:lnTo>
                      <a:pt x="442" y="532"/>
                    </a:lnTo>
                    <a:lnTo>
                      <a:pt x="426" y="548"/>
                    </a:lnTo>
                    <a:lnTo>
                      <a:pt x="328" y="543"/>
                    </a:lnTo>
                    <a:lnTo>
                      <a:pt x="265" y="515"/>
                    </a:lnTo>
                    <a:lnTo>
                      <a:pt x="263" y="511"/>
                    </a:lnTo>
                    <a:lnTo>
                      <a:pt x="263" y="472"/>
                    </a:lnTo>
                    <a:lnTo>
                      <a:pt x="261" y="469"/>
                    </a:lnTo>
                    <a:lnTo>
                      <a:pt x="232" y="467"/>
                    </a:lnTo>
                    <a:lnTo>
                      <a:pt x="224" y="449"/>
                    </a:lnTo>
                    <a:lnTo>
                      <a:pt x="218" y="444"/>
                    </a:lnTo>
                    <a:lnTo>
                      <a:pt x="162" y="423"/>
                    </a:lnTo>
                    <a:lnTo>
                      <a:pt x="100" y="376"/>
                    </a:lnTo>
                    <a:lnTo>
                      <a:pt x="16" y="353"/>
                    </a:lnTo>
                    <a:lnTo>
                      <a:pt x="0" y="278"/>
                    </a:lnTo>
                    <a:lnTo>
                      <a:pt x="43" y="248"/>
                    </a:lnTo>
                    <a:lnTo>
                      <a:pt x="58" y="237"/>
                    </a:lnTo>
                    <a:lnTo>
                      <a:pt x="73" y="232"/>
                    </a:lnTo>
                    <a:lnTo>
                      <a:pt x="95" y="220"/>
                    </a:lnTo>
                    <a:lnTo>
                      <a:pt x="107" y="213"/>
                    </a:lnTo>
                    <a:lnTo>
                      <a:pt x="111" y="209"/>
                    </a:lnTo>
                    <a:lnTo>
                      <a:pt x="123" y="204"/>
                    </a:lnTo>
                    <a:lnTo>
                      <a:pt x="133" y="180"/>
                    </a:lnTo>
                    <a:lnTo>
                      <a:pt x="136" y="143"/>
                    </a:lnTo>
                    <a:lnTo>
                      <a:pt x="140" y="73"/>
                    </a:lnTo>
                    <a:lnTo>
                      <a:pt x="171" y="60"/>
                    </a:lnTo>
                    <a:lnTo>
                      <a:pt x="189" y="31"/>
                    </a:lnTo>
                    <a:lnTo>
                      <a:pt x="204" y="22"/>
                    </a:lnTo>
                    <a:lnTo>
                      <a:pt x="229" y="0"/>
                    </a:lnTo>
                    <a:lnTo>
                      <a:pt x="249" y="9"/>
                    </a:lnTo>
                    <a:lnTo>
                      <a:pt x="279" y="10"/>
                    </a:lnTo>
                    <a:lnTo>
                      <a:pt x="297" y="9"/>
                    </a:lnTo>
                    <a:lnTo>
                      <a:pt x="306" y="20"/>
                    </a:lnTo>
                    <a:lnTo>
                      <a:pt x="322" y="22"/>
                    </a:lnTo>
                    <a:lnTo>
                      <a:pt x="329" y="14"/>
                    </a:lnTo>
                    <a:lnTo>
                      <a:pt x="334" y="47"/>
                    </a:lnTo>
                    <a:lnTo>
                      <a:pt x="344" y="64"/>
                    </a:lnTo>
                    <a:lnTo>
                      <a:pt x="356" y="74"/>
                    </a:lnTo>
                    <a:lnTo>
                      <a:pt x="362" y="96"/>
                    </a:lnTo>
                    <a:lnTo>
                      <a:pt x="374" y="107"/>
                    </a:lnTo>
                    <a:lnTo>
                      <a:pt x="396" y="112"/>
                    </a:lnTo>
                    <a:lnTo>
                      <a:pt x="410" y="112"/>
                    </a:lnTo>
                    <a:lnTo>
                      <a:pt x="404" y="119"/>
                    </a:lnTo>
                    <a:lnTo>
                      <a:pt x="398" y="133"/>
                    </a:lnTo>
                    <a:lnTo>
                      <a:pt x="403" y="152"/>
                    </a:lnTo>
                    <a:lnTo>
                      <a:pt x="394" y="162"/>
                    </a:lnTo>
                    <a:lnTo>
                      <a:pt x="381" y="184"/>
                    </a:lnTo>
                    <a:lnTo>
                      <a:pt x="382" y="192"/>
                    </a:lnTo>
                    <a:lnTo>
                      <a:pt x="374" y="195"/>
                    </a:lnTo>
                    <a:lnTo>
                      <a:pt x="370" y="202"/>
                    </a:lnTo>
                    <a:lnTo>
                      <a:pt x="366" y="227"/>
                    </a:lnTo>
                    <a:lnTo>
                      <a:pt x="362" y="234"/>
                    </a:lnTo>
                    <a:lnTo>
                      <a:pt x="359" y="236"/>
                    </a:lnTo>
                    <a:lnTo>
                      <a:pt x="361" y="251"/>
                    </a:lnTo>
                    <a:lnTo>
                      <a:pt x="367" y="256"/>
                    </a:lnTo>
                    <a:lnTo>
                      <a:pt x="376" y="256"/>
                    </a:lnTo>
                    <a:lnTo>
                      <a:pt x="380" y="264"/>
                    </a:lnTo>
                    <a:lnTo>
                      <a:pt x="387" y="269"/>
                    </a:lnTo>
                    <a:lnTo>
                      <a:pt x="393" y="283"/>
                    </a:lnTo>
                    <a:lnTo>
                      <a:pt x="393" y="294"/>
                    </a:lnTo>
                    <a:lnTo>
                      <a:pt x="405" y="301"/>
                    </a:lnTo>
                    <a:lnTo>
                      <a:pt x="420" y="311"/>
                    </a:lnTo>
                    <a:lnTo>
                      <a:pt x="432" y="322"/>
                    </a:lnTo>
                    <a:lnTo>
                      <a:pt x="444" y="327"/>
                    </a:lnTo>
                    <a:lnTo>
                      <a:pt x="457" y="331"/>
                    </a:lnTo>
                    <a:lnTo>
                      <a:pt x="466" y="340"/>
                    </a:lnTo>
                    <a:lnTo>
                      <a:pt x="473" y="355"/>
                    </a:lnTo>
                    <a:lnTo>
                      <a:pt x="480" y="367"/>
                    </a:lnTo>
                    <a:lnTo>
                      <a:pt x="487" y="381"/>
                    </a:lnTo>
                    <a:lnTo>
                      <a:pt x="483" y="408"/>
                    </a:lnTo>
                    <a:lnTo>
                      <a:pt x="482" y="429"/>
                    </a:lnTo>
                    <a:lnTo>
                      <a:pt x="495" y="436"/>
                    </a:lnTo>
                    <a:lnTo>
                      <a:pt x="499" y="456"/>
                    </a:lnTo>
                    <a:lnTo>
                      <a:pt x="504" y="464"/>
                    </a:lnTo>
                    <a:lnTo>
                      <a:pt x="511" y="472"/>
                    </a:lnTo>
                    <a:lnTo>
                      <a:pt x="531" y="487"/>
                    </a:lnTo>
                    <a:lnTo>
                      <a:pt x="534" y="48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48" name="Freeform 188">
                <a:extLst>
                  <a:ext uri="{FF2B5EF4-FFF2-40B4-BE49-F238E27FC236}">
                    <a16:creationId xmlns:a16="http://schemas.microsoft.com/office/drawing/2014/main" xmlns="" id="{CD8B5608-90D7-4162-83A6-C4C2D9D4A643}"/>
                  </a:ext>
                </a:extLst>
              </p:cNvPr>
              <p:cNvSpPr>
                <a:spLocks noChangeAspect="1"/>
              </p:cNvSpPr>
              <p:nvPr/>
            </p:nvSpPr>
            <p:spPr bwMode="gray">
              <a:xfrm>
                <a:off x="3313" y="2267"/>
                <a:ext cx="9" cy="20"/>
              </a:xfrm>
              <a:custGeom>
                <a:avLst/>
                <a:gdLst/>
                <a:ahLst/>
                <a:cxnLst>
                  <a:cxn ang="0">
                    <a:pos x="16" y="98"/>
                  </a:cxn>
                  <a:cxn ang="0">
                    <a:pos x="35" y="90"/>
                  </a:cxn>
                  <a:cxn ang="0">
                    <a:pos x="38" y="87"/>
                  </a:cxn>
                  <a:cxn ang="0">
                    <a:pos x="39" y="81"/>
                  </a:cxn>
                  <a:cxn ang="0">
                    <a:pos x="43" y="74"/>
                  </a:cxn>
                  <a:cxn ang="0">
                    <a:pos x="44" y="70"/>
                  </a:cxn>
                  <a:cxn ang="0">
                    <a:pos x="44" y="55"/>
                  </a:cxn>
                  <a:cxn ang="0">
                    <a:pos x="40" y="50"/>
                  </a:cxn>
                  <a:cxn ang="0">
                    <a:pos x="40" y="42"/>
                  </a:cxn>
                  <a:cxn ang="0">
                    <a:pos x="40" y="33"/>
                  </a:cxn>
                  <a:cxn ang="0">
                    <a:pos x="43" y="32"/>
                  </a:cxn>
                  <a:cxn ang="0">
                    <a:pos x="41" y="29"/>
                  </a:cxn>
                  <a:cxn ang="0">
                    <a:pos x="44" y="25"/>
                  </a:cxn>
                  <a:cxn ang="0">
                    <a:pos x="44" y="21"/>
                  </a:cxn>
                  <a:cxn ang="0">
                    <a:pos x="45" y="16"/>
                  </a:cxn>
                  <a:cxn ang="0">
                    <a:pos x="43" y="15"/>
                  </a:cxn>
                  <a:cxn ang="0">
                    <a:pos x="36" y="12"/>
                  </a:cxn>
                  <a:cxn ang="0">
                    <a:pos x="34" y="10"/>
                  </a:cxn>
                  <a:cxn ang="0">
                    <a:pos x="34" y="6"/>
                  </a:cxn>
                  <a:cxn ang="0">
                    <a:pos x="30" y="4"/>
                  </a:cxn>
                  <a:cxn ang="0">
                    <a:pos x="24" y="0"/>
                  </a:cxn>
                  <a:cxn ang="0">
                    <a:pos x="18" y="4"/>
                  </a:cxn>
                  <a:cxn ang="0">
                    <a:pos x="13" y="12"/>
                  </a:cxn>
                  <a:cxn ang="0">
                    <a:pos x="11" y="26"/>
                  </a:cxn>
                  <a:cxn ang="0">
                    <a:pos x="7" y="36"/>
                  </a:cxn>
                  <a:cxn ang="0">
                    <a:pos x="1" y="43"/>
                  </a:cxn>
                  <a:cxn ang="0">
                    <a:pos x="1" y="50"/>
                  </a:cxn>
                  <a:cxn ang="0">
                    <a:pos x="0" y="55"/>
                  </a:cxn>
                  <a:cxn ang="0">
                    <a:pos x="2" y="58"/>
                  </a:cxn>
                  <a:cxn ang="0">
                    <a:pos x="0" y="63"/>
                  </a:cxn>
                  <a:cxn ang="0">
                    <a:pos x="1" y="66"/>
                  </a:cxn>
                  <a:cxn ang="0">
                    <a:pos x="5" y="74"/>
                  </a:cxn>
                  <a:cxn ang="0">
                    <a:pos x="2" y="77"/>
                  </a:cxn>
                  <a:cxn ang="0">
                    <a:pos x="5" y="80"/>
                  </a:cxn>
                  <a:cxn ang="0">
                    <a:pos x="3" y="84"/>
                  </a:cxn>
                  <a:cxn ang="0">
                    <a:pos x="2" y="85"/>
                  </a:cxn>
                  <a:cxn ang="0">
                    <a:pos x="9" y="97"/>
                  </a:cxn>
                  <a:cxn ang="0">
                    <a:pos x="16" y="98"/>
                  </a:cxn>
                </a:cxnLst>
                <a:rect l="0" t="0" r="r" b="b"/>
                <a:pathLst>
                  <a:path w="45" h="98">
                    <a:moveTo>
                      <a:pt x="16" y="98"/>
                    </a:moveTo>
                    <a:lnTo>
                      <a:pt x="35" y="90"/>
                    </a:lnTo>
                    <a:lnTo>
                      <a:pt x="38" y="87"/>
                    </a:lnTo>
                    <a:lnTo>
                      <a:pt x="39" y="81"/>
                    </a:lnTo>
                    <a:lnTo>
                      <a:pt x="43" y="74"/>
                    </a:lnTo>
                    <a:lnTo>
                      <a:pt x="44" y="70"/>
                    </a:lnTo>
                    <a:lnTo>
                      <a:pt x="44" y="55"/>
                    </a:lnTo>
                    <a:lnTo>
                      <a:pt x="40" y="50"/>
                    </a:lnTo>
                    <a:lnTo>
                      <a:pt x="40" y="42"/>
                    </a:lnTo>
                    <a:lnTo>
                      <a:pt x="40" y="33"/>
                    </a:lnTo>
                    <a:lnTo>
                      <a:pt x="43" y="32"/>
                    </a:lnTo>
                    <a:lnTo>
                      <a:pt x="41" y="29"/>
                    </a:lnTo>
                    <a:lnTo>
                      <a:pt x="44" y="25"/>
                    </a:lnTo>
                    <a:lnTo>
                      <a:pt x="44" y="21"/>
                    </a:lnTo>
                    <a:lnTo>
                      <a:pt x="45" y="16"/>
                    </a:lnTo>
                    <a:lnTo>
                      <a:pt x="43" y="15"/>
                    </a:lnTo>
                    <a:lnTo>
                      <a:pt x="36" y="12"/>
                    </a:lnTo>
                    <a:lnTo>
                      <a:pt x="34" y="10"/>
                    </a:lnTo>
                    <a:lnTo>
                      <a:pt x="34" y="6"/>
                    </a:lnTo>
                    <a:lnTo>
                      <a:pt x="30" y="4"/>
                    </a:lnTo>
                    <a:lnTo>
                      <a:pt x="24" y="0"/>
                    </a:lnTo>
                    <a:lnTo>
                      <a:pt x="18" y="4"/>
                    </a:lnTo>
                    <a:lnTo>
                      <a:pt x="13" y="12"/>
                    </a:lnTo>
                    <a:lnTo>
                      <a:pt x="11" y="26"/>
                    </a:lnTo>
                    <a:lnTo>
                      <a:pt x="7" y="36"/>
                    </a:lnTo>
                    <a:lnTo>
                      <a:pt x="1" y="43"/>
                    </a:lnTo>
                    <a:lnTo>
                      <a:pt x="1" y="50"/>
                    </a:lnTo>
                    <a:lnTo>
                      <a:pt x="0" y="55"/>
                    </a:lnTo>
                    <a:lnTo>
                      <a:pt x="2" y="58"/>
                    </a:lnTo>
                    <a:lnTo>
                      <a:pt x="0" y="63"/>
                    </a:lnTo>
                    <a:lnTo>
                      <a:pt x="1" y="66"/>
                    </a:lnTo>
                    <a:lnTo>
                      <a:pt x="5" y="74"/>
                    </a:lnTo>
                    <a:lnTo>
                      <a:pt x="2" y="77"/>
                    </a:lnTo>
                    <a:lnTo>
                      <a:pt x="5" y="80"/>
                    </a:lnTo>
                    <a:lnTo>
                      <a:pt x="3" y="84"/>
                    </a:lnTo>
                    <a:lnTo>
                      <a:pt x="2" y="85"/>
                    </a:lnTo>
                    <a:lnTo>
                      <a:pt x="9" y="97"/>
                    </a:lnTo>
                    <a:lnTo>
                      <a:pt x="16" y="9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49" name="Freeform 189">
                <a:extLst>
                  <a:ext uri="{FF2B5EF4-FFF2-40B4-BE49-F238E27FC236}">
                    <a16:creationId xmlns:a16="http://schemas.microsoft.com/office/drawing/2014/main" xmlns="" id="{3AD36C29-5E16-4019-960A-7A46A43834D2}"/>
                  </a:ext>
                </a:extLst>
              </p:cNvPr>
              <p:cNvSpPr>
                <a:spLocks noChangeAspect="1"/>
              </p:cNvSpPr>
              <p:nvPr/>
            </p:nvSpPr>
            <p:spPr bwMode="gray">
              <a:xfrm>
                <a:off x="3268" y="2219"/>
                <a:ext cx="19" cy="19"/>
              </a:xfrm>
              <a:custGeom>
                <a:avLst/>
                <a:gdLst/>
                <a:ahLst/>
                <a:cxnLst>
                  <a:cxn ang="0">
                    <a:pos x="96" y="95"/>
                  </a:cxn>
                  <a:cxn ang="0">
                    <a:pos x="94" y="84"/>
                  </a:cxn>
                  <a:cxn ang="0">
                    <a:pos x="90" y="81"/>
                  </a:cxn>
                  <a:cxn ang="0">
                    <a:pos x="86" y="73"/>
                  </a:cxn>
                  <a:cxn ang="0">
                    <a:pos x="81" y="52"/>
                  </a:cxn>
                  <a:cxn ang="0">
                    <a:pos x="73" y="48"/>
                  </a:cxn>
                  <a:cxn ang="0">
                    <a:pos x="62" y="47"/>
                  </a:cxn>
                  <a:cxn ang="0">
                    <a:pos x="64" y="42"/>
                  </a:cxn>
                  <a:cxn ang="0">
                    <a:pos x="67" y="39"/>
                  </a:cxn>
                  <a:cxn ang="0">
                    <a:pos x="73" y="36"/>
                  </a:cxn>
                  <a:cxn ang="0">
                    <a:pos x="85" y="33"/>
                  </a:cxn>
                  <a:cxn ang="0">
                    <a:pos x="92" y="26"/>
                  </a:cxn>
                  <a:cxn ang="0">
                    <a:pos x="92" y="22"/>
                  </a:cxn>
                  <a:cxn ang="0">
                    <a:pos x="90" y="18"/>
                  </a:cxn>
                  <a:cxn ang="0">
                    <a:pos x="79" y="11"/>
                  </a:cxn>
                  <a:cxn ang="0">
                    <a:pos x="78" y="6"/>
                  </a:cxn>
                  <a:cxn ang="0">
                    <a:pos x="79" y="5"/>
                  </a:cxn>
                  <a:cxn ang="0">
                    <a:pos x="67" y="1"/>
                  </a:cxn>
                  <a:cxn ang="0">
                    <a:pos x="53" y="0"/>
                  </a:cxn>
                  <a:cxn ang="0">
                    <a:pos x="38" y="6"/>
                  </a:cxn>
                  <a:cxn ang="0">
                    <a:pos x="26" y="23"/>
                  </a:cxn>
                  <a:cxn ang="0">
                    <a:pos x="16" y="43"/>
                  </a:cxn>
                  <a:cxn ang="0">
                    <a:pos x="0" y="59"/>
                  </a:cxn>
                  <a:cxn ang="0">
                    <a:pos x="4" y="61"/>
                  </a:cxn>
                  <a:cxn ang="0">
                    <a:pos x="26" y="65"/>
                  </a:cxn>
                  <a:cxn ang="0">
                    <a:pos x="46" y="73"/>
                  </a:cxn>
                  <a:cxn ang="0">
                    <a:pos x="53" y="80"/>
                  </a:cxn>
                  <a:cxn ang="0">
                    <a:pos x="63" y="95"/>
                  </a:cxn>
                  <a:cxn ang="0">
                    <a:pos x="96" y="95"/>
                  </a:cxn>
                </a:cxnLst>
                <a:rect l="0" t="0" r="r" b="b"/>
                <a:pathLst>
                  <a:path w="96" h="95">
                    <a:moveTo>
                      <a:pt x="96" y="95"/>
                    </a:moveTo>
                    <a:lnTo>
                      <a:pt x="94" y="84"/>
                    </a:lnTo>
                    <a:lnTo>
                      <a:pt x="90" y="81"/>
                    </a:lnTo>
                    <a:lnTo>
                      <a:pt x="86" y="73"/>
                    </a:lnTo>
                    <a:lnTo>
                      <a:pt x="81" y="52"/>
                    </a:lnTo>
                    <a:lnTo>
                      <a:pt x="73" y="48"/>
                    </a:lnTo>
                    <a:lnTo>
                      <a:pt x="62" y="47"/>
                    </a:lnTo>
                    <a:lnTo>
                      <a:pt x="64" y="42"/>
                    </a:lnTo>
                    <a:lnTo>
                      <a:pt x="67" y="39"/>
                    </a:lnTo>
                    <a:lnTo>
                      <a:pt x="73" y="36"/>
                    </a:lnTo>
                    <a:lnTo>
                      <a:pt x="85" y="33"/>
                    </a:lnTo>
                    <a:lnTo>
                      <a:pt x="92" y="26"/>
                    </a:lnTo>
                    <a:lnTo>
                      <a:pt x="92" y="22"/>
                    </a:lnTo>
                    <a:lnTo>
                      <a:pt x="90" y="18"/>
                    </a:lnTo>
                    <a:lnTo>
                      <a:pt x="79" y="11"/>
                    </a:lnTo>
                    <a:lnTo>
                      <a:pt x="78" y="6"/>
                    </a:lnTo>
                    <a:lnTo>
                      <a:pt x="79" y="5"/>
                    </a:lnTo>
                    <a:lnTo>
                      <a:pt x="67" y="1"/>
                    </a:lnTo>
                    <a:lnTo>
                      <a:pt x="53" y="0"/>
                    </a:lnTo>
                    <a:lnTo>
                      <a:pt x="38" y="6"/>
                    </a:lnTo>
                    <a:lnTo>
                      <a:pt x="26" y="23"/>
                    </a:lnTo>
                    <a:lnTo>
                      <a:pt x="16" y="43"/>
                    </a:lnTo>
                    <a:lnTo>
                      <a:pt x="0" y="59"/>
                    </a:lnTo>
                    <a:lnTo>
                      <a:pt x="4" y="61"/>
                    </a:lnTo>
                    <a:lnTo>
                      <a:pt x="26" y="65"/>
                    </a:lnTo>
                    <a:lnTo>
                      <a:pt x="46" y="73"/>
                    </a:lnTo>
                    <a:lnTo>
                      <a:pt x="53" y="80"/>
                    </a:lnTo>
                    <a:lnTo>
                      <a:pt x="63" y="95"/>
                    </a:lnTo>
                    <a:lnTo>
                      <a:pt x="96" y="9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50" name="Freeform 190">
                <a:extLst>
                  <a:ext uri="{FF2B5EF4-FFF2-40B4-BE49-F238E27FC236}">
                    <a16:creationId xmlns:a16="http://schemas.microsoft.com/office/drawing/2014/main" xmlns="" id="{8949F475-68A0-43CB-AC92-809DD452BB60}"/>
                  </a:ext>
                </a:extLst>
              </p:cNvPr>
              <p:cNvSpPr>
                <a:spLocks noChangeAspect="1"/>
              </p:cNvSpPr>
              <p:nvPr/>
            </p:nvSpPr>
            <p:spPr bwMode="gray">
              <a:xfrm>
                <a:off x="3316" y="2268"/>
                <a:ext cx="58" cy="43"/>
              </a:xfrm>
              <a:custGeom>
                <a:avLst/>
                <a:gdLst/>
                <a:ahLst/>
                <a:cxnLst>
                  <a:cxn ang="0">
                    <a:pos x="217" y="215"/>
                  </a:cxn>
                  <a:cxn ang="0">
                    <a:pos x="36" y="136"/>
                  </a:cxn>
                  <a:cxn ang="0">
                    <a:pos x="0" y="92"/>
                  </a:cxn>
                  <a:cxn ang="0">
                    <a:pos x="17" y="89"/>
                  </a:cxn>
                  <a:cxn ang="0">
                    <a:pos x="20" y="95"/>
                  </a:cxn>
                  <a:cxn ang="0">
                    <a:pos x="17" y="107"/>
                  </a:cxn>
                  <a:cxn ang="0">
                    <a:pos x="30" y="109"/>
                  </a:cxn>
                  <a:cxn ang="0">
                    <a:pos x="35" y="107"/>
                  </a:cxn>
                  <a:cxn ang="0">
                    <a:pos x="41" y="122"/>
                  </a:cxn>
                  <a:cxn ang="0">
                    <a:pos x="70" y="124"/>
                  </a:cxn>
                  <a:cxn ang="0">
                    <a:pos x="79" y="118"/>
                  </a:cxn>
                  <a:cxn ang="0">
                    <a:pos x="110" y="114"/>
                  </a:cxn>
                  <a:cxn ang="0">
                    <a:pos x="125" y="118"/>
                  </a:cxn>
                  <a:cxn ang="0">
                    <a:pos x="159" y="119"/>
                  </a:cxn>
                  <a:cxn ang="0">
                    <a:pos x="169" y="109"/>
                  </a:cxn>
                  <a:cxn ang="0">
                    <a:pos x="180" y="106"/>
                  </a:cxn>
                  <a:cxn ang="0">
                    <a:pos x="186" y="102"/>
                  </a:cxn>
                  <a:cxn ang="0">
                    <a:pos x="184" y="97"/>
                  </a:cxn>
                  <a:cxn ang="0">
                    <a:pos x="192" y="95"/>
                  </a:cxn>
                  <a:cxn ang="0">
                    <a:pos x="195" y="91"/>
                  </a:cxn>
                  <a:cxn ang="0">
                    <a:pos x="197" y="84"/>
                  </a:cxn>
                  <a:cxn ang="0">
                    <a:pos x="201" y="76"/>
                  </a:cxn>
                  <a:cxn ang="0">
                    <a:pos x="213" y="65"/>
                  </a:cxn>
                  <a:cxn ang="0">
                    <a:pos x="219" y="59"/>
                  </a:cxn>
                  <a:cxn ang="0">
                    <a:pos x="233" y="48"/>
                  </a:cxn>
                  <a:cxn ang="0">
                    <a:pos x="238" y="43"/>
                  </a:cxn>
                  <a:cxn ang="0">
                    <a:pos x="240" y="39"/>
                  </a:cxn>
                  <a:cxn ang="0">
                    <a:pos x="245" y="32"/>
                  </a:cxn>
                  <a:cxn ang="0">
                    <a:pos x="249" y="27"/>
                  </a:cxn>
                  <a:cxn ang="0">
                    <a:pos x="270" y="10"/>
                  </a:cxn>
                  <a:cxn ang="0">
                    <a:pos x="275" y="4"/>
                  </a:cxn>
                  <a:cxn ang="0">
                    <a:pos x="276" y="12"/>
                  </a:cxn>
                  <a:cxn ang="0">
                    <a:pos x="275" y="21"/>
                  </a:cxn>
                  <a:cxn ang="0">
                    <a:pos x="285" y="25"/>
                  </a:cxn>
                  <a:cxn ang="0">
                    <a:pos x="287" y="64"/>
                  </a:cxn>
                  <a:cxn ang="0">
                    <a:pos x="255" y="73"/>
                  </a:cxn>
                  <a:cxn ang="0">
                    <a:pos x="239" y="132"/>
                  </a:cxn>
                </a:cxnLst>
                <a:rect l="0" t="0" r="r" b="b"/>
                <a:pathLst>
                  <a:path w="288" h="215">
                    <a:moveTo>
                      <a:pt x="228" y="203"/>
                    </a:moveTo>
                    <a:lnTo>
                      <a:pt x="217" y="215"/>
                    </a:lnTo>
                    <a:lnTo>
                      <a:pt x="52" y="184"/>
                    </a:lnTo>
                    <a:lnTo>
                      <a:pt x="36" y="136"/>
                    </a:lnTo>
                    <a:lnTo>
                      <a:pt x="3" y="107"/>
                    </a:lnTo>
                    <a:lnTo>
                      <a:pt x="0" y="92"/>
                    </a:lnTo>
                    <a:lnTo>
                      <a:pt x="19" y="84"/>
                    </a:lnTo>
                    <a:lnTo>
                      <a:pt x="17" y="89"/>
                    </a:lnTo>
                    <a:lnTo>
                      <a:pt x="17" y="92"/>
                    </a:lnTo>
                    <a:lnTo>
                      <a:pt x="20" y="95"/>
                    </a:lnTo>
                    <a:lnTo>
                      <a:pt x="17" y="100"/>
                    </a:lnTo>
                    <a:lnTo>
                      <a:pt x="17" y="107"/>
                    </a:lnTo>
                    <a:lnTo>
                      <a:pt x="24" y="107"/>
                    </a:lnTo>
                    <a:lnTo>
                      <a:pt x="30" y="109"/>
                    </a:lnTo>
                    <a:lnTo>
                      <a:pt x="34" y="107"/>
                    </a:lnTo>
                    <a:lnTo>
                      <a:pt x="35" y="107"/>
                    </a:lnTo>
                    <a:lnTo>
                      <a:pt x="36" y="118"/>
                    </a:lnTo>
                    <a:lnTo>
                      <a:pt x="41" y="122"/>
                    </a:lnTo>
                    <a:lnTo>
                      <a:pt x="55" y="124"/>
                    </a:lnTo>
                    <a:lnTo>
                      <a:pt x="70" y="124"/>
                    </a:lnTo>
                    <a:lnTo>
                      <a:pt x="73" y="123"/>
                    </a:lnTo>
                    <a:lnTo>
                      <a:pt x="79" y="118"/>
                    </a:lnTo>
                    <a:lnTo>
                      <a:pt x="88" y="112"/>
                    </a:lnTo>
                    <a:lnTo>
                      <a:pt x="110" y="114"/>
                    </a:lnTo>
                    <a:lnTo>
                      <a:pt x="119" y="118"/>
                    </a:lnTo>
                    <a:lnTo>
                      <a:pt x="125" y="118"/>
                    </a:lnTo>
                    <a:lnTo>
                      <a:pt x="135" y="121"/>
                    </a:lnTo>
                    <a:lnTo>
                      <a:pt x="159" y="119"/>
                    </a:lnTo>
                    <a:lnTo>
                      <a:pt x="164" y="116"/>
                    </a:lnTo>
                    <a:lnTo>
                      <a:pt x="169" y="109"/>
                    </a:lnTo>
                    <a:lnTo>
                      <a:pt x="178" y="107"/>
                    </a:lnTo>
                    <a:lnTo>
                      <a:pt x="180" y="106"/>
                    </a:lnTo>
                    <a:lnTo>
                      <a:pt x="185" y="103"/>
                    </a:lnTo>
                    <a:lnTo>
                      <a:pt x="186" y="102"/>
                    </a:lnTo>
                    <a:lnTo>
                      <a:pt x="184" y="98"/>
                    </a:lnTo>
                    <a:lnTo>
                      <a:pt x="184" y="97"/>
                    </a:lnTo>
                    <a:lnTo>
                      <a:pt x="184" y="96"/>
                    </a:lnTo>
                    <a:lnTo>
                      <a:pt x="192" y="95"/>
                    </a:lnTo>
                    <a:lnTo>
                      <a:pt x="191" y="92"/>
                    </a:lnTo>
                    <a:lnTo>
                      <a:pt x="195" y="91"/>
                    </a:lnTo>
                    <a:lnTo>
                      <a:pt x="194" y="87"/>
                    </a:lnTo>
                    <a:lnTo>
                      <a:pt x="197" y="84"/>
                    </a:lnTo>
                    <a:lnTo>
                      <a:pt x="197" y="80"/>
                    </a:lnTo>
                    <a:lnTo>
                      <a:pt x="201" y="76"/>
                    </a:lnTo>
                    <a:lnTo>
                      <a:pt x="211" y="73"/>
                    </a:lnTo>
                    <a:lnTo>
                      <a:pt x="213" y="65"/>
                    </a:lnTo>
                    <a:lnTo>
                      <a:pt x="217" y="63"/>
                    </a:lnTo>
                    <a:lnTo>
                      <a:pt x="219" y="59"/>
                    </a:lnTo>
                    <a:lnTo>
                      <a:pt x="228" y="53"/>
                    </a:lnTo>
                    <a:lnTo>
                      <a:pt x="233" y="48"/>
                    </a:lnTo>
                    <a:lnTo>
                      <a:pt x="237" y="46"/>
                    </a:lnTo>
                    <a:lnTo>
                      <a:pt x="238" y="43"/>
                    </a:lnTo>
                    <a:lnTo>
                      <a:pt x="239" y="42"/>
                    </a:lnTo>
                    <a:lnTo>
                      <a:pt x="240" y="39"/>
                    </a:lnTo>
                    <a:lnTo>
                      <a:pt x="245" y="35"/>
                    </a:lnTo>
                    <a:lnTo>
                      <a:pt x="245" y="32"/>
                    </a:lnTo>
                    <a:lnTo>
                      <a:pt x="248" y="31"/>
                    </a:lnTo>
                    <a:lnTo>
                      <a:pt x="249" y="27"/>
                    </a:lnTo>
                    <a:lnTo>
                      <a:pt x="259" y="21"/>
                    </a:lnTo>
                    <a:lnTo>
                      <a:pt x="270" y="10"/>
                    </a:lnTo>
                    <a:lnTo>
                      <a:pt x="274" y="0"/>
                    </a:lnTo>
                    <a:lnTo>
                      <a:pt x="275" y="4"/>
                    </a:lnTo>
                    <a:lnTo>
                      <a:pt x="277" y="10"/>
                    </a:lnTo>
                    <a:lnTo>
                      <a:pt x="276" y="12"/>
                    </a:lnTo>
                    <a:lnTo>
                      <a:pt x="277" y="16"/>
                    </a:lnTo>
                    <a:lnTo>
                      <a:pt x="275" y="21"/>
                    </a:lnTo>
                    <a:lnTo>
                      <a:pt x="277" y="22"/>
                    </a:lnTo>
                    <a:lnTo>
                      <a:pt x="285" y="25"/>
                    </a:lnTo>
                    <a:lnTo>
                      <a:pt x="288" y="31"/>
                    </a:lnTo>
                    <a:lnTo>
                      <a:pt x="287" y="64"/>
                    </a:lnTo>
                    <a:lnTo>
                      <a:pt x="288" y="73"/>
                    </a:lnTo>
                    <a:lnTo>
                      <a:pt x="255" y="73"/>
                    </a:lnTo>
                    <a:lnTo>
                      <a:pt x="272" y="119"/>
                    </a:lnTo>
                    <a:lnTo>
                      <a:pt x="239" y="132"/>
                    </a:lnTo>
                    <a:lnTo>
                      <a:pt x="228" y="20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251" name="Group 191">
                <a:extLst>
                  <a:ext uri="{FF2B5EF4-FFF2-40B4-BE49-F238E27FC236}">
                    <a16:creationId xmlns:a16="http://schemas.microsoft.com/office/drawing/2014/main" xmlns="" id="{97263B2B-BBF2-456D-9D65-7FBC6BCA2114}"/>
                  </a:ext>
                </a:extLst>
              </p:cNvPr>
              <p:cNvGrpSpPr>
                <a:grpSpLocks noChangeAspect="1"/>
              </p:cNvGrpSpPr>
              <p:nvPr/>
            </p:nvGrpSpPr>
            <p:grpSpPr bwMode="auto">
              <a:xfrm>
                <a:off x="3043" y="2055"/>
                <a:ext cx="205" cy="88"/>
                <a:chOff x="3043" y="2055"/>
                <a:chExt cx="205" cy="88"/>
              </a:xfrm>
              <a:grpFill/>
            </p:grpSpPr>
            <p:sp>
              <p:nvSpPr>
                <p:cNvPr id="256" name="Freeform 192">
                  <a:extLst>
                    <a:ext uri="{FF2B5EF4-FFF2-40B4-BE49-F238E27FC236}">
                      <a16:creationId xmlns:a16="http://schemas.microsoft.com/office/drawing/2014/main" xmlns="" id="{326F9438-580B-413D-B6D7-2C87791FC466}"/>
                    </a:ext>
                  </a:extLst>
                </p:cNvPr>
                <p:cNvSpPr>
                  <a:spLocks noChangeAspect="1"/>
                </p:cNvSpPr>
                <p:nvPr/>
              </p:nvSpPr>
              <p:spPr bwMode="gray">
                <a:xfrm>
                  <a:off x="3044" y="2055"/>
                  <a:ext cx="204" cy="88"/>
                </a:xfrm>
                <a:custGeom>
                  <a:avLst/>
                  <a:gdLst/>
                  <a:ahLst/>
                  <a:cxnLst>
                    <a:cxn ang="0">
                      <a:pos x="552" y="379"/>
                    </a:cxn>
                    <a:cxn ang="0">
                      <a:pos x="503" y="390"/>
                    </a:cxn>
                    <a:cxn ang="0">
                      <a:pos x="460" y="379"/>
                    </a:cxn>
                    <a:cxn ang="0">
                      <a:pos x="408" y="418"/>
                    </a:cxn>
                    <a:cxn ang="0">
                      <a:pos x="341" y="409"/>
                    </a:cxn>
                    <a:cxn ang="0">
                      <a:pos x="283" y="370"/>
                    </a:cxn>
                    <a:cxn ang="0">
                      <a:pos x="245" y="391"/>
                    </a:cxn>
                    <a:cxn ang="0">
                      <a:pos x="196" y="417"/>
                    </a:cxn>
                    <a:cxn ang="0">
                      <a:pos x="164" y="381"/>
                    </a:cxn>
                    <a:cxn ang="0">
                      <a:pos x="143" y="380"/>
                    </a:cxn>
                    <a:cxn ang="0">
                      <a:pos x="107" y="386"/>
                    </a:cxn>
                    <a:cxn ang="0">
                      <a:pos x="79" y="378"/>
                    </a:cxn>
                    <a:cxn ang="0">
                      <a:pos x="118" y="362"/>
                    </a:cxn>
                    <a:cxn ang="0">
                      <a:pos x="67" y="355"/>
                    </a:cxn>
                    <a:cxn ang="0">
                      <a:pos x="64" y="325"/>
                    </a:cxn>
                    <a:cxn ang="0">
                      <a:pos x="52" y="312"/>
                    </a:cxn>
                    <a:cxn ang="0">
                      <a:pos x="37" y="283"/>
                    </a:cxn>
                    <a:cxn ang="0">
                      <a:pos x="10" y="268"/>
                    </a:cxn>
                    <a:cxn ang="0">
                      <a:pos x="22" y="246"/>
                    </a:cxn>
                    <a:cxn ang="0">
                      <a:pos x="52" y="260"/>
                    </a:cxn>
                    <a:cxn ang="0">
                      <a:pos x="44" y="226"/>
                    </a:cxn>
                    <a:cxn ang="0">
                      <a:pos x="43" y="186"/>
                    </a:cxn>
                    <a:cxn ang="0">
                      <a:pos x="3" y="160"/>
                    </a:cxn>
                    <a:cxn ang="0">
                      <a:pos x="35" y="122"/>
                    </a:cxn>
                    <a:cxn ang="0">
                      <a:pos x="91" y="126"/>
                    </a:cxn>
                    <a:cxn ang="0">
                      <a:pos x="108" y="123"/>
                    </a:cxn>
                    <a:cxn ang="0">
                      <a:pos x="151" y="111"/>
                    </a:cxn>
                    <a:cxn ang="0">
                      <a:pos x="196" y="94"/>
                    </a:cxn>
                    <a:cxn ang="0">
                      <a:pos x="167" y="83"/>
                    </a:cxn>
                    <a:cxn ang="0">
                      <a:pos x="180" y="66"/>
                    </a:cxn>
                    <a:cxn ang="0">
                      <a:pos x="253" y="74"/>
                    </a:cxn>
                    <a:cxn ang="0">
                      <a:pos x="318" y="41"/>
                    </a:cxn>
                    <a:cxn ang="0">
                      <a:pos x="398" y="7"/>
                    </a:cxn>
                    <a:cxn ang="0">
                      <a:pos x="493" y="0"/>
                    </a:cxn>
                    <a:cxn ang="0">
                      <a:pos x="533" y="35"/>
                    </a:cxn>
                    <a:cxn ang="0">
                      <a:pos x="623" y="80"/>
                    </a:cxn>
                    <a:cxn ang="0">
                      <a:pos x="693" y="77"/>
                    </a:cxn>
                    <a:cxn ang="0">
                      <a:pos x="838" y="40"/>
                    </a:cxn>
                    <a:cxn ang="0">
                      <a:pos x="887" y="43"/>
                    </a:cxn>
                    <a:cxn ang="0">
                      <a:pos x="919" y="42"/>
                    </a:cxn>
                    <a:cxn ang="0">
                      <a:pos x="958" y="89"/>
                    </a:cxn>
                    <a:cxn ang="0">
                      <a:pos x="990" y="143"/>
                    </a:cxn>
                    <a:cxn ang="0">
                      <a:pos x="1001" y="186"/>
                    </a:cxn>
                    <a:cxn ang="0">
                      <a:pos x="997" y="263"/>
                    </a:cxn>
                    <a:cxn ang="0">
                      <a:pos x="1022" y="341"/>
                    </a:cxn>
                    <a:cxn ang="0">
                      <a:pos x="942" y="336"/>
                    </a:cxn>
                    <a:cxn ang="0">
                      <a:pos x="887" y="342"/>
                    </a:cxn>
                    <a:cxn ang="0">
                      <a:pos x="820" y="354"/>
                    </a:cxn>
                    <a:cxn ang="0">
                      <a:pos x="767" y="368"/>
                    </a:cxn>
                    <a:cxn ang="0">
                      <a:pos x="678" y="366"/>
                    </a:cxn>
                    <a:cxn ang="0">
                      <a:pos x="626" y="380"/>
                    </a:cxn>
                    <a:cxn ang="0">
                      <a:pos x="597" y="379"/>
                    </a:cxn>
                    <a:cxn ang="0">
                      <a:pos x="578" y="370"/>
                    </a:cxn>
                    <a:cxn ang="0">
                      <a:pos x="579" y="408"/>
                    </a:cxn>
                    <a:cxn ang="0">
                      <a:pos x="560" y="418"/>
                    </a:cxn>
                    <a:cxn ang="0">
                      <a:pos x="542" y="435"/>
                    </a:cxn>
                  </a:cxnLst>
                  <a:rect l="0" t="0" r="r" b="b"/>
                  <a:pathLst>
                    <a:path w="1022" h="439">
                      <a:moveTo>
                        <a:pt x="538" y="424"/>
                      </a:moveTo>
                      <a:lnTo>
                        <a:pt x="535" y="411"/>
                      </a:lnTo>
                      <a:lnTo>
                        <a:pt x="538" y="395"/>
                      </a:lnTo>
                      <a:lnTo>
                        <a:pt x="548" y="389"/>
                      </a:lnTo>
                      <a:lnTo>
                        <a:pt x="552" y="379"/>
                      </a:lnTo>
                      <a:lnTo>
                        <a:pt x="543" y="370"/>
                      </a:lnTo>
                      <a:lnTo>
                        <a:pt x="526" y="378"/>
                      </a:lnTo>
                      <a:lnTo>
                        <a:pt x="524" y="389"/>
                      </a:lnTo>
                      <a:lnTo>
                        <a:pt x="516" y="391"/>
                      </a:lnTo>
                      <a:lnTo>
                        <a:pt x="503" y="390"/>
                      </a:lnTo>
                      <a:lnTo>
                        <a:pt x="493" y="381"/>
                      </a:lnTo>
                      <a:lnTo>
                        <a:pt x="484" y="376"/>
                      </a:lnTo>
                      <a:lnTo>
                        <a:pt x="477" y="374"/>
                      </a:lnTo>
                      <a:lnTo>
                        <a:pt x="471" y="374"/>
                      </a:lnTo>
                      <a:lnTo>
                        <a:pt x="460" y="379"/>
                      </a:lnTo>
                      <a:lnTo>
                        <a:pt x="441" y="397"/>
                      </a:lnTo>
                      <a:lnTo>
                        <a:pt x="436" y="406"/>
                      </a:lnTo>
                      <a:lnTo>
                        <a:pt x="427" y="407"/>
                      </a:lnTo>
                      <a:lnTo>
                        <a:pt x="419" y="414"/>
                      </a:lnTo>
                      <a:lnTo>
                        <a:pt x="408" y="418"/>
                      </a:lnTo>
                      <a:lnTo>
                        <a:pt x="397" y="417"/>
                      </a:lnTo>
                      <a:lnTo>
                        <a:pt x="379" y="422"/>
                      </a:lnTo>
                      <a:lnTo>
                        <a:pt x="369" y="427"/>
                      </a:lnTo>
                      <a:lnTo>
                        <a:pt x="350" y="421"/>
                      </a:lnTo>
                      <a:lnTo>
                        <a:pt x="341" y="409"/>
                      </a:lnTo>
                      <a:lnTo>
                        <a:pt x="337" y="402"/>
                      </a:lnTo>
                      <a:lnTo>
                        <a:pt x="331" y="397"/>
                      </a:lnTo>
                      <a:lnTo>
                        <a:pt x="321" y="391"/>
                      </a:lnTo>
                      <a:lnTo>
                        <a:pt x="295" y="379"/>
                      </a:lnTo>
                      <a:lnTo>
                        <a:pt x="283" y="370"/>
                      </a:lnTo>
                      <a:lnTo>
                        <a:pt x="267" y="368"/>
                      </a:lnTo>
                      <a:lnTo>
                        <a:pt x="257" y="370"/>
                      </a:lnTo>
                      <a:lnTo>
                        <a:pt x="248" y="370"/>
                      </a:lnTo>
                      <a:lnTo>
                        <a:pt x="245" y="379"/>
                      </a:lnTo>
                      <a:lnTo>
                        <a:pt x="245" y="391"/>
                      </a:lnTo>
                      <a:lnTo>
                        <a:pt x="242" y="396"/>
                      </a:lnTo>
                      <a:lnTo>
                        <a:pt x="240" y="407"/>
                      </a:lnTo>
                      <a:lnTo>
                        <a:pt x="220" y="412"/>
                      </a:lnTo>
                      <a:lnTo>
                        <a:pt x="207" y="417"/>
                      </a:lnTo>
                      <a:lnTo>
                        <a:pt x="196" y="417"/>
                      </a:lnTo>
                      <a:lnTo>
                        <a:pt x="186" y="414"/>
                      </a:lnTo>
                      <a:lnTo>
                        <a:pt x="176" y="409"/>
                      </a:lnTo>
                      <a:lnTo>
                        <a:pt x="167" y="401"/>
                      </a:lnTo>
                      <a:lnTo>
                        <a:pt x="164" y="386"/>
                      </a:lnTo>
                      <a:lnTo>
                        <a:pt x="164" y="381"/>
                      </a:lnTo>
                      <a:lnTo>
                        <a:pt x="156" y="378"/>
                      </a:lnTo>
                      <a:lnTo>
                        <a:pt x="154" y="382"/>
                      </a:lnTo>
                      <a:lnTo>
                        <a:pt x="155" y="386"/>
                      </a:lnTo>
                      <a:lnTo>
                        <a:pt x="151" y="386"/>
                      </a:lnTo>
                      <a:lnTo>
                        <a:pt x="143" y="380"/>
                      </a:lnTo>
                      <a:lnTo>
                        <a:pt x="137" y="374"/>
                      </a:lnTo>
                      <a:lnTo>
                        <a:pt x="134" y="373"/>
                      </a:lnTo>
                      <a:lnTo>
                        <a:pt x="119" y="374"/>
                      </a:lnTo>
                      <a:lnTo>
                        <a:pt x="117" y="380"/>
                      </a:lnTo>
                      <a:lnTo>
                        <a:pt x="107" y="386"/>
                      </a:lnTo>
                      <a:lnTo>
                        <a:pt x="105" y="386"/>
                      </a:lnTo>
                      <a:lnTo>
                        <a:pt x="108" y="379"/>
                      </a:lnTo>
                      <a:lnTo>
                        <a:pt x="107" y="375"/>
                      </a:lnTo>
                      <a:lnTo>
                        <a:pt x="73" y="385"/>
                      </a:lnTo>
                      <a:lnTo>
                        <a:pt x="79" y="378"/>
                      </a:lnTo>
                      <a:lnTo>
                        <a:pt x="87" y="371"/>
                      </a:lnTo>
                      <a:lnTo>
                        <a:pt x="101" y="371"/>
                      </a:lnTo>
                      <a:lnTo>
                        <a:pt x="108" y="368"/>
                      </a:lnTo>
                      <a:lnTo>
                        <a:pt x="110" y="366"/>
                      </a:lnTo>
                      <a:lnTo>
                        <a:pt x="118" y="362"/>
                      </a:lnTo>
                      <a:lnTo>
                        <a:pt x="122" y="357"/>
                      </a:lnTo>
                      <a:lnTo>
                        <a:pt x="113" y="355"/>
                      </a:lnTo>
                      <a:lnTo>
                        <a:pt x="92" y="360"/>
                      </a:lnTo>
                      <a:lnTo>
                        <a:pt x="69" y="360"/>
                      </a:lnTo>
                      <a:lnTo>
                        <a:pt x="67" y="355"/>
                      </a:lnTo>
                      <a:lnTo>
                        <a:pt x="79" y="344"/>
                      </a:lnTo>
                      <a:lnTo>
                        <a:pt x="71" y="336"/>
                      </a:lnTo>
                      <a:lnTo>
                        <a:pt x="68" y="333"/>
                      </a:lnTo>
                      <a:lnTo>
                        <a:pt x="63" y="333"/>
                      </a:lnTo>
                      <a:lnTo>
                        <a:pt x="64" y="325"/>
                      </a:lnTo>
                      <a:lnTo>
                        <a:pt x="69" y="321"/>
                      </a:lnTo>
                      <a:lnTo>
                        <a:pt x="71" y="316"/>
                      </a:lnTo>
                      <a:lnTo>
                        <a:pt x="64" y="317"/>
                      </a:lnTo>
                      <a:lnTo>
                        <a:pt x="57" y="320"/>
                      </a:lnTo>
                      <a:lnTo>
                        <a:pt x="52" y="312"/>
                      </a:lnTo>
                      <a:lnTo>
                        <a:pt x="59" y="309"/>
                      </a:lnTo>
                      <a:lnTo>
                        <a:pt x="60" y="300"/>
                      </a:lnTo>
                      <a:lnTo>
                        <a:pt x="56" y="290"/>
                      </a:lnTo>
                      <a:lnTo>
                        <a:pt x="51" y="287"/>
                      </a:lnTo>
                      <a:lnTo>
                        <a:pt x="37" y="283"/>
                      </a:lnTo>
                      <a:lnTo>
                        <a:pt x="30" y="277"/>
                      </a:lnTo>
                      <a:lnTo>
                        <a:pt x="20" y="279"/>
                      </a:lnTo>
                      <a:lnTo>
                        <a:pt x="16" y="277"/>
                      </a:lnTo>
                      <a:lnTo>
                        <a:pt x="10" y="271"/>
                      </a:lnTo>
                      <a:lnTo>
                        <a:pt x="10" y="268"/>
                      </a:lnTo>
                      <a:lnTo>
                        <a:pt x="16" y="266"/>
                      </a:lnTo>
                      <a:lnTo>
                        <a:pt x="17" y="256"/>
                      </a:lnTo>
                      <a:lnTo>
                        <a:pt x="16" y="251"/>
                      </a:lnTo>
                      <a:lnTo>
                        <a:pt x="19" y="245"/>
                      </a:lnTo>
                      <a:lnTo>
                        <a:pt x="22" y="246"/>
                      </a:lnTo>
                      <a:lnTo>
                        <a:pt x="28" y="262"/>
                      </a:lnTo>
                      <a:lnTo>
                        <a:pt x="35" y="263"/>
                      </a:lnTo>
                      <a:lnTo>
                        <a:pt x="43" y="262"/>
                      </a:lnTo>
                      <a:lnTo>
                        <a:pt x="54" y="262"/>
                      </a:lnTo>
                      <a:lnTo>
                        <a:pt x="52" y="260"/>
                      </a:lnTo>
                      <a:lnTo>
                        <a:pt x="42" y="255"/>
                      </a:lnTo>
                      <a:lnTo>
                        <a:pt x="37" y="246"/>
                      </a:lnTo>
                      <a:lnTo>
                        <a:pt x="38" y="239"/>
                      </a:lnTo>
                      <a:lnTo>
                        <a:pt x="47" y="231"/>
                      </a:lnTo>
                      <a:lnTo>
                        <a:pt x="44" y="226"/>
                      </a:lnTo>
                      <a:lnTo>
                        <a:pt x="38" y="220"/>
                      </a:lnTo>
                      <a:lnTo>
                        <a:pt x="38" y="214"/>
                      </a:lnTo>
                      <a:lnTo>
                        <a:pt x="32" y="206"/>
                      </a:lnTo>
                      <a:lnTo>
                        <a:pt x="33" y="195"/>
                      </a:lnTo>
                      <a:lnTo>
                        <a:pt x="43" y="186"/>
                      </a:lnTo>
                      <a:lnTo>
                        <a:pt x="41" y="182"/>
                      </a:lnTo>
                      <a:lnTo>
                        <a:pt x="25" y="186"/>
                      </a:lnTo>
                      <a:lnTo>
                        <a:pt x="0" y="186"/>
                      </a:lnTo>
                      <a:lnTo>
                        <a:pt x="0" y="181"/>
                      </a:lnTo>
                      <a:lnTo>
                        <a:pt x="3" y="160"/>
                      </a:lnTo>
                      <a:lnTo>
                        <a:pt x="8" y="150"/>
                      </a:lnTo>
                      <a:lnTo>
                        <a:pt x="14" y="149"/>
                      </a:lnTo>
                      <a:lnTo>
                        <a:pt x="20" y="138"/>
                      </a:lnTo>
                      <a:lnTo>
                        <a:pt x="27" y="132"/>
                      </a:lnTo>
                      <a:lnTo>
                        <a:pt x="35" y="122"/>
                      </a:lnTo>
                      <a:lnTo>
                        <a:pt x="48" y="123"/>
                      </a:lnTo>
                      <a:lnTo>
                        <a:pt x="63" y="118"/>
                      </a:lnTo>
                      <a:lnTo>
                        <a:pt x="68" y="123"/>
                      </a:lnTo>
                      <a:lnTo>
                        <a:pt x="80" y="127"/>
                      </a:lnTo>
                      <a:lnTo>
                        <a:pt x="91" y="126"/>
                      </a:lnTo>
                      <a:lnTo>
                        <a:pt x="87" y="112"/>
                      </a:lnTo>
                      <a:lnTo>
                        <a:pt x="96" y="113"/>
                      </a:lnTo>
                      <a:lnTo>
                        <a:pt x="102" y="117"/>
                      </a:lnTo>
                      <a:lnTo>
                        <a:pt x="101" y="122"/>
                      </a:lnTo>
                      <a:lnTo>
                        <a:pt x="108" y="123"/>
                      </a:lnTo>
                      <a:lnTo>
                        <a:pt x="122" y="121"/>
                      </a:lnTo>
                      <a:lnTo>
                        <a:pt x="149" y="121"/>
                      </a:lnTo>
                      <a:lnTo>
                        <a:pt x="161" y="120"/>
                      </a:lnTo>
                      <a:lnTo>
                        <a:pt x="160" y="113"/>
                      </a:lnTo>
                      <a:lnTo>
                        <a:pt x="151" y="111"/>
                      </a:lnTo>
                      <a:lnTo>
                        <a:pt x="150" y="107"/>
                      </a:lnTo>
                      <a:lnTo>
                        <a:pt x="160" y="104"/>
                      </a:lnTo>
                      <a:lnTo>
                        <a:pt x="204" y="100"/>
                      </a:lnTo>
                      <a:lnTo>
                        <a:pt x="204" y="96"/>
                      </a:lnTo>
                      <a:lnTo>
                        <a:pt x="196" y="94"/>
                      </a:lnTo>
                      <a:lnTo>
                        <a:pt x="189" y="96"/>
                      </a:lnTo>
                      <a:lnTo>
                        <a:pt x="176" y="94"/>
                      </a:lnTo>
                      <a:lnTo>
                        <a:pt x="173" y="90"/>
                      </a:lnTo>
                      <a:lnTo>
                        <a:pt x="170" y="89"/>
                      </a:lnTo>
                      <a:lnTo>
                        <a:pt x="167" y="83"/>
                      </a:lnTo>
                      <a:lnTo>
                        <a:pt x="161" y="79"/>
                      </a:lnTo>
                      <a:lnTo>
                        <a:pt x="164" y="73"/>
                      </a:lnTo>
                      <a:lnTo>
                        <a:pt x="170" y="62"/>
                      </a:lnTo>
                      <a:lnTo>
                        <a:pt x="171" y="66"/>
                      </a:lnTo>
                      <a:lnTo>
                        <a:pt x="180" y="66"/>
                      </a:lnTo>
                      <a:lnTo>
                        <a:pt x="193" y="69"/>
                      </a:lnTo>
                      <a:lnTo>
                        <a:pt x="231" y="68"/>
                      </a:lnTo>
                      <a:lnTo>
                        <a:pt x="242" y="72"/>
                      </a:lnTo>
                      <a:lnTo>
                        <a:pt x="248" y="75"/>
                      </a:lnTo>
                      <a:lnTo>
                        <a:pt x="253" y="74"/>
                      </a:lnTo>
                      <a:lnTo>
                        <a:pt x="274" y="77"/>
                      </a:lnTo>
                      <a:lnTo>
                        <a:pt x="288" y="70"/>
                      </a:lnTo>
                      <a:lnTo>
                        <a:pt x="295" y="57"/>
                      </a:lnTo>
                      <a:lnTo>
                        <a:pt x="307" y="51"/>
                      </a:lnTo>
                      <a:lnTo>
                        <a:pt x="318" y="41"/>
                      </a:lnTo>
                      <a:lnTo>
                        <a:pt x="332" y="36"/>
                      </a:lnTo>
                      <a:lnTo>
                        <a:pt x="343" y="26"/>
                      </a:lnTo>
                      <a:lnTo>
                        <a:pt x="355" y="19"/>
                      </a:lnTo>
                      <a:lnTo>
                        <a:pt x="381" y="9"/>
                      </a:lnTo>
                      <a:lnTo>
                        <a:pt x="398" y="7"/>
                      </a:lnTo>
                      <a:lnTo>
                        <a:pt x="414" y="5"/>
                      </a:lnTo>
                      <a:lnTo>
                        <a:pt x="436" y="8"/>
                      </a:lnTo>
                      <a:lnTo>
                        <a:pt x="473" y="8"/>
                      </a:lnTo>
                      <a:lnTo>
                        <a:pt x="485" y="2"/>
                      </a:lnTo>
                      <a:lnTo>
                        <a:pt x="493" y="0"/>
                      </a:lnTo>
                      <a:lnTo>
                        <a:pt x="499" y="3"/>
                      </a:lnTo>
                      <a:lnTo>
                        <a:pt x="499" y="10"/>
                      </a:lnTo>
                      <a:lnTo>
                        <a:pt x="506" y="21"/>
                      </a:lnTo>
                      <a:lnTo>
                        <a:pt x="520" y="29"/>
                      </a:lnTo>
                      <a:lnTo>
                        <a:pt x="533" y="35"/>
                      </a:lnTo>
                      <a:lnTo>
                        <a:pt x="546" y="26"/>
                      </a:lnTo>
                      <a:lnTo>
                        <a:pt x="553" y="37"/>
                      </a:lnTo>
                      <a:lnTo>
                        <a:pt x="560" y="58"/>
                      </a:lnTo>
                      <a:lnTo>
                        <a:pt x="587" y="61"/>
                      </a:lnTo>
                      <a:lnTo>
                        <a:pt x="623" y="80"/>
                      </a:lnTo>
                      <a:lnTo>
                        <a:pt x="629" y="77"/>
                      </a:lnTo>
                      <a:lnTo>
                        <a:pt x="635" y="74"/>
                      </a:lnTo>
                      <a:lnTo>
                        <a:pt x="656" y="84"/>
                      </a:lnTo>
                      <a:lnTo>
                        <a:pt x="677" y="83"/>
                      </a:lnTo>
                      <a:lnTo>
                        <a:pt x="693" y="77"/>
                      </a:lnTo>
                      <a:lnTo>
                        <a:pt x="724" y="72"/>
                      </a:lnTo>
                      <a:lnTo>
                        <a:pt x="758" y="80"/>
                      </a:lnTo>
                      <a:lnTo>
                        <a:pt x="779" y="79"/>
                      </a:lnTo>
                      <a:lnTo>
                        <a:pt x="820" y="51"/>
                      </a:lnTo>
                      <a:lnTo>
                        <a:pt x="838" y="40"/>
                      </a:lnTo>
                      <a:lnTo>
                        <a:pt x="840" y="35"/>
                      </a:lnTo>
                      <a:lnTo>
                        <a:pt x="847" y="41"/>
                      </a:lnTo>
                      <a:lnTo>
                        <a:pt x="855" y="41"/>
                      </a:lnTo>
                      <a:lnTo>
                        <a:pt x="868" y="37"/>
                      </a:lnTo>
                      <a:lnTo>
                        <a:pt x="887" y="43"/>
                      </a:lnTo>
                      <a:lnTo>
                        <a:pt x="893" y="43"/>
                      </a:lnTo>
                      <a:lnTo>
                        <a:pt x="898" y="36"/>
                      </a:lnTo>
                      <a:lnTo>
                        <a:pt x="903" y="32"/>
                      </a:lnTo>
                      <a:lnTo>
                        <a:pt x="911" y="35"/>
                      </a:lnTo>
                      <a:lnTo>
                        <a:pt x="919" y="42"/>
                      </a:lnTo>
                      <a:lnTo>
                        <a:pt x="930" y="58"/>
                      </a:lnTo>
                      <a:lnTo>
                        <a:pt x="935" y="59"/>
                      </a:lnTo>
                      <a:lnTo>
                        <a:pt x="944" y="69"/>
                      </a:lnTo>
                      <a:lnTo>
                        <a:pt x="951" y="75"/>
                      </a:lnTo>
                      <a:lnTo>
                        <a:pt x="958" y="89"/>
                      </a:lnTo>
                      <a:lnTo>
                        <a:pt x="960" y="109"/>
                      </a:lnTo>
                      <a:lnTo>
                        <a:pt x="963" y="123"/>
                      </a:lnTo>
                      <a:lnTo>
                        <a:pt x="971" y="133"/>
                      </a:lnTo>
                      <a:lnTo>
                        <a:pt x="982" y="137"/>
                      </a:lnTo>
                      <a:lnTo>
                        <a:pt x="990" y="143"/>
                      </a:lnTo>
                      <a:lnTo>
                        <a:pt x="1000" y="153"/>
                      </a:lnTo>
                      <a:lnTo>
                        <a:pt x="1008" y="156"/>
                      </a:lnTo>
                      <a:lnTo>
                        <a:pt x="1012" y="161"/>
                      </a:lnTo>
                      <a:lnTo>
                        <a:pt x="1003" y="179"/>
                      </a:lnTo>
                      <a:lnTo>
                        <a:pt x="1001" y="186"/>
                      </a:lnTo>
                      <a:lnTo>
                        <a:pt x="987" y="195"/>
                      </a:lnTo>
                      <a:lnTo>
                        <a:pt x="988" y="202"/>
                      </a:lnTo>
                      <a:lnTo>
                        <a:pt x="995" y="219"/>
                      </a:lnTo>
                      <a:lnTo>
                        <a:pt x="997" y="246"/>
                      </a:lnTo>
                      <a:lnTo>
                        <a:pt x="997" y="263"/>
                      </a:lnTo>
                      <a:lnTo>
                        <a:pt x="999" y="279"/>
                      </a:lnTo>
                      <a:lnTo>
                        <a:pt x="995" y="300"/>
                      </a:lnTo>
                      <a:lnTo>
                        <a:pt x="1009" y="308"/>
                      </a:lnTo>
                      <a:lnTo>
                        <a:pt x="1021" y="325"/>
                      </a:lnTo>
                      <a:lnTo>
                        <a:pt x="1022" y="341"/>
                      </a:lnTo>
                      <a:lnTo>
                        <a:pt x="1015" y="348"/>
                      </a:lnTo>
                      <a:lnTo>
                        <a:pt x="1000" y="347"/>
                      </a:lnTo>
                      <a:lnTo>
                        <a:pt x="990" y="336"/>
                      </a:lnTo>
                      <a:lnTo>
                        <a:pt x="973" y="337"/>
                      </a:lnTo>
                      <a:lnTo>
                        <a:pt x="942" y="336"/>
                      </a:lnTo>
                      <a:lnTo>
                        <a:pt x="922" y="327"/>
                      </a:lnTo>
                      <a:lnTo>
                        <a:pt x="897" y="348"/>
                      </a:lnTo>
                      <a:lnTo>
                        <a:pt x="888" y="349"/>
                      </a:lnTo>
                      <a:lnTo>
                        <a:pt x="887" y="347"/>
                      </a:lnTo>
                      <a:lnTo>
                        <a:pt x="887" y="342"/>
                      </a:lnTo>
                      <a:lnTo>
                        <a:pt x="883" y="339"/>
                      </a:lnTo>
                      <a:lnTo>
                        <a:pt x="881" y="337"/>
                      </a:lnTo>
                      <a:lnTo>
                        <a:pt x="872" y="344"/>
                      </a:lnTo>
                      <a:lnTo>
                        <a:pt x="855" y="352"/>
                      </a:lnTo>
                      <a:lnTo>
                        <a:pt x="820" y="354"/>
                      </a:lnTo>
                      <a:lnTo>
                        <a:pt x="810" y="351"/>
                      </a:lnTo>
                      <a:lnTo>
                        <a:pt x="801" y="351"/>
                      </a:lnTo>
                      <a:lnTo>
                        <a:pt x="785" y="355"/>
                      </a:lnTo>
                      <a:lnTo>
                        <a:pt x="775" y="364"/>
                      </a:lnTo>
                      <a:lnTo>
                        <a:pt x="767" y="368"/>
                      </a:lnTo>
                      <a:lnTo>
                        <a:pt x="754" y="371"/>
                      </a:lnTo>
                      <a:lnTo>
                        <a:pt x="750" y="375"/>
                      </a:lnTo>
                      <a:lnTo>
                        <a:pt x="716" y="381"/>
                      </a:lnTo>
                      <a:lnTo>
                        <a:pt x="689" y="378"/>
                      </a:lnTo>
                      <a:lnTo>
                        <a:pt x="678" y="366"/>
                      </a:lnTo>
                      <a:lnTo>
                        <a:pt x="671" y="365"/>
                      </a:lnTo>
                      <a:lnTo>
                        <a:pt x="657" y="366"/>
                      </a:lnTo>
                      <a:lnTo>
                        <a:pt x="648" y="373"/>
                      </a:lnTo>
                      <a:lnTo>
                        <a:pt x="634" y="378"/>
                      </a:lnTo>
                      <a:lnTo>
                        <a:pt x="626" y="380"/>
                      </a:lnTo>
                      <a:lnTo>
                        <a:pt x="622" y="384"/>
                      </a:lnTo>
                      <a:lnTo>
                        <a:pt x="607" y="381"/>
                      </a:lnTo>
                      <a:lnTo>
                        <a:pt x="598" y="384"/>
                      </a:lnTo>
                      <a:lnTo>
                        <a:pt x="597" y="381"/>
                      </a:lnTo>
                      <a:lnTo>
                        <a:pt x="597" y="379"/>
                      </a:lnTo>
                      <a:lnTo>
                        <a:pt x="597" y="378"/>
                      </a:lnTo>
                      <a:lnTo>
                        <a:pt x="597" y="378"/>
                      </a:lnTo>
                      <a:lnTo>
                        <a:pt x="592" y="374"/>
                      </a:lnTo>
                      <a:lnTo>
                        <a:pt x="583" y="373"/>
                      </a:lnTo>
                      <a:lnTo>
                        <a:pt x="578" y="370"/>
                      </a:lnTo>
                      <a:lnTo>
                        <a:pt x="573" y="381"/>
                      </a:lnTo>
                      <a:lnTo>
                        <a:pt x="571" y="382"/>
                      </a:lnTo>
                      <a:lnTo>
                        <a:pt x="571" y="387"/>
                      </a:lnTo>
                      <a:lnTo>
                        <a:pt x="569" y="396"/>
                      </a:lnTo>
                      <a:lnTo>
                        <a:pt x="579" y="408"/>
                      </a:lnTo>
                      <a:lnTo>
                        <a:pt x="579" y="411"/>
                      </a:lnTo>
                      <a:lnTo>
                        <a:pt x="576" y="412"/>
                      </a:lnTo>
                      <a:lnTo>
                        <a:pt x="569" y="412"/>
                      </a:lnTo>
                      <a:lnTo>
                        <a:pt x="560" y="414"/>
                      </a:lnTo>
                      <a:lnTo>
                        <a:pt x="560" y="418"/>
                      </a:lnTo>
                      <a:lnTo>
                        <a:pt x="560" y="427"/>
                      </a:lnTo>
                      <a:lnTo>
                        <a:pt x="554" y="432"/>
                      </a:lnTo>
                      <a:lnTo>
                        <a:pt x="551" y="433"/>
                      </a:lnTo>
                      <a:lnTo>
                        <a:pt x="548" y="439"/>
                      </a:lnTo>
                      <a:lnTo>
                        <a:pt x="542" y="435"/>
                      </a:lnTo>
                      <a:lnTo>
                        <a:pt x="540" y="432"/>
                      </a:lnTo>
                      <a:lnTo>
                        <a:pt x="536" y="432"/>
                      </a:lnTo>
                      <a:lnTo>
                        <a:pt x="538" y="42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57" name="Freeform 193">
                  <a:extLst>
                    <a:ext uri="{FF2B5EF4-FFF2-40B4-BE49-F238E27FC236}">
                      <a16:creationId xmlns:a16="http://schemas.microsoft.com/office/drawing/2014/main" xmlns="" id="{BA06F153-2828-4EC6-B0AB-946A85AE6BEE}"/>
                    </a:ext>
                  </a:extLst>
                </p:cNvPr>
                <p:cNvSpPr>
                  <a:spLocks noChangeAspect="1"/>
                </p:cNvSpPr>
                <p:nvPr/>
              </p:nvSpPr>
              <p:spPr bwMode="gray">
                <a:xfrm>
                  <a:off x="3043" y="2057"/>
                  <a:ext cx="33" cy="28"/>
                </a:xfrm>
                <a:custGeom>
                  <a:avLst/>
                  <a:gdLst/>
                  <a:ahLst/>
                  <a:cxnLst>
                    <a:cxn ang="0">
                      <a:pos x="108" y="8"/>
                    </a:cxn>
                    <a:cxn ang="0">
                      <a:pos x="100" y="6"/>
                    </a:cxn>
                    <a:cxn ang="0">
                      <a:pos x="77" y="10"/>
                    </a:cxn>
                    <a:cxn ang="0">
                      <a:pos x="59" y="0"/>
                    </a:cxn>
                    <a:cxn ang="0">
                      <a:pos x="39" y="8"/>
                    </a:cxn>
                    <a:cxn ang="0">
                      <a:pos x="25" y="10"/>
                    </a:cxn>
                    <a:cxn ang="0">
                      <a:pos x="16" y="18"/>
                    </a:cxn>
                    <a:cxn ang="0">
                      <a:pos x="19" y="24"/>
                    </a:cxn>
                    <a:cxn ang="0">
                      <a:pos x="28" y="31"/>
                    </a:cxn>
                    <a:cxn ang="0">
                      <a:pos x="27" y="42"/>
                    </a:cxn>
                    <a:cxn ang="0">
                      <a:pos x="16" y="51"/>
                    </a:cxn>
                    <a:cxn ang="0">
                      <a:pos x="14" y="67"/>
                    </a:cxn>
                    <a:cxn ang="0">
                      <a:pos x="10" y="81"/>
                    </a:cxn>
                    <a:cxn ang="0">
                      <a:pos x="0" y="96"/>
                    </a:cxn>
                    <a:cxn ang="0">
                      <a:pos x="3" y="100"/>
                    </a:cxn>
                    <a:cxn ang="0">
                      <a:pos x="10" y="104"/>
                    </a:cxn>
                    <a:cxn ang="0">
                      <a:pos x="43" y="100"/>
                    </a:cxn>
                    <a:cxn ang="0">
                      <a:pos x="36" y="107"/>
                    </a:cxn>
                    <a:cxn ang="0">
                      <a:pos x="21" y="113"/>
                    </a:cxn>
                    <a:cxn ang="0">
                      <a:pos x="10" y="120"/>
                    </a:cxn>
                    <a:cxn ang="0">
                      <a:pos x="9" y="127"/>
                    </a:cxn>
                    <a:cxn ang="0">
                      <a:pos x="9" y="140"/>
                    </a:cxn>
                    <a:cxn ang="0">
                      <a:pos x="17" y="137"/>
                    </a:cxn>
                    <a:cxn ang="0">
                      <a:pos x="23" y="127"/>
                    </a:cxn>
                    <a:cxn ang="0">
                      <a:pos x="33" y="118"/>
                    </a:cxn>
                    <a:cxn ang="0">
                      <a:pos x="58" y="101"/>
                    </a:cxn>
                    <a:cxn ang="0">
                      <a:pos x="76" y="86"/>
                    </a:cxn>
                    <a:cxn ang="0">
                      <a:pos x="85" y="75"/>
                    </a:cxn>
                    <a:cxn ang="0">
                      <a:pos x="97" y="75"/>
                    </a:cxn>
                    <a:cxn ang="0">
                      <a:pos x="108" y="73"/>
                    </a:cxn>
                    <a:cxn ang="0">
                      <a:pos x="124" y="73"/>
                    </a:cxn>
                    <a:cxn ang="0">
                      <a:pos x="138" y="74"/>
                    </a:cxn>
                    <a:cxn ang="0">
                      <a:pos x="145" y="78"/>
                    </a:cxn>
                    <a:cxn ang="0">
                      <a:pos x="160" y="73"/>
                    </a:cxn>
                    <a:cxn ang="0">
                      <a:pos x="166" y="64"/>
                    </a:cxn>
                    <a:cxn ang="0">
                      <a:pos x="166" y="56"/>
                    </a:cxn>
                    <a:cxn ang="0">
                      <a:pos x="156" y="54"/>
                    </a:cxn>
                    <a:cxn ang="0">
                      <a:pos x="139" y="48"/>
                    </a:cxn>
                    <a:cxn ang="0">
                      <a:pos x="125" y="42"/>
                    </a:cxn>
                    <a:cxn ang="0">
                      <a:pos x="117" y="36"/>
                    </a:cxn>
                    <a:cxn ang="0">
                      <a:pos x="109" y="27"/>
                    </a:cxn>
                    <a:cxn ang="0">
                      <a:pos x="107" y="16"/>
                    </a:cxn>
                    <a:cxn ang="0">
                      <a:pos x="108" y="8"/>
                    </a:cxn>
                  </a:cxnLst>
                  <a:rect l="0" t="0" r="r" b="b"/>
                  <a:pathLst>
                    <a:path w="166" h="140">
                      <a:moveTo>
                        <a:pt x="108" y="8"/>
                      </a:moveTo>
                      <a:lnTo>
                        <a:pt x="100" y="6"/>
                      </a:lnTo>
                      <a:lnTo>
                        <a:pt x="77" y="10"/>
                      </a:lnTo>
                      <a:lnTo>
                        <a:pt x="59" y="0"/>
                      </a:lnTo>
                      <a:lnTo>
                        <a:pt x="39" y="8"/>
                      </a:lnTo>
                      <a:lnTo>
                        <a:pt x="25" y="10"/>
                      </a:lnTo>
                      <a:lnTo>
                        <a:pt x="16" y="18"/>
                      </a:lnTo>
                      <a:lnTo>
                        <a:pt x="19" y="24"/>
                      </a:lnTo>
                      <a:lnTo>
                        <a:pt x="28" y="31"/>
                      </a:lnTo>
                      <a:lnTo>
                        <a:pt x="27" y="42"/>
                      </a:lnTo>
                      <a:lnTo>
                        <a:pt x="16" y="51"/>
                      </a:lnTo>
                      <a:lnTo>
                        <a:pt x="14" y="67"/>
                      </a:lnTo>
                      <a:lnTo>
                        <a:pt x="10" y="81"/>
                      </a:lnTo>
                      <a:lnTo>
                        <a:pt x="0" y="96"/>
                      </a:lnTo>
                      <a:lnTo>
                        <a:pt x="3" y="100"/>
                      </a:lnTo>
                      <a:lnTo>
                        <a:pt x="10" y="104"/>
                      </a:lnTo>
                      <a:lnTo>
                        <a:pt x="43" y="100"/>
                      </a:lnTo>
                      <a:lnTo>
                        <a:pt x="36" y="107"/>
                      </a:lnTo>
                      <a:lnTo>
                        <a:pt x="21" y="113"/>
                      </a:lnTo>
                      <a:lnTo>
                        <a:pt x="10" y="120"/>
                      </a:lnTo>
                      <a:lnTo>
                        <a:pt x="9" y="127"/>
                      </a:lnTo>
                      <a:lnTo>
                        <a:pt x="9" y="140"/>
                      </a:lnTo>
                      <a:lnTo>
                        <a:pt x="17" y="137"/>
                      </a:lnTo>
                      <a:lnTo>
                        <a:pt x="23" y="127"/>
                      </a:lnTo>
                      <a:lnTo>
                        <a:pt x="33" y="118"/>
                      </a:lnTo>
                      <a:lnTo>
                        <a:pt x="58" y="101"/>
                      </a:lnTo>
                      <a:lnTo>
                        <a:pt x="76" y="86"/>
                      </a:lnTo>
                      <a:lnTo>
                        <a:pt x="85" y="75"/>
                      </a:lnTo>
                      <a:lnTo>
                        <a:pt x="97" y="75"/>
                      </a:lnTo>
                      <a:lnTo>
                        <a:pt x="108" y="73"/>
                      </a:lnTo>
                      <a:lnTo>
                        <a:pt x="124" y="73"/>
                      </a:lnTo>
                      <a:lnTo>
                        <a:pt x="138" y="74"/>
                      </a:lnTo>
                      <a:lnTo>
                        <a:pt x="145" y="78"/>
                      </a:lnTo>
                      <a:lnTo>
                        <a:pt x="160" y="73"/>
                      </a:lnTo>
                      <a:lnTo>
                        <a:pt x="166" y="64"/>
                      </a:lnTo>
                      <a:lnTo>
                        <a:pt x="166" y="56"/>
                      </a:lnTo>
                      <a:lnTo>
                        <a:pt x="156" y="54"/>
                      </a:lnTo>
                      <a:lnTo>
                        <a:pt x="139" y="48"/>
                      </a:lnTo>
                      <a:lnTo>
                        <a:pt x="125" y="42"/>
                      </a:lnTo>
                      <a:lnTo>
                        <a:pt x="117" y="36"/>
                      </a:lnTo>
                      <a:lnTo>
                        <a:pt x="109" y="27"/>
                      </a:lnTo>
                      <a:lnTo>
                        <a:pt x="107" y="16"/>
                      </a:lnTo>
                      <a:lnTo>
                        <a:pt x="108" y="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252" name="Freeform 194">
                <a:extLst>
                  <a:ext uri="{FF2B5EF4-FFF2-40B4-BE49-F238E27FC236}">
                    <a16:creationId xmlns:a16="http://schemas.microsoft.com/office/drawing/2014/main" xmlns="" id="{1D4F8E6C-7E29-4808-90CF-826564F139D5}"/>
                  </a:ext>
                </a:extLst>
              </p:cNvPr>
              <p:cNvSpPr>
                <a:spLocks noChangeAspect="1"/>
              </p:cNvSpPr>
              <p:nvPr/>
            </p:nvSpPr>
            <p:spPr bwMode="gray">
              <a:xfrm>
                <a:off x="3139" y="2176"/>
                <a:ext cx="47" cy="54"/>
              </a:xfrm>
              <a:custGeom>
                <a:avLst/>
                <a:gdLst/>
                <a:ahLst/>
                <a:cxnLst>
                  <a:cxn ang="0">
                    <a:pos x="215" y="94"/>
                  </a:cxn>
                  <a:cxn ang="0">
                    <a:pos x="231" y="75"/>
                  </a:cxn>
                  <a:cxn ang="0">
                    <a:pos x="215" y="0"/>
                  </a:cxn>
                  <a:cxn ang="0">
                    <a:pos x="165" y="26"/>
                  </a:cxn>
                  <a:cxn ang="0">
                    <a:pos x="141" y="39"/>
                  </a:cxn>
                  <a:cxn ang="0">
                    <a:pos x="96" y="67"/>
                  </a:cxn>
                  <a:cxn ang="0">
                    <a:pos x="87" y="69"/>
                  </a:cxn>
                  <a:cxn ang="0">
                    <a:pos x="75" y="67"/>
                  </a:cxn>
                  <a:cxn ang="0">
                    <a:pos x="70" y="65"/>
                  </a:cxn>
                  <a:cxn ang="0">
                    <a:pos x="62" y="55"/>
                  </a:cxn>
                  <a:cxn ang="0">
                    <a:pos x="54" y="51"/>
                  </a:cxn>
                  <a:cxn ang="0">
                    <a:pos x="48" y="43"/>
                  </a:cxn>
                  <a:cxn ang="0">
                    <a:pos x="44" y="42"/>
                  </a:cxn>
                  <a:cxn ang="0">
                    <a:pos x="32" y="44"/>
                  </a:cxn>
                  <a:cxn ang="0">
                    <a:pos x="32" y="64"/>
                  </a:cxn>
                  <a:cxn ang="0">
                    <a:pos x="32" y="66"/>
                  </a:cxn>
                  <a:cxn ang="0">
                    <a:pos x="31" y="75"/>
                  </a:cxn>
                  <a:cxn ang="0">
                    <a:pos x="30" y="82"/>
                  </a:cxn>
                  <a:cxn ang="0">
                    <a:pos x="28" y="94"/>
                  </a:cxn>
                  <a:cxn ang="0">
                    <a:pos x="31" y="103"/>
                  </a:cxn>
                  <a:cxn ang="0">
                    <a:pos x="28" y="109"/>
                  </a:cxn>
                  <a:cxn ang="0">
                    <a:pos x="27" y="118"/>
                  </a:cxn>
                  <a:cxn ang="0">
                    <a:pos x="25" y="120"/>
                  </a:cxn>
                  <a:cxn ang="0">
                    <a:pos x="27" y="124"/>
                  </a:cxn>
                  <a:cxn ang="0">
                    <a:pos x="23" y="137"/>
                  </a:cxn>
                  <a:cxn ang="0">
                    <a:pos x="26" y="145"/>
                  </a:cxn>
                  <a:cxn ang="0">
                    <a:pos x="17" y="163"/>
                  </a:cxn>
                  <a:cxn ang="0">
                    <a:pos x="11" y="183"/>
                  </a:cxn>
                  <a:cxn ang="0">
                    <a:pos x="5" y="236"/>
                  </a:cxn>
                  <a:cxn ang="0">
                    <a:pos x="1" y="247"/>
                  </a:cxn>
                  <a:cxn ang="0">
                    <a:pos x="0" y="253"/>
                  </a:cxn>
                  <a:cxn ang="0">
                    <a:pos x="0" y="253"/>
                  </a:cxn>
                  <a:cxn ang="0">
                    <a:pos x="3" y="261"/>
                  </a:cxn>
                  <a:cxn ang="0">
                    <a:pos x="64" y="269"/>
                  </a:cxn>
                  <a:cxn ang="0">
                    <a:pos x="81" y="252"/>
                  </a:cxn>
                  <a:cxn ang="0">
                    <a:pos x="82" y="248"/>
                  </a:cxn>
                  <a:cxn ang="0">
                    <a:pos x="97" y="223"/>
                  </a:cxn>
                  <a:cxn ang="0">
                    <a:pos x="139" y="217"/>
                  </a:cxn>
                  <a:cxn ang="0">
                    <a:pos x="140" y="207"/>
                  </a:cxn>
                  <a:cxn ang="0">
                    <a:pos x="146" y="191"/>
                  </a:cxn>
                  <a:cxn ang="0">
                    <a:pos x="168" y="179"/>
                  </a:cxn>
                  <a:cxn ang="0">
                    <a:pos x="170" y="178"/>
                  </a:cxn>
                  <a:cxn ang="0">
                    <a:pos x="117" y="124"/>
                  </a:cxn>
                  <a:cxn ang="0">
                    <a:pos x="108" y="118"/>
                  </a:cxn>
                  <a:cxn ang="0">
                    <a:pos x="149" y="108"/>
                  </a:cxn>
                  <a:cxn ang="0">
                    <a:pos x="215" y="94"/>
                  </a:cxn>
                </a:cxnLst>
                <a:rect l="0" t="0" r="r" b="b"/>
                <a:pathLst>
                  <a:path w="231" h="269">
                    <a:moveTo>
                      <a:pt x="215" y="94"/>
                    </a:moveTo>
                    <a:lnTo>
                      <a:pt x="231" y="75"/>
                    </a:lnTo>
                    <a:lnTo>
                      <a:pt x="215" y="0"/>
                    </a:lnTo>
                    <a:lnTo>
                      <a:pt x="165" y="26"/>
                    </a:lnTo>
                    <a:lnTo>
                      <a:pt x="141" y="39"/>
                    </a:lnTo>
                    <a:lnTo>
                      <a:pt x="96" y="67"/>
                    </a:lnTo>
                    <a:lnTo>
                      <a:pt x="87" y="69"/>
                    </a:lnTo>
                    <a:lnTo>
                      <a:pt x="75" y="67"/>
                    </a:lnTo>
                    <a:lnTo>
                      <a:pt x="70" y="65"/>
                    </a:lnTo>
                    <a:lnTo>
                      <a:pt x="62" y="55"/>
                    </a:lnTo>
                    <a:lnTo>
                      <a:pt x="54" y="51"/>
                    </a:lnTo>
                    <a:lnTo>
                      <a:pt x="48" y="43"/>
                    </a:lnTo>
                    <a:lnTo>
                      <a:pt x="44" y="42"/>
                    </a:lnTo>
                    <a:lnTo>
                      <a:pt x="32" y="44"/>
                    </a:lnTo>
                    <a:lnTo>
                      <a:pt x="32" y="64"/>
                    </a:lnTo>
                    <a:lnTo>
                      <a:pt x="32" y="66"/>
                    </a:lnTo>
                    <a:lnTo>
                      <a:pt x="31" y="75"/>
                    </a:lnTo>
                    <a:lnTo>
                      <a:pt x="30" y="82"/>
                    </a:lnTo>
                    <a:lnTo>
                      <a:pt x="28" y="94"/>
                    </a:lnTo>
                    <a:lnTo>
                      <a:pt x="31" y="103"/>
                    </a:lnTo>
                    <a:lnTo>
                      <a:pt x="28" y="109"/>
                    </a:lnTo>
                    <a:lnTo>
                      <a:pt x="27" y="118"/>
                    </a:lnTo>
                    <a:lnTo>
                      <a:pt x="25" y="120"/>
                    </a:lnTo>
                    <a:lnTo>
                      <a:pt x="27" y="124"/>
                    </a:lnTo>
                    <a:lnTo>
                      <a:pt x="23" y="137"/>
                    </a:lnTo>
                    <a:lnTo>
                      <a:pt x="26" y="145"/>
                    </a:lnTo>
                    <a:lnTo>
                      <a:pt x="17" y="163"/>
                    </a:lnTo>
                    <a:lnTo>
                      <a:pt x="11" y="183"/>
                    </a:lnTo>
                    <a:lnTo>
                      <a:pt x="5" y="236"/>
                    </a:lnTo>
                    <a:lnTo>
                      <a:pt x="1" y="247"/>
                    </a:lnTo>
                    <a:lnTo>
                      <a:pt x="0" y="253"/>
                    </a:lnTo>
                    <a:lnTo>
                      <a:pt x="0" y="253"/>
                    </a:lnTo>
                    <a:lnTo>
                      <a:pt x="3" y="261"/>
                    </a:lnTo>
                    <a:lnTo>
                      <a:pt x="64" y="269"/>
                    </a:lnTo>
                    <a:lnTo>
                      <a:pt x="81" y="252"/>
                    </a:lnTo>
                    <a:lnTo>
                      <a:pt x="82" y="248"/>
                    </a:lnTo>
                    <a:lnTo>
                      <a:pt x="97" y="223"/>
                    </a:lnTo>
                    <a:lnTo>
                      <a:pt x="139" y="217"/>
                    </a:lnTo>
                    <a:lnTo>
                      <a:pt x="140" y="207"/>
                    </a:lnTo>
                    <a:lnTo>
                      <a:pt x="146" y="191"/>
                    </a:lnTo>
                    <a:lnTo>
                      <a:pt x="168" y="179"/>
                    </a:lnTo>
                    <a:lnTo>
                      <a:pt x="170" y="178"/>
                    </a:lnTo>
                    <a:lnTo>
                      <a:pt x="117" y="124"/>
                    </a:lnTo>
                    <a:lnTo>
                      <a:pt x="108" y="118"/>
                    </a:lnTo>
                    <a:lnTo>
                      <a:pt x="149" y="108"/>
                    </a:lnTo>
                    <a:lnTo>
                      <a:pt x="215" y="9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53" name="Freeform 195">
                <a:extLst>
                  <a:ext uri="{FF2B5EF4-FFF2-40B4-BE49-F238E27FC236}">
                    <a16:creationId xmlns:a16="http://schemas.microsoft.com/office/drawing/2014/main" xmlns="" id="{F999D71F-E7CD-40E8-BBF8-647BEFA43FCE}"/>
                  </a:ext>
                </a:extLst>
              </p:cNvPr>
              <p:cNvSpPr>
                <a:spLocks noChangeAspect="1"/>
              </p:cNvSpPr>
              <p:nvPr/>
            </p:nvSpPr>
            <p:spPr bwMode="gray">
              <a:xfrm>
                <a:off x="3146" y="2123"/>
                <a:ext cx="77" cy="67"/>
              </a:xfrm>
              <a:custGeom>
                <a:avLst/>
                <a:gdLst/>
                <a:ahLst/>
                <a:cxnLst>
                  <a:cxn ang="0">
                    <a:pos x="241" y="227"/>
                  </a:cxn>
                  <a:cxn ang="0">
                    <a:pos x="290" y="203"/>
                  </a:cxn>
                  <a:cxn ang="0">
                    <a:pos x="316" y="170"/>
                  </a:cxn>
                  <a:cxn ang="0">
                    <a:pos x="354" y="50"/>
                  </a:cxn>
                  <a:cxn ang="0">
                    <a:pos x="378" y="12"/>
                  </a:cxn>
                  <a:cxn ang="0">
                    <a:pos x="373" y="2"/>
                  </a:cxn>
                  <a:cxn ang="0">
                    <a:pos x="345" y="15"/>
                  </a:cxn>
                  <a:cxn ang="0">
                    <a:pos x="291" y="14"/>
                  </a:cxn>
                  <a:cxn ang="0">
                    <a:pos x="257" y="31"/>
                  </a:cxn>
                  <a:cxn ang="0">
                    <a:pos x="206" y="45"/>
                  </a:cxn>
                  <a:cxn ang="0">
                    <a:pos x="161" y="28"/>
                  </a:cxn>
                  <a:cxn ang="0">
                    <a:pos x="124" y="41"/>
                  </a:cxn>
                  <a:cxn ang="0">
                    <a:pos x="97" y="44"/>
                  </a:cxn>
                  <a:cxn ang="0">
                    <a:pos x="87" y="42"/>
                  </a:cxn>
                  <a:cxn ang="0">
                    <a:pos x="73" y="36"/>
                  </a:cxn>
                  <a:cxn ang="0">
                    <a:pos x="61" y="45"/>
                  </a:cxn>
                  <a:cxn ang="0">
                    <a:pos x="68" y="71"/>
                  </a:cxn>
                  <a:cxn ang="0">
                    <a:pos x="59" y="75"/>
                  </a:cxn>
                  <a:cxn ang="0">
                    <a:pos x="50" y="90"/>
                  </a:cxn>
                  <a:cxn ang="0">
                    <a:pos x="38" y="102"/>
                  </a:cxn>
                  <a:cxn ang="0">
                    <a:pos x="26" y="95"/>
                  </a:cxn>
                  <a:cxn ang="0">
                    <a:pos x="23" y="123"/>
                  </a:cxn>
                  <a:cxn ang="0">
                    <a:pos x="26" y="167"/>
                  </a:cxn>
                  <a:cxn ang="0">
                    <a:pos x="48" y="174"/>
                  </a:cxn>
                  <a:cxn ang="0">
                    <a:pos x="57" y="179"/>
                  </a:cxn>
                  <a:cxn ang="0">
                    <a:pos x="53" y="183"/>
                  </a:cxn>
                  <a:cxn ang="0">
                    <a:pos x="50" y="189"/>
                  </a:cxn>
                  <a:cxn ang="0">
                    <a:pos x="63" y="195"/>
                  </a:cxn>
                  <a:cxn ang="0">
                    <a:pos x="64" y="208"/>
                  </a:cxn>
                  <a:cxn ang="0">
                    <a:pos x="63" y="216"/>
                  </a:cxn>
                  <a:cxn ang="0">
                    <a:pos x="50" y="222"/>
                  </a:cxn>
                  <a:cxn ang="0">
                    <a:pos x="45" y="230"/>
                  </a:cxn>
                  <a:cxn ang="0">
                    <a:pos x="52" y="236"/>
                  </a:cxn>
                  <a:cxn ang="0">
                    <a:pos x="32" y="237"/>
                  </a:cxn>
                  <a:cxn ang="0">
                    <a:pos x="26" y="249"/>
                  </a:cxn>
                  <a:cxn ang="0">
                    <a:pos x="31" y="257"/>
                  </a:cxn>
                  <a:cxn ang="0">
                    <a:pos x="18" y="267"/>
                  </a:cxn>
                  <a:cxn ang="0">
                    <a:pos x="5" y="276"/>
                  </a:cxn>
                  <a:cxn ang="0">
                    <a:pos x="4" y="295"/>
                  </a:cxn>
                  <a:cxn ang="0">
                    <a:pos x="0" y="312"/>
                  </a:cxn>
                  <a:cxn ang="0">
                    <a:pos x="22" y="319"/>
                  </a:cxn>
                  <a:cxn ang="0">
                    <a:pos x="43" y="335"/>
                  </a:cxn>
                  <a:cxn ang="0">
                    <a:pos x="109" y="307"/>
                  </a:cxn>
                </a:cxnLst>
                <a:rect l="0" t="0" r="r" b="b"/>
                <a:pathLst>
                  <a:path w="387" h="337">
                    <a:moveTo>
                      <a:pt x="183" y="268"/>
                    </a:moveTo>
                    <a:lnTo>
                      <a:pt x="226" y="238"/>
                    </a:lnTo>
                    <a:lnTo>
                      <a:pt x="241" y="227"/>
                    </a:lnTo>
                    <a:lnTo>
                      <a:pt x="256" y="222"/>
                    </a:lnTo>
                    <a:lnTo>
                      <a:pt x="278" y="210"/>
                    </a:lnTo>
                    <a:lnTo>
                      <a:pt x="290" y="203"/>
                    </a:lnTo>
                    <a:lnTo>
                      <a:pt x="294" y="199"/>
                    </a:lnTo>
                    <a:lnTo>
                      <a:pt x="306" y="194"/>
                    </a:lnTo>
                    <a:lnTo>
                      <a:pt x="316" y="170"/>
                    </a:lnTo>
                    <a:lnTo>
                      <a:pt x="319" y="133"/>
                    </a:lnTo>
                    <a:lnTo>
                      <a:pt x="323" y="63"/>
                    </a:lnTo>
                    <a:lnTo>
                      <a:pt x="354" y="50"/>
                    </a:lnTo>
                    <a:lnTo>
                      <a:pt x="372" y="21"/>
                    </a:lnTo>
                    <a:lnTo>
                      <a:pt x="387" y="12"/>
                    </a:lnTo>
                    <a:lnTo>
                      <a:pt x="378" y="12"/>
                    </a:lnTo>
                    <a:lnTo>
                      <a:pt x="377" y="10"/>
                    </a:lnTo>
                    <a:lnTo>
                      <a:pt x="377" y="5"/>
                    </a:lnTo>
                    <a:lnTo>
                      <a:pt x="373" y="2"/>
                    </a:lnTo>
                    <a:lnTo>
                      <a:pt x="371" y="0"/>
                    </a:lnTo>
                    <a:lnTo>
                      <a:pt x="362" y="7"/>
                    </a:lnTo>
                    <a:lnTo>
                      <a:pt x="345" y="15"/>
                    </a:lnTo>
                    <a:lnTo>
                      <a:pt x="310" y="17"/>
                    </a:lnTo>
                    <a:lnTo>
                      <a:pt x="300" y="14"/>
                    </a:lnTo>
                    <a:lnTo>
                      <a:pt x="291" y="14"/>
                    </a:lnTo>
                    <a:lnTo>
                      <a:pt x="275" y="18"/>
                    </a:lnTo>
                    <a:lnTo>
                      <a:pt x="265" y="27"/>
                    </a:lnTo>
                    <a:lnTo>
                      <a:pt x="257" y="31"/>
                    </a:lnTo>
                    <a:lnTo>
                      <a:pt x="244" y="34"/>
                    </a:lnTo>
                    <a:lnTo>
                      <a:pt x="238" y="38"/>
                    </a:lnTo>
                    <a:lnTo>
                      <a:pt x="206" y="45"/>
                    </a:lnTo>
                    <a:lnTo>
                      <a:pt x="179" y="41"/>
                    </a:lnTo>
                    <a:lnTo>
                      <a:pt x="168" y="31"/>
                    </a:lnTo>
                    <a:lnTo>
                      <a:pt x="161" y="28"/>
                    </a:lnTo>
                    <a:lnTo>
                      <a:pt x="147" y="29"/>
                    </a:lnTo>
                    <a:lnTo>
                      <a:pt x="138" y="36"/>
                    </a:lnTo>
                    <a:lnTo>
                      <a:pt x="124" y="41"/>
                    </a:lnTo>
                    <a:lnTo>
                      <a:pt x="116" y="43"/>
                    </a:lnTo>
                    <a:lnTo>
                      <a:pt x="112" y="47"/>
                    </a:lnTo>
                    <a:lnTo>
                      <a:pt x="97" y="44"/>
                    </a:lnTo>
                    <a:lnTo>
                      <a:pt x="88" y="47"/>
                    </a:lnTo>
                    <a:lnTo>
                      <a:pt x="87" y="44"/>
                    </a:lnTo>
                    <a:lnTo>
                      <a:pt x="87" y="42"/>
                    </a:lnTo>
                    <a:lnTo>
                      <a:pt x="87" y="41"/>
                    </a:lnTo>
                    <a:lnTo>
                      <a:pt x="82" y="37"/>
                    </a:lnTo>
                    <a:lnTo>
                      <a:pt x="73" y="36"/>
                    </a:lnTo>
                    <a:lnTo>
                      <a:pt x="68" y="33"/>
                    </a:lnTo>
                    <a:lnTo>
                      <a:pt x="63" y="44"/>
                    </a:lnTo>
                    <a:lnTo>
                      <a:pt x="61" y="45"/>
                    </a:lnTo>
                    <a:lnTo>
                      <a:pt x="61" y="50"/>
                    </a:lnTo>
                    <a:lnTo>
                      <a:pt x="59" y="59"/>
                    </a:lnTo>
                    <a:lnTo>
                      <a:pt x="68" y="71"/>
                    </a:lnTo>
                    <a:lnTo>
                      <a:pt x="69" y="74"/>
                    </a:lnTo>
                    <a:lnTo>
                      <a:pt x="66" y="75"/>
                    </a:lnTo>
                    <a:lnTo>
                      <a:pt x="59" y="75"/>
                    </a:lnTo>
                    <a:lnTo>
                      <a:pt x="50" y="77"/>
                    </a:lnTo>
                    <a:lnTo>
                      <a:pt x="50" y="81"/>
                    </a:lnTo>
                    <a:lnTo>
                      <a:pt x="50" y="90"/>
                    </a:lnTo>
                    <a:lnTo>
                      <a:pt x="44" y="95"/>
                    </a:lnTo>
                    <a:lnTo>
                      <a:pt x="41" y="96"/>
                    </a:lnTo>
                    <a:lnTo>
                      <a:pt x="38" y="102"/>
                    </a:lnTo>
                    <a:lnTo>
                      <a:pt x="32" y="98"/>
                    </a:lnTo>
                    <a:lnTo>
                      <a:pt x="30" y="95"/>
                    </a:lnTo>
                    <a:lnTo>
                      <a:pt x="26" y="95"/>
                    </a:lnTo>
                    <a:lnTo>
                      <a:pt x="26" y="106"/>
                    </a:lnTo>
                    <a:lnTo>
                      <a:pt x="21" y="119"/>
                    </a:lnTo>
                    <a:lnTo>
                      <a:pt x="23" y="123"/>
                    </a:lnTo>
                    <a:lnTo>
                      <a:pt x="28" y="136"/>
                    </a:lnTo>
                    <a:lnTo>
                      <a:pt x="28" y="155"/>
                    </a:lnTo>
                    <a:lnTo>
                      <a:pt x="26" y="167"/>
                    </a:lnTo>
                    <a:lnTo>
                      <a:pt x="28" y="178"/>
                    </a:lnTo>
                    <a:lnTo>
                      <a:pt x="45" y="178"/>
                    </a:lnTo>
                    <a:lnTo>
                      <a:pt x="48" y="174"/>
                    </a:lnTo>
                    <a:lnTo>
                      <a:pt x="50" y="174"/>
                    </a:lnTo>
                    <a:lnTo>
                      <a:pt x="52" y="179"/>
                    </a:lnTo>
                    <a:lnTo>
                      <a:pt x="57" y="179"/>
                    </a:lnTo>
                    <a:lnTo>
                      <a:pt x="58" y="181"/>
                    </a:lnTo>
                    <a:lnTo>
                      <a:pt x="58" y="183"/>
                    </a:lnTo>
                    <a:lnTo>
                      <a:pt x="53" y="183"/>
                    </a:lnTo>
                    <a:lnTo>
                      <a:pt x="53" y="185"/>
                    </a:lnTo>
                    <a:lnTo>
                      <a:pt x="50" y="187"/>
                    </a:lnTo>
                    <a:lnTo>
                      <a:pt x="50" y="189"/>
                    </a:lnTo>
                    <a:lnTo>
                      <a:pt x="57" y="189"/>
                    </a:lnTo>
                    <a:lnTo>
                      <a:pt x="58" y="193"/>
                    </a:lnTo>
                    <a:lnTo>
                      <a:pt x="63" y="195"/>
                    </a:lnTo>
                    <a:lnTo>
                      <a:pt x="61" y="199"/>
                    </a:lnTo>
                    <a:lnTo>
                      <a:pt x="65" y="204"/>
                    </a:lnTo>
                    <a:lnTo>
                      <a:pt x="64" y="208"/>
                    </a:lnTo>
                    <a:lnTo>
                      <a:pt x="66" y="210"/>
                    </a:lnTo>
                    <a:lnTo>
                      <a:pt x="64" y="212"/>
                    </a:lnTo>
                    <a:lnTo>
                      <a:pt x="63" y="216"/>
                    </a:lnTo>
                    <a:lnTo>
                      <a:pt x="60" y="216"/>
                    </a:lnTo>
                    <a:lnTo>
                      <a:pt x="55" y="221"/>
                    </a:lnTo>
                    <a:lnTo>
                      <a:pt x="50" y="222"/>
                    </a:lnTo>
                    <a:lnTo>
                      <a:pt x="50" y="226"/>
                    </a:lnTo>
                    <a:lnTo>
                      <a:pt x="47" y="227"/>
                    </a:lnTo>
                    <a:lnTo>
                      <a:pt x="45" y="230"/>
                    </a:lnTo>
                    <a:lnTo>
                      <a:pt x="50" y="233"/>
                    </a:lnTo>
                    <a:lnTo>
                      <a:pt x="52" y="236"/>
                    </a:lnTo>
                    <a:lnTo>
                      <a:pt x="52" y="236"/>
                    </a:lnTo>
                    <a:lnTo>
                      <a:pt x="50" y="237"/>
                    </a:lnTo>
                    <a:lnTo>
                      <a:pt x="45" y="236"/>
                    </a:lnTo>
                    <a:lnTo>
                      <a:pt x="32" y="237"/>
                    </a:lnTo>
                    <a:lnTo>
                      <a:pt x="31" y="242"/>
                    </a:lnTo>
                    <a:lnTo>
                      <a:pt x="28" y="243"/>
                    </a:lnTo>
                    <a:lnTo>
                      <a:pt x="26" y="249"/>
                    </a:lnTo>
                    <a:lnTo>
                      <a:pt x="26" y="249"/>
                    </a:lnTo>
                    <a:lnTo>
                      <a:pt x="31" y="252"/>
                    </a:lnTo>
                    <a:lnTo>
                      <a:pt x="31" y="257"/>
                    </a:lnTo>
                    <a:lnTo>
                      <a:pt x="28" y="257"/>
                    </a:lnTo>
                    <a:lnTo>
                      <a:pt x="25" y="263"/>
                    </a:lnTo>
                    <a:lnTo>
                      <a:pt x="18" y="267"/>
                    </a:lnTo>
                    <a:lnTo>
                      <a:pt x="17" y="270"/>
                    </a:lnTo>
                    <a:lnTo>
                      <a:pt x="12" y="270"/>
                    </a:lnTo>
                    <a:lnTo>
                      <a:pt x="5" y="276"/>
                    </a:lnTo>
                    <a:lnTo>
                      <a:pt x="5" y="286"/>
                    </a:lnTo>
                    <a:lnTo>
                      <a:pt x="2" y="290"/>
                    </a:lnTo>
                    <a:lnTo>
                      <a:pt x="4" y="295"/>
                    </a:lnTo>
                    <a:lnTo>
                      <a:pt x="2" y="300"/>
                    </a:lnTo>
                    <a:lnTo>
                      <a:pt x="5" y="306"/>
                    </a:lnTo>
                    <a:lnTo>
                      <a:pt x="0" y="312"/>
                    </a:lnTo>
                    <a:lnTo>
                      <a:pt x="12" y="310"/>
                    </a:lnTo>
                    <a:lnTo>
                      <a:pt x="16" y="311"/>
                    </a:lnTo>
                    <a:lnTo>
                      <a:pt x="22" y="319"/>
                    </a:lnTo>
                    <a:lnTo>
                      <a:pt x="30" y="324"/>
                    </a:lnTo>
                    <a:lnTo>
                      <a:pt x="38" y="333"/>
                    </a:lnTo>
                    <a:lnTo>
                      <a:pt x="43" y="335"/>
                    </a:lnTo>
                    <a:lnTo>
                      <a:pt x="55" y="337"/>
                    </a:lnTo>
                    <a:lnTo>
                      <a:pt x="63" y="335"/>
                    </a:lnTo>
                    <a:lnTo>
                      <a:pt x="109" y="307"/>
                    </a:lnTo>
                    <a:lnTo>
                      <a:pt x="133" y="294"/>
                    </a:lnTo>
                    <a:lnTo>
                      <a:pt x="183" y="26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54" name="Freeform 196">
                <a:extLst>
                  <a:ext uri="{FF2B5EF4-FFF2-40B4-BE49-F238E27FC236}">
                    <a16:creationId xmlns:a16="http://schemas.microsoft.com/office/drawing/2014/main" xmlns="" id="{C5C0248C-2B28-4B9D-9FBB-E6FB7B9D2672}"/>
                  </a:ext>
                </a:extLst>
              </p:cNvPr>
              <p:cNvSpPr>
                <a:spLocks noChangeAspect="1"/>
              </p:cNvSpPr>
              <p:nvPr/>
            </p:nvSpPr>
            <p:spPr bwMode="gray">
              <a:xfrm>
                <a:off x="3112" y="2145"/>
                <a:ext cx="25" cy="15"/>
              </a:xfrm>
              <a:custGeom>
                <a:avLst/>
                <a:gdLst/>
                <a:ahLst/>
                <a:cxnLst>
                  <a:cxn ang="0">
                    <a:pos x="92" y="16"/>
                  </a:cxn>
                  <a:cxn ang="0">
                    <a:pos x="106" y="11"/>
                  </a:cxn>
                  <a:cxn ang="0">
                    <a:pos x="112" y="5"/>
                  </a:cxn>
                  <a:cxn ang="0">
                    <a:pos x="122" y="0"/>
                  </a:cxn>
                  <a:cxn ang="0">
                    <a:pos x="126" y="0"/>
                  </a:cxn>
                  <a:cxn ang="0">
                    <a:pos x="123" y="9"/>
                  </a:cxn>
                  <a:cxn ang="0">
                    <a:pos x="115" y="17"/>
                  </a:cxn>
                  <a:cxn ang="0">
                    <a:pos x="107" y="21"/>
                  </a:cxn>
                  <a:cxn ang="0">
                    <a:pos x="96" y="37"/>
                  </a:cxn>
                  <a:cxn ang="0">
                    <a:pos x="99" y="43"/>
                  </a:cxn>
                  <a:cxn ang="0">
                    <a:pos x="92" y="52"/>
                  </a:cxn>
                  <a:cxn ang="0">
                    <a:pos x="80" y="54"/>
                  </a:cxn>
                  <a:cxn ang="0">
                    <a:pos x="69" y="64"/>
                  </a:cxn>
                  <a:cxn ang="0">
                    <a:pos x="53" y="68"/>
                  </a:cxn>
                  <a:cxn ang="0">
                    <a:pos x="43" y="75"/>
                  </a:cxn>
                  <a:cxn ang="0">
                    <a:pos x="25" y="72"/>
                  </a:cxn>
                  <a:cxn ang="0">
                    <a:pos x="13" y="66"/>
                  </a:cxn>
                  <a:cxn ang="0">
                    <a:pos x="5" y="57"/>
                  </a:cxn>
                  <a:cxn ang="0">
                    <a:pos x="0" y="45"/>
                  </a:cxn>
                  <a:cxn ang="0">
                    <a:pos x="13" y="42"/>
                  </a:cxn>
                  <a:cxn ang="0">
                    <a:pos x="21" y="37"/>
                  </a:cxn>
                  <a:cxn ang="0">
                    <a:pos x="31" y="36"/>
                  </a:cxn>
                  <a:cxn ang="0">
                    <a:pos x="38" y="33"/>
                  </a:cxn>
                  <a:cxn ang="0">
                    <a:pos x="40" y="25"/>
                  </a:cxn>
                  <a:cxn ang="0">
                    <a:pos x="43" y="26"/>
                  </a:cxn>
                  <a:cxn ang="0">
                    <a:pos x="63" y="25"/>
                  </a:cxn>
                  <a:cxn ang="0">
                    <a:pos x="92" y="16"/>
                  </a:cxn>
                </a:cxnLst>
                <a:rect l="0" t="0" r="r" b="b"/>
                <a:pathLst>
                  <a:path w="126" h="75">
                    <a:moveTo>
                      <a:pt x="92" y="16"/>
                    </a:moveTo>
                    <a:lnTo>
                      <a:pt x="106" y="11"/>
                    </a:lnTo>
                    <a:lnTo>
                      <a:pt x="112" y="5"/>
                    </a:lnTo>
                    <a:lnTo>
                      <a:pt x="122" y="0"/>
                    </a:lnTo>
                    <a:lnTo>
                      <a:pt x="126" y="0"/>
                    </a:lnTo>
                    <a:lnTo>
                      <a:pt x="123" y="9"/>
                    </a:lnTo>
                    <a:lnTo>
                      <a:pt x="115" y="17"/>
                    </a:lnTo>
                    <a:lnTo>
                      <a:pt x="107" y="21"/>
                    </a:lnTo>
                    <a:lnTo>
                      <a:pt x="96" y="37"/>
                    </a:lnTo>
                    <a:lnTo>
                      <a:pt x="99" y="43"/>
                    </a:lnTo>
                    <a:lnTo>
                      <a:pt x="92" y="52"/>
                    </a:lnTo>
                    <a:lnTo>
                      <a:pt x="80" y="54"/>
                    </a:lnTo>
                    <a:lnTo>
                      <a:pt x="69" y="64"/>
                    </a:lnTo>
                    <a:lnTo>
                      <a:pt x="53" y="68"/>
                    </a:lnTo>
                    <a:lnTo>
                      <a:pt x="43" y="75"/>
                    </a:lnTo>
                    <a:lnTo>
                      <a:pt x="25" y="72"/>
                    </a:lnTo>
                    <a:lnTo>
                      <a:pt x="13" y="66"/>
                    </a:lnTo>
                    <a:lnTo>
                      <a:pt x="5" y="57"/>
                    </a:lnTo>
                    <a:lnTo>
                      <a:pt x="0" y="45"/>
                    </a:lnTo>
                    <a:lnTo>
                      <a:pt x="13" y="42"/>
                    </a:lnTo>
                    <a:lnTo>
                      <a:pt x="21" y="37"/>
                    </a:lnTo>
                    <a:lnTo>
                      <a:pt x="31" y="36"/>
                    </a:lnTo>
                    <a:lnTo>
                      <a:pt x="38" y="33"/>
                    </a:lnTo>
                    <a:lnTo>
                      <a:pt x="40" y="25"/>
                    </a:lnTo>
                    <a:lnTo>
                      <a:pt x="43" y="26"/>
                    </a:lnTo>
                    <a:lnTo>
                      <a:pt x="63" y="25"/>
                    </a:lnTo>
                    <a:lnTo>
                      <a:pt x="92" y="1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55" name="Freeform 197">
                <a:extLst>
                  <a:ext uri="{FF2B5EF4-FFF2-40B4-BE49-F238E27FC236}">
                    <a16:creationId xmlns:a16="http://schemas.microsoft.com/office/drawing/2014/main" xmlns="" id="{86FC1680-CC4B-4683-A09E-F70AC64D057F}"/>
                  </a:ext>
                </a:extLst>
              </p:cNvPr>
              <p:cNvSpPr>
                <a:spLocks noChangeAspect="1"/>
              </p:cNvSpPr>
              <p:nvPr/>
            </p:nvSpPr>
            <p:spPr bwMode="gray">
              <a:xfrm>
                <a:off x="3420" y="2107"/>
                <a:ext cx="158" cy="120"/>
              </a:xfrm>
              <a:custGeom>
                <a:avLst/>
                <a:gdLst/>
                <a:ahLst/>
                <a:cxnLst>
                  <a:cxn ang="0">
                    <a:pos x="65" y="487"/>
                  </a:cxn>
                  <a:cxn ang="0">
                    <a:pos x="14" y="447"/>
                  </a:cxn>
                  <a:cxn ang="0">
                    <a:pos x="3" y="371"/>
                  </a:cxn>
                  <a:cxn ang="0">
                    <a:pos x="0" y="299"/>
                  </a:cxn>
                  <a:cxn ang="0">
                    <a:pos x="40" y="223"/>
                  </a:cxn>
                  <a:cxn ang="0">
                    <a:pos x="57" y="206"/>
                  </a:cxn>
                  <a:cxn ang="0">
                    <a:pos x="98" y="221"/>
                  </a:cxn>
                  <a:cxn ang="0">
                    <a:pos x="139" y="210"/>
                  </a:cxn>
                  <a:cxn ang="0">
                    <a:pos x="146" y="184"/>
                  </a:cxn>
                  <a:cxn ang="0">
                    <a:pos x="186" y="168"/>
                  </a:cxn>
                  <a:cxn ang="0">
                    <a:pos x="224" y="142"/>
                  </a:cxn>
                  <a:cxn ang="0">
                    <a:pos x="235" y="95"/>
                  </a:cxn>
                  <a:cxn ang="0">
                    <a:pos x="259" y="83"/>
                  </a:cxn>
                  <a:cxn ang="0">
                    <a:pos x="283" y="65"/>
                  </a:cxn>
                  <a:cxn ang="0">
                    <a:pos x="331" y="77"/>
                  </a:cxn>
                  <a:cxn ang="0">
                    <a:pos x="396" y="82"/>
                  </a:cxn>
                  <a:cxn ang="0">
                    <a:pos x="430" y="94"/>
                  </a:cxn>
                  <a:cxn ang="0">
                    <a:pos x="462" y="81"/>
                  </a:cxn>
                  <a:cxn ang="0">
                    <a:pos x="489" y="87"/>
                  </a:cxn>
                  <a:cxn ang="0">
                    <a:pos x="500" y="59"/>
                  </a:cxn>
                  <a:cxn ang="0">
                    <a:pos x="528" y="63"/>
                  </a:cxn>
                  <a:cxn ang="0">
                    <a:pos x="542" y="27"/>
                  </a:cxn>
                  <a:cxn ang="0">
                    <a:pos x="567" y="3"/>
                  </a:cxn>
                  <a:cxn ang="0">
                    <a:pos x="590" y="28"/>
                  </a:cxn>
                  <a:cxn ang="0">
                    <a:pos x="606" y="38"/>
                  </a:cxn>
                  <a:cxn ang="0">
                    <a:pos x="605" y="62"/>
                  </a:cxn>
                  <a:cxn ang="0">
                    <a:pos x="601" y="100"/>
                  </a:cxn>
                  <a:cxn ang="0">
                    <a:pos x="623" y="122"/>
                  </a:cxn>
                  <a:cxn ang="0">
                    <a:pos x="676" y="92"/>
                  </a:cxn>
                  <a:cxn ang="0">
                    <a:pos x="704" y="75"/>
                  </a:cxn>
                  <a:cxn ang="0">
                    <a:pos x="727" y="73"/>
                  </a:cxn>
                  <a:cxn ang="0">
                    <a:pos x="741" y="81"/>
                  </a:cxn>
                  <a:cxn ang="0">
                    <a:pos x="778" y="77"/>
                  </a:cxn>
                  <a:cxn ang="0">
                    <a:pos x="785" y="84"/>
                  </a:cxn>
                  <a:cxn ang="0">
                    <a:pos x="768" y="94"/>
                  </a:cxn>
                  <a:cxn ang="0">
                    <a:pos x="759" y="108"/>
                  </a:cxn>
                  <a:cxn ang="0">
                    <a:pos x="725" y="109"/>
                  </a:cxn>
                  <a:cxn ang="0">
                    <a:pos x="665" y="114"/>
                  </a:cxn>
                  <a:cxn ang="0">
                    <a:pos x="638" y="129"/>
                  </a:cxn>
                  <a:cxn ang="0">
                    <a:pos x="622" y="141"/>
                  </a:cxn>
                  <a:cxn ang="0">
                    <a:pos x="594" y="158"/>
                  </a:cxn>
                  <a:cxn ang="0">
                    <a:pos x="605" y="183"/>
                  </a:cxn>
                  <a:cxn ang="0">
                    <a:pos x="608" y="218"/>
                  </a:cxn>
                  <a:cxn ang="0">
                    <a:pos x="592" y="249"/>
                  </a:cxn>
                  <a:cxn ang="0">
                    <a:pos x="582" y="277"/>
                  </a:cxn>
                  <a:cxn ang="0">
                    <a:pos x="569" y="304"/>
                  </a:cxn>
                  <a:cxn ang="0">
                    <a:pos x="520" y="302"/>
                  </a:cxn>
                  <a:cxn ang="0">
                    <a:pos x="535" y="336"/>
                  </a:cxn>
                  <a:cxn ang="0">
                    <a:pos x="517" y="361"/>
                  </a:cxn>
                  <a:cxn ang="0">
                    <a:pos x="489" y="384"/>
                  </a:cxn>
                  <a:cxn ang="0">
                    <a:pos x="481" y="404"/>
                  </a:cxn>
                  <a:cxn ang="0">
                    <a:pos x="463" y="460"/>
                  </a:cxn>
                  <a:cxn ang="0">
                    <a:pos x="444" y="445"/>
                  </a:cxn>
                  <a:cxn ang="0">
                    <a:pos x="425" y="448"/>
                  </a:cxn>
                  <a:cxn ang="0">
                    <a:pos x="391" y="468"/>
                  </a:cxn>
                  <a:cxn ang="0">
                    <a:pos x="390" y="479"/>
                  </a:cxn>
                  <a:cxn ang="0">
                    <a:pos x="352" y="476"/>
                  </a:cxn>
                  <a:cxn ang="0">
                    <a:pos x="321" y="520"/>
                  </a:cxn>
                  <a:cxn ang="0">
                    <a:pos x="321" y="566"/>
                  </a:cxn>
                  <a:cxn ang="0">
                    <a:pos x="226" y="587"/>
                  </a:cxn>
                  <a:cxn ang="0">
                    <a:pos x="197" y="599"/>
                  </a:cxn>
                  <a:cxn ang="0">
                    <a:pos x="129" y="594"/>
                  </a:cxn>
                  <a:cxn ang="0">
                    <a:pos x="101" y="598"/>
                  </a:cxn>
                </a:cxnLst>
                <a:rect l="0" t="0" r="r" b="b"/>
                <a:pathLst>
                  <a:path w="788" h="599">
                    <a:moveTo>
                      <a:pt x="24" y="572"/>
                    </a:moveTo>
                    <a:lnTo>
                      <a:pt x="36" y="547"/>
                    </a:lnTo>
                    <a:lnTo>
                      <a:pt x="59" y="519"/>
                    </a:lnTo>
                    <a:lnTo>
                      <a:pt x="65" y="502"/>
                    </a:lnTo>
                    <a:lnTo>
                      <a:pt x="65" y="487"/>
                    </a:lnTo>
                    <a:lnTo>
                      <a:pt x="59" y="471"/>
                    </a:lnTo>
                    <a:lnTo>
                      <a:pt x="48" y="461"/>
                    </a:lnTo>
                    <a:lnTo>
                      <a:pt x="36" y="461"/>
                    </a:lnTo>
                    <a:lnTo>
                      <a:pt x="24" y="458"/>
                    </a:lnTo>
                    <a:lnTo>
                      <a:pt x="14" y="447"/>
                    </a:lnTo>
                    <a:lnTo>
                      <a:pt x="12" y="434"/>
                    </a:lnTo>
                    <a:lnTo>
                      <a:pt x="15" y="417"/>
                    </a:lnTo>
                    <a:lnTo>
                      <a:pt x="12" y="399"/>
                    </a:lnTo>
                    <a:lnTo>
                      <a:pt x="6" y="383"/>
                    </a:lnTo>
                    <a:lnTo>
                      <a:pt x="3" y="371"/>
                    </a:lnTo>
                    <a:lnTo>
                      <a:pt x="6" y="353"/>
                    </a:lnTo>
                    <a:lnTo>
                      <a:pt x="15" y="335"/>
                    </a:lnTo>
                    <a:lnTo>
                      <a:pt x="14" y="324"/>
                    </a:lnTo>
                    <a:lnTo>
                      <a:pt x="0" y="319"/>
                    </a:lnTo>
                    <a:lnTo>
                      <a:pt x="0" y="299"/>
                    </a:lnTo>
                    <a:lnTo>
                      <a:pt x="0" y="289"/>
                    </a:lnTo>
                    <a:lnTo>
                      <a:pt x="21" y="281"/>
                    </a:lnTo>
                    <a:lnTo>
                      <a:pt x="21" y="266"/>
                    </a:lnTo>
                    <a:lnTo>
                      <a:pt x="35" y="244"/>
                    </a:lnTo>
                    <a:lnTo>
                      <a:pt x="40" y="223"/>
                    </a:lnTo>
                    <a:lnTo>
                      <a:pt x="40" y="206"/>
                    </a:lnTo>
                    <a:lnTo>
                      <a:pt x="42" y="192"/>
                    </a:lnTo>
                    <a:lnTo>
                      <a:pt x="48" y="196"/>
                    </a:lnTo>
                    <a:lnTo>
                      <a:pt x="54" y="202"/>
                    </a:lnTo>
                    <a:lnTo>
                      <a:pt x="57" y="206"/>
                    </a:lnTo>
                    <a:lnTo>
                      <a:pt x="68" y="208"/>
                    </a:lnTo>
                    <a:lnTo>
                      <a:pt x="80" y="206"/>
                    </a:lnTo>
                    <a:lnTo>
                      <a:pt x="86" y="211"/>
                    </a:lnTo>
                    <a:lnTo>
                      <a:pt x="94" y="215"/>
                    </a:lnTo>
                    <a:lnTo>
                      <a:pt x="98" y="221"/>
                    </a:lnTo>
                    <a:lnTo>
                      <a:pt x="103" y="221"/>
                    </a:lnTo>
                    <a:lnTo>
                      <a:pt x="111" y="219"/>
                    </a:lnTo>
                    <a:lnTo>
                      <a:pt x="124" y="219"/>
                    </a:lnTo>
                    <a:lnTo>
                      <a:pt x="130" y="213"/>
                    </a:lnTo>
                    <a:lnTo>
                      <a:pt x="139" y="210"/>
                    </a:lnTo>
                    <a:lnTo>
                      <a:pt x="143" y="207"/>
                    </a:lnTo>
                    <a:lnTo>
                      <a:pt x="145" y="195"/>
                    </a:lnTo>
                    <a:lnTo>
                      <a:pt x="149" y="194"/>
                    </a:lnTo>
                    <a:lnTo>
                      <a:pt x="153" y="189"/>
                    </a:lnTo>
                    <a:lnTo>
                      <a:pt x="146" y="184"/>
                    </a:lnTo>
                    <a:lnTo>
                      <a:pt x="146" y="178"/>
                    </a:lnTo>
                    <a:lnTo>
                      <a:pt x="154" y="179"/>
                    </a:lnTo>
                    <a:lnTo>
                      <a:pt x="160" y="176"/>
                    </a:lnTo>
                    <a:lnTo>
                      <a:pt x="178" y="173"/>
                    </a:lnTo>
                    <a:lnTo>
                      <a:pt x="186" y="168"/>
                    </a:lnTo>
                    <a:lnTo>
                      <a:pt x="194" y="164"/>
                    </a:lnTo>
                    <a:lnTo>
                      <a:pt x="200" y="158"/>
                    </a:lnTo>
                    <a:lnTo>
                      <a:pt x="208" y="157"/>
                    </a:lnTo>
                    <a:lnTo>
                      <a:pt x="223" y="147"/>
                    </a:lnTo>
                    <a:lnTo>
                      <a:pt x="224" y="142"/>
                    </a:lnTo>
                    <a:lnTo>
                      <a:pt x="224" y="135"/>
                    </a:lnTo>
                    <a:lnTo>
                      <a:pt x="226" y="122"/>
                    </a:lnTo>
                    <a:lnTo>
                      <a:pt x="229" y="119"/>
                    </a:lnTo>
                    <a:lnTo>
                      <a:pt x="235" y="102"/>
                    </a:lnTo>
                    <a:lnTo>
                      <a:pt x="235" y="95"/>
                    </a:lnTo>
                    <a:lnTo>
                      <a:pt x="236" y="93"/>
                    </a:lnTo>
                    <a:lnTo>
                      <a:pt x="240" y="89"/>
                    </a:lnTo>
                    <a:lnTo>
                      <a:pt x="245" y="83"/>
                    </a:lnTo>
                    <a:lnTo>
                      <a:pt x="253" y="82"/>
                    </a:lnTo>
                    <a:lnTo>
                      <a:pt x="259" y="83"/>
                    </a:lnTo>
                    <a:lnTo>
                      <a:pt x="274" y="83"/>
                    </a:lnTo>
                    <a:lnTo>
                      <a:pt x="277" y="82"/>
                    </a:lnTo>
                    <a:lnTo>
                      <a:pt x="279" y="77"/>
                    </a:lnTo>
                    <a:lnTo>
                      <a:pt x="280" y="68"/>
                    </a:lnTo>
                    <a:lnTo>
                      <a:pt x="283" y="65"/>
                    </a:lnTo>
                    <a:lnTo>
                      <a:pt x="288" y="65"/>
                    </a:lnTo>
                    <a:lnTo>
                      <a:pt x="293" y="65"/>
                    </a:lnTo>
                    <a:lnTo>
                      <a:pt x="306" y="73"/>
                    </a:lnTo>
                    <a:lnTo>
                      <a:pt x="316" y="77"/>
                    </a:lnTo>
                    <a:lnTo>
                      <a:pt x="331" y="77"/>
                    </a:lnTo>
                    <a:lnTo>
                      <a:pt x="360" y="76"/>
                    </a:lnTo>
                    <a:lnTo>
                      <a:pt x="366" y="78"/>
                    </a:lnTo>
                    <a:lnTo>
                      <a:pt x="374" y="83"/>
                    </a:lnTo>
                    <a:lnTo>
                      <a:pt x="383" y="81"/>
                    </a:lnTo>
                    <a:lnTo>
                      <a:pt x="396" y="82"/>
                    </a:lnTo>
                    <a:lnTo>
                      <a:pt x="401" y="87"/>
                    </a:lnTo>
                    <a:lnTo>
                      <a:pt x="414" y="102"/>
                    </a:lnTo>
                    <a:lnTo>
                      <a:pt x="422" y="99"/>
                    </a:lnTo>
                    <a:lnTo>
                      <a:pt x="429" y="99"/>
                    </a:lnTo>
                    <a:lnTo>
                      <a:pt x="430" y="94"/>
                    </a:lnTo>
                    <a:lnTo>
                      <a:pt x="444" y="87"/>
                    </a:lnTo>
                    <a:lnTo>
                      <a:pt x="449" y="86"/>
                    </a:lnTo>
                    <a:lnTo>
                      <a:pt x="453" y="87"/>
                    </a:lnTo>
                    <a:lnTo>
                      <a:pt x="456" y="83"/>
                    </a:lnTo>
                    <a:lnTo>
                      <a:pt x="462" y="81"/>
                    </a:lnTo>
                    <a:lnTo>
                      <a:pt x="466" y="82"/>
                    </a:lnTo>
                    <a:lnTo>
                      <a:pt x="471" y="87"/>
                    </a:lnTo>
                    <a:lnTo>
                      <a:pt x="484" y="92"/>
                    </a:lnTo>
                    <a:lnTo>
                      <a:pt x="488" y="89"/>
                    </a:lnTo>
                    <a:lnTo>
                      <a:pt x="489" y="87"/>
                    </a:lnTo>
                    <a:lnTo>
                      <a:pt x="489" y="82"/>
                    </a:lnTo>
                    <a:lnTo>
                      <a:pt x="487" y="78"/>
                    </a:lnTo>
                    <a:lnTo>
                      <a:pt x="485" y="71"/>
                    </a:lnTo>
                    <a:lnTo>
                      <a:pt x="495" y="59"/>
                    </a:lnTo>
                    <a:lnTo>
                      <a:pt x="500" y="59"/>
                    </a:lnTo>
                    <a:lnTo>
                      <a:pt x="506" y="61"/>
                    </a:lnTo>
                    <a:lnTo>
                      <a:pt x="514" y="59"/>
                    </a:lnTo>
                    <a:lnTo>
                      <a:pt x="522" y="65"/>
                    </a:lnTo>
                    <a:lnTo>
                      <a:pt x="526" y="65"/>
                    </a:lnTo>
                    <a:lnTo>
                      <a:pt x="528" y="63"/>
                    </a:lnTo>
                    <a:lnTo>
                      <a:pt x="536" y="56"/>
                    </a:lnTo>
                    <a:lnTo>
                      <a:pt x="537" y="51"/>
                    </a:lnTo>
                    <a:lnTo>
                      <a:pt x="532" y="45"/>
                    </a:lnTo>
                    <a:lnTo>
                      <a:pt x="532" y="40"/>
                    </a:lnTo>
                    <a:lnTo>
                      <a:pt x="542" y="27"/>
                    </a:lnTo>
                    <a:lnTo>
                      <a:pt x="553" y="11"/>
                    </a:lnTo>
                    <a:lnTo>
                      <a:pt x="555" y="9"/>
                    </a:lnTo>
                    <a:lnTo>
                      <a:pt x="559" y="3"/>
                    </a:lnTo>
                    <a:lnTo>
                      <a:pt x="560" y="2"/>
                    </a:lnTo>
                    <a:lnTo>
                      <a:pt x="567" y="3"/>
                    </a:lnTo>
                    <a:lnTo>
                      <a:pt x="571" y="0"/>
                    </a:lnTo>
                    <a:lnTo>
                      <a:pt x="581" y="2"/>
                    </a:lnTo>
                    <a:lnTo>
                      <a:pt x="594" y="14"/>
                    </a:lnTo>
                    <a:lnTo>
                      <a:pt x="594" y="20"/>
                    </a:lnTo>
                    <a:lnTo>
                      <a:pt x="590" y="28"/>
                    </a:lnTo>
                    <a:lnTo>
                      <a:pt x="590" y="33"/>
                    </a:lnTo>
                    <a:lnTo>
                      <a:pt x="591" y="35"/>
                    </a:lnTo>
                    <a:lnTo>
                      <a:pt x="596" y="38"/>
                    </a:lnTo>
                    <a:lnTo>
                      <a:pt x="602" y="36"/>
                    </a:lnTo>
                    <a:lnTo>
                      <a:pt x="606" y="38"/>
                    </a:lnTo>
                    <a:lnTo>
                      <a:pt x="606" y="40"/>
                    </a:lnTo>
                    <a:lnTo>
                      <a:pt x="607" y="44"/>
                    </a:lnTo>
                    <a:lnTo>
                      <a:pt x="605" y="46"/>
                    </a:lnTo>
                    <a:lnTo>
                      <a:pt x="603" y="51"/>
                    </a:lnTo>
                    <a:lnTo>
                      <a:pt x="605" y="62"/>
                    </a:lnTo>
                    <a:lnTo>
                      <a:pt x="603" y="67"/>
                    </a:lnTo>
                    <a:lnTo>
                      <a:pt x="601" y="72"/>
                    </a:lnTo>
                    <a:lnTo>
                      <a:pt x="601" y="82"/>
                    </a:lnTo>
                    <a:lnTo>
                      <a:pt x="598" y="92"/>
                    </a:lnTo>
                    <a:lnTo>
                      <a:pt x="601" y="100"/>
                    </a:lnTo>
                    <a:lnTo>
                      <a:pt x="607" y="111"/>
                    </a:lnTo>
                    <a:lnTo>
                      <a:pt x="612" y="122"/>
                    </a:lnTo>
                    <a:lnTo>
                      <a:pt x="613" y="124"/>
                    </a:lnTo>
                    <a:lnTo>
                      <a:pt x="618" y="125"/>
                    </a:lnTo>
                    <a:lnTo>
                      <a:pt x="623" y="122"/>
                    </a:lnTo>
                    <a:lnTo>
                      <a:pt x="635" y="115"/>
                    </a:lnTo>
                    <a:lnTo>
                      <a:pt x="648" y="105"/>
                    </a:lnTo>
                    <a:lnTo>
                      <a:pt x="670" y="99"/>
                    </a:lnTo>
                    <a:lnTo>
                      <a:pt x="671" y="98"/>
                    </a:lnTo>
                    <a:lnTo>
                      <a:pt x="676" y="92"/>
                    </a:lnTo>
                    <a:lnTo>
                      <a:pt x="683" y="87"/>
                    </a:lnTo>
                    <a:lnTo>
                      <a:pt x="684" y="84"/>
                    </a:lnTo>
                    <a:lnTo>
                      <a:pt x="689" y="83"/>
                    </a:lnTo>
                    <a:lnTo>
                      <a:pt x="699" y="77"/>
                    </a:lnTo>
                    <a:lnTo>
                      <a:pt x="704" y="75"/>
                    </a:lnTo>
                    <a:lnTo>
                      <a:pt x="711" y="70"/>
                    </a:lnTo>
                    <a:lnTo>
                      <a:pt x="716" y="70"/>
                    </a:lnTo>
                    <a:lnTo>
                      <a:pt x="720" y="72"/>
                    </a:lnTo>
                    <a:lnTo>
                      <a:pt x="723" y="73"/>
                    </a:lnTo>
                    <a:lnTo>
                      <a:pt x="727" y="73"/>
                    </a:lnTo>
                    <a:lnTo>
                      <a:pt x="729" y="83"/>
                    </a:lnTo>
                    <a:lnTo>
                      <a:pt x="731" y="87"/>
                    </a:lnTo>
                    <a:lnTo>
                      <a:pt x="734" y="86"/>
                    </a:lnTo>
                    <a:lnTo>
                      <a:pt x="741" y="79"/>
                    </a:lnTo>
                    <a:lnTo>
                      <a:pt x="741" y="81"/>
                    </a:lnTo>
                    <a:lnTo>
                      <a:pt x="743" y="81"/>
                    </a:lnTo>
                    <a:lnTo>
                      <a:pt x="756" y="76"/>
                    </a:lnTo>
                    <a:lnTo>
                      <a:pt x="767" y="75"/>
                    </a:lnTo>
                    <a:lnTo>
                      <a:pt x="773" y="75"/>
                    </a:lnTo>
                    <a:lnTo>
                      <a:pt x="778" y="77"/>
                    </a:lnTo>
                    <a:lnTo>
                      <a:pt x="785" y="77"/>
                    </a:lnTo>
                    <a:lnTo>
                      <a:pt x="788" y="81"/>
                    </a:lnTo>
                    <a:lnTo>
                      <a:pt x="788" y="83"/>
                    </a:lnTo>
                    <a:lnTo>
                      <a:pt x="783" y="84"/>
                    </a:lnTo>
                    <a:lnTo>
                      <a:pt x="785" y="84"/>
                    </a:lnTo>
                    <a:lnTo>
                      <a:pt x="783" y="84"/>
                    </a:lnTo>
                    <a:lnTo>
                      <a:pt x="778" y="83"/>
                    </a:lnTo>
                    <a:lnTo>
                      <a:pt x="774" y="83"/>
                    </a:lnTo>
                    <a:lnTo>
                      <a:pt x="766" y="92"/>
                    </a:lnTo>
                    <a:lnTo>
                      <a:pt x="768" y="94"/>
                    </a:lnTo>
                    <a:lnTo>
                      <a:pt x="774" y="97"/>
                    </a:lnTo>
                    <a:lnTo>
                      <a:pt x="775" y="102"/>
                    </a:lnTo>
                    <a:lnTo>
                      <a:pt x="775" y="106"/>
                    </a:lnTo>
                    <a:lnTo>
                      <a:pt x="764" y="104"/>
                    </a:lnTo>
                    <a:lnTo>
                      <a:pt x="759" y="108"/>
                    </a:lnTo>
                    <a:lnTo>
                      <a:pt x="757" y="108"/>
                    </a:lnTo>
                    <a:lnTo>
                      <a:pt x="751" y="113"/>
                    </a:lnTo>
                    <a:lnTo>
                      <a:pt x="746" y="113"/>
                    </a:lnTo>
                    <a:lnTo>
                      <a:pt x="732" y="108"/>
                    </a:lnTo>
                    <a:lnTo>
                      <a:pt x="725" y="109"/>
                    </a:lnTo>
                    <a:lnTo>
                      <a:pt x="721" y="108"/>
                    </a:lnTo>
                    <a:lnTo>
                      <a:pt x="686" y="110"/>
                    </a:lnTo>
                    <a:lnTo>
                      <a:pt x="682" y="110"/>
                    </a:lnTo>
                    <a:lnTo>
                      <a:pt x="672" y="114"/>
                    </a:lnTo>
                    <a:lnTo>
                      <a:pt x="665" y="114"/>
                    </a:lnTo>
                    <a:lnTo>
                      <a:pt x="656" y="120"/>
                    </a:lnTo>
                    <a:lnTo>
                      <a:pt x="648" y="121"/>
                    </a:lnTo>
                    <a:lnTo>
                      <a:pt x="643" y="124"/>
                    </a:lnTo>
                    <a:lnTo>
                      <a:pt x="639" y="125"/>
                    </a:lnTo>
                    <a:lnTo>
                      <a:pt x="638" y="129"/>
                    </a:lnTo>
                    <a:lnTo>
                      <a:pt x="635" y="131"/>
                    </a:lnTo>
                    <a:lnTo>
                      <a:pt x="625" y="134"/>
                    </a:lnTo>
                    <a:lnTo>
                      <a:pt x="624" y="136"/>
                    </a:lnTo>
                    <a:lnTo>
                      <a:pt x="625" y="140"/>
                    </a:lnTo>
                    <a:lnTo>
                      <a:pt x="622" y="141"/>
                    </a:lnTo>
                    <a:lnTo>
                      <a:pt x="617" y="138"/>
                    </a:lnTo>
                    <a:lnTo>
                      <a:pt x="612" y="138"/>
                    </a:lnTo>
                    <a:lnTo>
                      <a:pt x="611" y="140"/>
                    </a:lnTo>
                    <a:lnTo>
                      <a:pt x="610" y="145"/>
                    </a:lnTo>
                    <a:lnTo>
                      <a:pt x="594" y="158"/>
                    </a:lnTo>
                    <a:lnTo>
                      <a:pt x="590" y="162"/>
                    </a:lnTo>
                    <a:lnTo>
                      <a:pt x="589" y="168"/>
                    </a:lnTo>
                    <a:lnTo>
                      <a:pt x="590" y="170"/>
                    </a:lnTo>
                    <a:lnTo>
                      <a:pt x="598" y="175"/>
                    </a:lnTo>
                    <a:lnTo>
                      <a:pt x="605" y="183"/>
                    </a:lnTo>
                    <a:lnTo>
                      <a:pt x="608" y="196"/>
                    </a:lnTo>
                    <a:lnTo>
                      <a:pt x="612" y="206"/>
                    </a:lnTo>
                    <a:lnTo>
                      <a:pt x="612" y="207"/>
                    </a:lnTo>
                    <a:lnTo>
                      <a:pt x="608" y="216"/>
                    </a:lnTo>
                    <a:lnTo>
                      <a:pt x="608" y="218"/>
                    </a:lnTo>
                    <a:lnTo>
                      <a:pt x="611" y="222"/>
                    </a:lnTo>
                    <a:lnTo>
                      <a:pt x="610" y="228"/>
                    </a:lnTo>
                    <a:lnTo>
                      <a:pt x="606" y="235"/>
                    </a:lnTo>
                    <a:lnTo>
                      <a:pt x="601" y="243"/>
                    </a:lnTo>
                    <a:lnTo>
                      <a:pt x="592" y="249"/>
                    </a:lnTo>
                    <a:lnTo>
                      <a:pt x="585" y="258"/>
                    </a:lnTo>
                    <a:lnTo>
                      <a:pt x="581" y="265"/>
                    </a:lnTo>
                    <a:lnTo>
                      <a:pt x="578" y="269"/>
                    </a:lnTo>
                    <a:lnTo>
                      <a:pt x="578" y="275"/>
                    </a:lnTo>
                    <a:lnTo>
                      <a:pt x="582" y="277"/>
                    </a:lnTo>
                    <a:lnTo>
                      <a:pt x="586" y="280"/>
                    </a:lnTo>
                    <a:lnTo>
                      <a:pt x="582" y="283"/>
                    </a:lnTo>
                    <a:lnTo>
                      <a:pt x="582" y="291"/>
                    </a:lnTo>
                    <a:lnTo>
                      <a:pt x="575" y="301"/>
                    </a:lnTo>
                    <a:lnTo>
                      <a:pt x="569" y="304"/>
                    </a:lnTo>
                    <a:lnTo>
                      <a:pt x="558" y="307"/>
                    </a:lnTo>
                    <a:lnTo>
                      <a:pt x="547" y="305"/>
                    </a:lnTo>
                    <a:lnTo>
                      <a:pt x="528" y="301"/>
                    </a:lnTo>
                    <a:lnTo>
                      <a:pt x="524" y="299"/>
                    </a:lnTo>
                    <a:lnTo>
                      <a:pt x="520" y="302"/>
                    </a:lnTo>
                    <a:lnTo>
                      <a:pt x="517" y="307"/>
                    </a:lnTo>
                    <a:lnTo>
                      <a:pt x="520" y="310"/>
                    </a:lnTo>
                    <a:lnTo>
                      <a:pt x="525" y="320"/>
                    </a:lnTo>
                    <a:lnTo>
                      <a:pt x="530" y="320"/>
                    </a:lnTo>
                    <a:lnTo>
                      <a:pt x="535" y="336"/>
                    </a:lnTo>
                    <a:lnTo>
                      <a:pt x="539" y="341"/>
                    </a:lnTo>
                    <a:lnTo>
                      <a:pt x="539" y="345"/>
                    </a:lnTo>
                    <a:lnTo>
                      <a:pt x="533" y="351"/>
                    </a:lnTo>
                    <a:lnTo>
                      <a:pt x="527" y="353"/>
                    </a:lnTo>
                    <a:lnTo>
                      <a:pt x="517" y="361"/>
                    </a:lnTo>
                    <a:lnTo>
                      <a:pt x="509" y="360"/>
                    </a:lnTo>
                    <a:lnTo>
                      <a:pt x="498" y="363"/>
                    </a:lnTo>
                    <a:lnTo>
                      <a:pt x="496" y="377"/>
                    </a:lnTo>
                    <a:lnTo>
                      <a:pt x="490" y="379"/>
                    </a:lnTo>
                    <a:lnTo>
                      <a:pt x="489" y="384"/>
                    </a:lnTo>
                    <a:lnTo>
                      <a:pt x="490" y="390"/>
                    </a:lnTo>
                    <a:lnTo>
                      <a:pt x="489" y="394"/>
                    </a:lnTo>
                    <a:lnTo>
                      <a:pt x="487" y="394"/>
                    </a:lnTo>
                    <a:lnTo>
                      <a:pt x="483" y="399"/>
                    </a:lnTo>
                    <a:lnTo>
                      <a:pt x="481" y="404"/>
                    </a:lnTo>
                    <a:lnTo>
                      <a:pt x="479" y="407"/>
                    </a:lnTo>
                    <a:lnTo>
                      <a:pt x="481" y="425"/>
                    </a:lnTo>
                    <a:lnTo>
                      <a:pt x="483" y="437"/>
                    </a:lnTo>
                    <a:lnTo>
                      <a:pt x="483" y="439"/>
                    </a:lnTo>
                    <a:lnTo>
                      <a:pt x="463" y="460"/>
                    </a:lnTo>
                    <a:lnTo>
                      <a:pt x="460" y="460"/>
                    </a:lnTo>
                    <a:lnTo>
                      <a:pt x="455" y="458"/>
                    </a:lnTo>
                    <a:lnTo>
                      <a:pt x="452" y="454"/>
                    </a:lnTo>
                    <a:lnTo>
                      <a:pt x="451" y="450"/>
                    </a:lnTo>
                    <a:lnTo>
                      <a:pt x="444" y="445"/>
                    </a:lnTo>
                    <a:lnTo>
                      <a:pt x="440" y="445"/>
                    </a:lnTo>
                    <a:lnTo>
                      <a:pt x="438" y="449"/>
                    </a:lnTo>
                    <a:lnTo>
                      <a:pt x="441" y="450"/>
                    </a:lnTo>
                    <a:lnTo>
                      <a:pt x="441" y="453"/>
                    </a:lnTo>
                    <a:lnTo>
                      <a:pt x="425" y="448"/>
                    </a:lnTo>
                    <a:lnTo>
                      <a:pt x="419" y="448"/>
                    </a:lnTo>
                    <a:lnTo>
                      <a:pt x="414" y="450"/>
                    </a:lnTo>
                    <a:lnTo>
                      <a:pt x="412" y="455"/>
                    </a:lnTo>
                    <a:lnTo>
                      <a:pt x="395" y="464"/>
                    </a:lnTo>
                    <a:lnTo>
                      <a:pt x="391" y="468"/>
                    </a:lnTo>
                    <a:lnTo>
                      <a:pt x="392" y="470"/>
                    </a:lnTo>
                    <a:lnTo>
                      <a:pt x="399" y="473"/>
                    </a:lnTo>
                    <a:lnTo>
                      <a:pt x="399" y="475"/>
                    </a:lnTo>
                    <a:lnTo>
                      <a:pt x="397" y="477"/>
                    </a:lnTo>
                    <a:lnTo>
                      <a:pt x="390" y="479"/>
                    </a:lnTo>
                    <a:lnTo>
                      <a:pt x="377" y="481"/>
                    </a:lnTo>
                    <a:lnTo>
                      <a:pt x="368" y="484"/>
                    </a:lnTo>
                    <a:lnTo>
                      <a:pt x="356" y="482"/>
                    </a:lnTo>
                    <a:lnTo>
                      <a:pt x="356" y="479"/>
                    </a:lnTo>
                    <a:lnTo>
                      <a:pt x="352" y="476"/>
                    </a:lnTo>
                    <a:lnTo>
                      <a:pt x="345" y="480"/>
                    </a:lnTo>
                    <a:lnTo>
                      <a:pt x="339" y="491"/>
                    </a:lnTo>
                    <a:lnTo>
                      <a:pt x="327" y="500"/>
                    </a:lnTo>
                    <a:lnTo>
                      <a:pt x="325" y="506"/>
                    </a:lnTo>
                    <a:lnTo>
                      <a:pt x="321" y="520"/>
                    </a:lnTo>
                    <a:lnTo>
                      <a:pt x="322" y="533"/>
                    </a:lnTo>
                    <a:lnTo>
                      <a:pt x="318" y="552"/>
                    </a:lnTo>
                    <a:lnTo>
                      <a:pt x="318" y="556"/>
                    </a:lnTo>
                    <a:lnTo>
                      <a:pt x="322" y="560"/>
                    </a:lnTo>
                    <a:lnTo>
                      <a:pt x="321" y="566"/>
                    </a:lnTo>
                    <a:lnTo>
                      <a:pt x="313" y="572"/>
                    </a:lnTo>
                    <a:lnTo>
                      <a:pt x="288" y="577"/>
                    </a:lnTo>
                    <a:lnTo>
                      <a:pt x="268" y="584"/>
                    </a:lnTo>
                    <a:lnTo>
                      <a:pt x="252" y="588"/>
                    </a:lnTo>
                    <a:lnTo>
                      <a:pt x="226" y="587"/>
                    </a:lnTo>
                    <a:lnTo>
                      <a:pt x="213" y="587"/>
                    </a:lnTo>
                    <a:lnTo>
                      <a:pt x="207" y="589"/>
                    </a:lnTo>
                    <a:lnTo>
                      <a:pt x="203" y="592"/>
                    </a:lnTo>
                    <a:lnTo>
                      <a:pt x="200" y="597"/>
                    </a:lnTo>
                    <a:lnTo>
                      <a:pt x="197" y="599"/>
                    </a:lnTo>
                    <a:lnTo>
                      <a:pt x="181" y="592"/>
                    </a:lnTo>
                    <a:lnTo>
                      <a:pt x="164" y="592"/>
                    </a:lnTo>
                    <a:lnTo>
                      <a:pt x="149" y="594"/>
                    </a:lnTo>
                    <a:lnTo>
                      <a:pt x="138" y="593"/>
                    </a:lnTo>
                    <a:lnTo>
                      <a:pt x="129" y="594"/>
                    </a:lnTo>
                    <a:lnTo>
                      <a:pt x="119" y="594"/>
                    </a:lnTo>
                    <a:lnTo>
                      <a:pt x="116" y="595"/>
                    </a:lnTo>
                    <a:lnTo>
                      <a:pt x="112" y="598"/>
                    </a:lnTo>
                    <a:lnTo>
                      <a:pt x="108" y="599"/>
                    </a:lnTo>
                    <a:lnTo>
                      <a:pt x="101" y="598"/>
                    </a:lnTo>
                    <a:lnTo>
                      <a:pt x="83" y="588"/>
                    </a:lnTo>
                    <a:lnTo>
                      <a:pt x="24" y="57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34" name="Freeform 198">
              <a:extLst>
                <a:ext uri="{FF2B5EF4-FFF2-40B4-BE49-F238E27FC236}">
                  <a16:creationId xmlns:a16="http://schemas.microsoft.com/office/drawing/2014/main" xmlns="" id="{0610C5AF-04E1-4F5C-8F17-22AA1FB0DD74}"/>
                </a:ext>
              </a:extLst>
            </p:cNvPr>
            <p:cNvSpPr>
              <a:spLocks noChangeAspect="1"/>
            </p:cNvSpPr>
            <p:nvPr/>
          </p:nvSpPr>
          <p:spPr bwMode="gray">
            <a:xfrm>
              <a:off x="7781038" y="4617078"/>
              <a:ext cx="312781" cy="330252"/>
            </a:xfrm>
            <a:custGeom>
              <a:avLst/>
              <a:gdLst/>
              <a:ahLst/>
              <a:cxnLst>
                <a:cxn ang="0">
                  <a:pos x="10" y="0"/>
                </a:cxn>
                <a:cxn ang="0">
                  <a:pos x="35" y="3"/>
                </a:cxn>
                <a:cxn ang="0">
                  <a:pos x="62" y="19"/>
                </a:cxn>
                <a:cxn ang="0">
                  <a:pos x="100" y="19"/>
                </a:cxn>
                <a:cxn ang="0">
                  <a:pos x="130" y="26"/>
                </a:cxn>
                <a:cxn ang="0">
                  <a:pos x="151" y="51"/>
                </a:cxn>
                <a:cxn ang="0">
                  <a:pos x="168" y="72"/>
                </a:cxn>
                <a:cxn ang="0">
                  <a:pos x="196" y="102"/>
                </a:cxn>
                <a:cxn ang="0">
                  <a:pos x="251" y="136"/>
                </a:cxn>
                <a:cxn ang="0">
                  <a:pos x="277" y="159"/>
                </a:cxn>
                <a:cxn ang="0">
                  <a:pos x="302" y="190"/>
                </a:cxn>
                <a:cxn ang="0">
                  <a:pos x="311" y="184"/>
                </a:cxn>
                <a:cxn ang="0">
                  <a:pos x="338" y="211"/>
                </a:cxn>
                <a:cxn ang="0">
                  <a:pos x="355" y="217"/>
                </a:cxn>
                <a:cxn ang="0">
                  <a:pos x="382" y="242"/>
                </a:cxn>
                <a:cxn ang="0">
                  <a:pos x="391" y="236"/>
                </a:cxn>
                <a:cxn ang="0">
                  <a:pos x="423" y="247"/>
                </a:cxn>
                <a:cxn ang="0">
                  <a:pos x="431" y="259"/>
                </a:cxn>
                <a:cxn ang="0">
                  <a:pos x="425" y="270"/>
                </a:cxn>
                <a:cxn ang="0">
                  <a:pos x="417" y="290"/>
                </a:cxn>
                <a:cxn ang="0">
                  <a:pos x="430" y="287"/>
                </a:cxn>
                <a:cxn ang="0">
                  <a:pos x="453" y="281"/>
                </a:cxn>
                <a:cxn ang="0">
                  <a:pos x="467" y="303"/>
                </a:cxn>
                <a:cxn ang="0">
                  <a:pos x="463" y="320"/>
                </a:cxn>
                <a:cxn ang="0">
                  <a:pos x="450" y="344"/>
                </a:cxn>
                <a:cxn ang="0">
                  <a:pos x="474" y="361"/>
                </a:cxn>
                <a:cxn ang="0">
                  <a:pos x="490" y="363"/>
                </a:cxn>
                <a:cxn ang="0">
                  <a:pos x="509" y="384"/>
                </a:cxn>
                <a:cxn ang="0">
                  <a:pos x="510" y="409"/>
                </a:cxn>
                <a:cxn ang="0">
                  <a:pos x="532" y="420"/>
                </a:cxn>
                <a:cxn ang="0">
                  <a:pos x="542" y="435"/>
                </a:cxn>
                <a:cxn ang="0">
                  <a:pos x="570" y="440"/>
                </a:cxn>
                <a:cxn ang="0">
                  <a:pos x="584" y="462"/>
                </a:cxn>
                <a:cxn ang="0">
                  <a:pos x="591" y="487"/>
                </a:cxn>
                <a:cxn ang="0">
                  <a:pos x="587" y="512"/>
                </a:cxn>
                <a:cxn ang="0">
                  <a:pos x="582" y="548"/>
                </a:cxn>
                <a:cxn ang="0">
                  <a:pos x="581" y="613"/>
                </a:cxn>
                <a:cxn ang="0">
                  <a:pos x="563" y="613"/>
                </a:cxn>
                <a:cxn ang="0">
                  <a:pos x="549" y="619"/>
                </a:cxn>
                <a:cxn ang="0">
                  <a:pos x="516" y="608"/>
                </a:cxn>
                <a:cxn ang="0">
                  <a:pos x="508" y="618"/>
                </a:cxn>
                <a:cxn ang="0">
                  <a:pos x="478" y="586"/>
                </a:cxn>
                <a:cxn ang="0">
                  <a:pos x="455" y="571"/>
                </a:cxn>
                <a:cxn ang="0">
                  <a:pos x="409" y="535"/>
                </a:cxn>
                <a:cxn ang="0">
                  <a:pos x="388" y="508"/>
                </a:cxn>
                <a:cxn ang="0">
                  <a:pos x="363" y="484"/>
                </a:cxn>
                <a:cxn ang="0">
                  <a:pos x="312" y="426"/>
                </a:cxn>
                <a:cxn ang="0">
                  <a:pos x="286" y="355"/>
                </a:cxn>
                <a:cxn ang="0">
                  <a:pos x="264" y="328"/>
                </a:cxn>
                <a:cxn ang="0">
                  <a:pos x="232" y="293"/>
                </a:cxn>
                <a:cxn ang="0">
                  <a:pos x="221" y="291"/>
                </a:cxn>
                <a:cxn ang="0">
                  <a:pos x="205" y="237"/>
                </a:cxn>
                <a:cxn ang="0">
                  <a:pos x="191" y="205"/>
                </a:cxn>
                <a:cxn ang="0">
                  <a:pos x="151" y="182"/>
                </a:cxn>
                <a:cxn ang="0">
                  <a:pos x="123" y="146"/>
                </a:cxn>
                <a:cxn ang="0">
                  <a:pos x="105" y="118"/>
                </a:cxn>
                <a:cxn ang="0">
                  <a:pos x="76" y="103"/>
                </a:cxn>
                <a:cxn ang="0">
                  <a:pos x="51" y="77"/>
                </a:cxn>
                <a:cxn ang="0">
                  <a:pos x="12" y="39"/>
                </a:cxn>
                <a:cxn ang="0">
                  <a:pos x="0" y="1"/>
                </a:cxn>
              </a:cxnLst>
              <a:rect l="0" t="0" r="r" b="b"/>
              <a:pathLst>
                <a:path w="594" h="626">
                  <a:moveTo>
                    <a:pt x="0" y="1"/>
                  </a:moveTo>
                  <a:lnTo>
                    <a:pt x="6" y="1"/>
                  </a:lnTo>
                  <a:lnTo>
                    <a:pt x="10" y="0"/>
                  </a:lnTo>
                  <a:lnTo>
                    <a:pt x="22" y="0"/>
                  </a:lnTo>
                  <a:lnTo>
                    <a:pt x="28" y="1"/>
                  </a:lnTo>
                  <a:lnTo>
                    <a:pt x="35" y="3"/>
                  </a:lnTo>
                  <a:lnTo>
                    <a:pt x="42" y="16"/>
                  </a:lnTo>
                  <a:lnTo>
                    <a:pt x="55" y="17"/>
                  </a:lnTo>
                  <a:lnTo>
                    <a:pt x="62" y="19"/>
                  </a:lnTo>
                  <a:lnTo>
                    <a:pt x="74" y="21"/>
                  </a:lnTo>
                  <a:lnTo>
                    <a:pt x="91" y="18"/>
                  </a:lnTo>
                  <a:lnTo>
                    <a:pt x="100" y="19"/>
                  </a:lnTo>
                  <a:lnTo>
                    <a:pt x="110" y="24"/>
                  </a:lnTo>
                  <a:lnTo>
                    <a:pt x="122" y="23"/>
                  </a:lnTo>
                  <a:lnTo>
                    <a:pt x="130" y="26"/>
                  </a:lnTo>
                  <a:lnTo>
                    <a:pt x="146" y="38"/>
                  </a:lnTo>
                  <a:lnTo>
                    <a:pt x="150" y="45"/>
                  </a:lnTo>
                  <a:lnTo>
                    <a:pt x="151" y="51"/>
                  </a:lnTo>
                  <a:lnTo>
                    <a:pt x="155" y="56"/>
                  </a:lnTo>
                  <a:lnTo>
                    <a:pt x="161" y="60"/>
                  </a:lnTo>
                  <a:lnTo>
                    <a:pt x="168" y="72"/>
                  </a:lnTo>
                  <a:lnTo>
                    <a:pt x="171" y="80"/>
                  </a:lnTo>
                  <a:lnTo>
                    <a:pt x="184" y="89"/>
                  </a:lnTo>
                  <a:lnTo>
                    <a:pt x="196" y="102"/>
                  </a:lnTo>
                  <a:lnTo>
                    <a:pt x="230" y="118"/>
                  </a:lnTo>
                  <a:lnTo>
                    <a:pt x="237" y="125"/>
                  </a:lnTo>
                  <a:lnTo>
                    <a:pt x="251" y="136"/>
                  </a:lnTo>
                  <a:lnTo>
                    <a:pt x="259" y="146"/>
                  </a:lnTo>
                  <a:lnTo>
                    <a:pt x="263" y="157"/>
                  </a:lnTo>
                  <a:lnTo>
                    <a:pt x="277" y="159"/>
                  </a:lnTo>
                  <a:lnTo>
                    <a:pt x="282" y="172"/>
                  </a:lnTo>
                  <a:lnTo>
                    <a:pt x="296" y="187"/>
                  </a:lnTo>
                  <a:lnTo>
                    <a:pt x="302" y="190"/>
                  </a:lnTo>
                  <a:lnTo>
                    <a:pt x="307" y="193"/>
                  </a:lnTo>
                  <a:lnTo>
                    <a:pt x="309" y="189"/>
                  </a:lnTo>
                  <a:lnTo>
                    <a:pt x="311" y="184"/>
                  </a:lnTo>
                  <a:lnTo>
                    <a:pt x="320" y="184"/>
                  </a:lnTo>
                  <a:lnTo>
                    <a:pt x="327" y="189"/>
                  </a:lnTo>
                  <a:lnTo>
                    <a:pt x="338" y="211"/>
                  </a:lnTo>
                  <a:lnTo>
                    <a:pt x="345" y="215"/>
                  </a:lnTo>
                  <a:lnTo>
                    <a:pt x="350" y="216"/>
                  </a:lnTo>
                  <a:lnTo>
                    <a:pt x="355" y="217"/>
                  </a:lnTo>
                  <a:lnTo>
                    <a:pt x="371" y="226"/>
                  </a:lnTo>
                  <a:lnTo>
                    <a:pt x="376" y="231"/>
                  </a:lnTo>
                  <a:lnTo>
                    <a:pt x="382" y="242"/>
                  </a:lnTo>
                  <a:lnTo>
                    <a:pt x="386" y="244"/>
                  </a:lnTo>
                  <a:lnTo>
                    <a:pt x="387" y="233"/>
                  </a:lnTo>
                  <a:lnTo>
                    <a:pt x="391" y="236"/>
                  </a:lnTo>
                  <a:lnTo>
                    <a:pt x="396" y="243"/>
                  </a:lnTo>
                  <a:lnTo>
                    <a:pt x="403" y="248"/>
                  </a:lnTo>
                  <a:lnTo>
                    <a:pt x="423" y="247"/>
                  </a:lnTo>
                  <a:lnTo>
                    <a:pt x="430" y="250"/>
                  </a:lnTo>
                  <a:lnTo>
                    <a:pt x="433" y="254"/>
                  </a:lnTo>
                  <a:lnTo>
                    <a:pt x="431" y="259"/>
                  </a:lnTo>
                  <a:lnTo>
                    <a:pt x="428" y="263"/>
                  </a:lnTo>
                  <a:lnTo>
                    <a:pt x="424" y="263"/>
                  </a:lnTo>
                  <a:lnTo>
                    <a:pt x="425" y="270"/>
                  </a:lnTo>
                  <a:lnTo>
                    <a:pt x="429" y="276"/>
                  </a:lnTo>
                  <a:lnTo>
                    <a:pt x="429" y="282"/>
                  </a:lnTo>
                  <a:lnTo>
                    <a:pt x="417" y="290"/>
                  </a:lnTo>
                  <a:lnTo>
                    <a:pt x="415" y="292"/>
                  </a:lnTo>
                  <a:lnTo>
                    <a:pt x="417" y="293"/>
                  </a:lnTo>
                  <a:lnTo>
                    <a:pt x="430" y="287"/>
                  </a:lnTo>
                  <a:lnTo>
                    <a:pt x="438" y="282"/>
                  </a:lnTo>
                  <a:lnTo>
                    <a:pt x="449" y="279"/>
                  </a:lnTo>
                  <a:lnTo>
                    <a:pt x="453" y="281"/>
                  </a:lnTo>
                  <a:lnTo>
                    <a:pt x="462" y="288"/>
                  </a:lnTo>
                  <a:lnTo>
                    <a:pt x="466" y="297"/>
                  </a:lnTo>
                  <a:lnTo>
                    <a:pt x="467" y="303"/>
                  </a:lnTo>
                  <a:lnTo>
                    <a:pt x="453" y="317"/>
                  </a:lnTo>
                  <a:lnTo>
                    <a:pt x="457" y="319"/>
                  </a:lnTo>
                  <a:lnTo>
                    <a:pt x="463" y="320"/>
                  </a:lnTo>
                  <a:lnTo>
                    <a:pt x="461" y="328"/>
                  </a:lnTo>
                  <a:lnTo>
                    <a:pt x="453" y="334"/>
                  </a:lnTo>
                  <a:lnTo>
                    <a:pt x="450" y="344"/>
                  </a:lnTo>
                  <a:lnTo>
                    <a:pt x="455" y="351"/>
                  </a:lnTo>
                  <a:lnTo>
                    <a:pt x="466" y="357"/>
                  </a:lnTo>
                  <a:lnTo>
                    <a:pt x="474" y="361"/>
                  </a:lnTo>
                  <a:lnTo>
                    <a:pt x="482" y="361"/>
                  </a:lnTo>
                  <a:lnTo>
                    <a:pt x="487" y="365"/>
                  </a:lnTo>
                  <a:lnTo>
                    <a:pt x="490" y="363"/>
                  </a:lnTo>
                  <a:lnTo>
                    <a:pt x="501" y="365"/>
                  </a:lnTo>
                  <a:lnTo>
                    <a:pt x="506" y="376"/>
                  </a:lnTo>
                  <a:lnTo>
                    <a:pt x="509" y="384"/>
                  </a:lnTo>
                  <a:lnTo>
                    <a:pt x="510" y="394"/>
                  </a:lnTo>
                  <a:lnTo>
                    <a:pt x="512" y="401"/>
                  </a:lnTo>
                  <a:lnTo>
                    <a:pt x="510" y="409"/>
                  </a:lnTo>
                  <a:lnTo>
                    <a:pt x="516" y="410"/>
                  </a:lnTo>
                  <a:lnTo>
                    <a:pt x="526" y="414"/>
                  </a:lnTo>
                  <a:lnTo>
                    <a:pt x="532" y="420"/>
                  </a:lnTo>
                  <a:lnTo>
                    <a:pt x="526" y="435"/>
                  </a:lnTo>
                  <a:lnTo>
                    <a:pt x="533" y="436"/>
                  </a:lnTo>
                  <a:lnTo>
                    <a:pt x="542" y="435"/>
                  </a:lnTo>
                  <a:lnTo>
                    <a:pt x="552" y="435"/>
                  </a:lnTo>
                  <a:lnTo>
                    <a:pt x="560" y="436"/>
                  </a:lnTo>
                  <a:lnTo>
                    <a:pt x="570" y="440"/>
                  </a:lnTo>
                  <a:lnTo>
                    <a:pt x="573" y="446"/>
                  </a:lnTo>
                  <a:lnTo>
                    <a:pt x="580" y="454"/>
                  </a:lnTo>
                  <a:lnTo>
                    <a:pt x="584" y="462"/>
                  </a:lnTo>
                  <a:lnTo>
                    <a:pt x="591" y="469"/>
                  </a:lnTo>
                  <a:lnTo>
                    <a:pt x="594" y="478"/>
                  </a:lnTo>
                  <a:lnTo>
                    <a:pt x="591" y="487"/>
                  </a:lnTo>
                  <a:lnTo>
                    <a:pt x="585" y="501"/>
                  </a:lnTo>
                  <a:lnTo>
                    <a:pt x="584" y="510"/>
                  </a:lnTo>
                  <a:lnTo>
                    <a:pt x="587" y="512"/>
                  </a:lnTo>
                  <a:lnTo>
                    <a:pt x="589" y="518"/>
                  </a:lnTo>
                  <a:lnTo>
                    <a:pt x="585" y="530"/>
                  </a:lnTo>
                  <a:lnTo>
                    <a:pt x="582" y="548"/>
                  </a:lnTo>
                  <a:lnTo>
                    <a:pt x="584" y="556"/>
                  </a:lnTo>
                  <a:lnTo>
                    <a:pt x="584" y="594"/>
                  </a:lnTo>
                  <a:lnTo>
                    <a:pt x="581" y="613"/>
                  </a:lnTo>
                  <a:lnTo>
                    <a:pt x="579" y="623"/>
                  </a:lnTo>
                  <a:lnTo>
                    <a:pt x="574" y="623"/>
                  </a:lnTo>
                  <a:lnTo>
                    <a:pt x="563" y="613"/>
                  </a:lnTo>
                  <a:lnTo>
                    <a:pt x="554" y="607"/>
                  </a:lnTo>
                  <a:lnTo>
                    <a:pt x="552" y="610"/>
                  </a:lnTo>
                  <a:lnTo>
                    <a:pt x="549" y="619"/>
                  </a:lnTo>
                  <a:lnTo>
                    <a:pt x="543" y="621"/>
                  </a:lnTo>
                  <a:lnTo>
                    <a:pt x="524" y="607"/>
                  </a:lnTo>
                  <a:lnTo>
                    <a:pt x="516" y="608"/>
                  </a:lnTo>
                  <a:lnTo>
                    <a:pt x="524" y="624"/>
                  </a:lnTo>
                  <a:lnTo>
                    <a:pt x="519" y="626"/>
                  </a:lnTo>
                  <a:lnTo>
                    <a:pt x="508" y="618"/>
                  </a:lnTo>
                  <a:lnTo>
                    <a:pt x="500" y="609"/>
                  </a:lnTo>
                  <a:lnTo>
                    <a:pt x="484" y="596"/>
                  </a:lnTo>
                  <a:lnTo>
                    <a:pt x="478" y="586"/>
                  </a:lnTo>
                  <a:lnTo>
                    <a:pt x="471" y="577"/>
                  </a:lnTo>
                  <a:lnTo>
                    <a:pt x="461" y="572"/>
                  </a:lnTo>
                  <a:lnTo>
                    <a:pt x="455" y="571"/>
                  </a:lnTo>
                  <a:lnTo>
                    <a:pt x="436" y="554"/>
                  </a:lnTo>
                  <a:lnTo>
                    <a:pt x="419" y="543"/>
                  </a:lnTo>
                  <a:lnTo>
                    <a:pt x="409" y="535"/>
                  </a:lnTo>
                  <a:lnTo>
                    <a:pt x="399" y="532"/>
                  </a:lnTo>
                  <a:lnTo>
                    <a:pt x="392" y="522"/>
                  </a:lnTo>
                  <a:lnTo>
                    <a:pt x="388" y="508"/>
                  </a:lnTo>
                  <a:lnTo>
                    <a:pt x="383" y="501"/>
                  </a:lnTo>
                  <a:lnTo>
                    <a:pt x="371" y="495"/>
                  </a:lnTo>
                  <a:lnTo>
                    <a:pt x="363" y="484"/>
                  </a:lnTo>
                  <a:lnTo>
                    <a:pt x="339" y="457"/>
                  </a:lnTo>
                  <a:lnTo>
                    <a:pt x="317" y="433"/>
                  </a:lnTo>
                  <a:lnTo>
                    <a:pt x="312" y="426"/>
                  </a:lnTo>
                  <a:lnTo>
                    <a:pt x="311" y="409"/>
                  </a:lnTo>
                  <a:lnTo>
                    <a:pt x="288" y="366"/>
                  </a:lnTo>
                  <a:lnTo>
                    <a:pt x="286" y="355"/>
                  </a:lnTo>
                  <a:lnTo>
                    <a:pt x="278" y="341"/>
                  </a:lnTo>
                  <a:lnTo>
                    <a:pt x="272" y="336"/>
                  </a:lnTo>
                  <a:lnTo>
                    <a:pt x="264" y="328"/>
                  </a:lnTo>
                  <a:lnTo>
                    <a:pt x="258" y="323"/>
                  </a:lnTo>
                  <a:lnTo>
                    <a:pt x="250" y="306"/>
                  </a:lnTo>
                  <a:lnTo>
                    <a:pt x="232" y="293"/>
                  </a:lnTo>
                  <a:lnTo>
                    <a:pt x="225" y="293"/>
                  </a:lnTo>
                  <a:lnTo>
                    <a:pt x="223" y="292"/>
                  </a:lnTo>
                  <a:lnTo>
                    <a:pt x="221" y="291"/>
                  </a:lnTo>
                  <a:lnTo>
                    <a:pt x="216" y="270"/>
                  </a:lnTo>
                  <a:lnTo>
                    <a:pt x="210" y="248"/>
                  </a:lnTo>
                  <a:lnTo>
                    <a:pt x="205" y="237"/>
                  </a:lnTo>
                  <a:lnTo>
                    <a:pt x="198" y="225"/>
                  </a:lnTo>
                  <a:lnTo>
                    <a:pt x="198" y="215"/>
                  </a:lnTo>
                  <a:lnTo>
                    <a:pt x="191" y="205"/>
                  </a:lnTo>
                  <a:lnTo>
                    <a:pt x="181" y="195"/>
                  </a:lnTo>
                  <a:lnTo>
                    <a:pt x="161" y="185"/>
                  </a:lnTo>
                  <a:lnTo>
                    <a:pt x="151" y="182"/>
                  </a:lnTo>
                  <a:lnTo>
                    <a:pt x="139" y="179"/>
                  </a:lnTo>
                  <a:lnTo>
                    <a:pt x="130" y="148"/>
                  </a:lnTo>
                  <a:lnTo>
                    <a:pt x="123" y="146"/>
                  </a:lnTo>
                  <a:lnTo>
                    <a:pt x="121" y="140"/>
                  </a:lnTo>
                  <a:lnTo>
                    <a:pt x="116" y="136"/>
                  </a:lnTo>
                  <a:lnTo>
                    <a:pt x="105" y="118"/>
                  </a:lnTo>
                  <a:lnTo>
                    <a:pt x="94" y="108"/>
                  </a:lnTo>
                  <a:lnTo>
                    <a:pt x="86" y="103"/>
                  </a:lnTo>
                  <a:lnTo>
                    <a:pt x="76" y="103"/>
                  </a:lnTo>
                  <a:lnTo>
                    <a:pt x="65" y="93"/>
                  </a:lnTo>
                  <a:lnTo>
                    <a:pt x="57" y="83"/>
                  </a:lnTo>
                  <a:lnTo>
                    <a:pt x="51" y="77"/>
                  </a:lnTo>
                  <a:lnTo>
                    <a:pt x="41" y="71"/>
                  </a:lnTo>
                  <a:lnTo>
                    <a:pt x="19" y="46"/>
                  </a:lnTo>
                  <a:lnTo>
                    <a:pt x="12" y="39"/>
                  </a:lnTo>
                  <a:lnTo>
                    <a:pt x="4" y="22"/>
                  </a:lnTo>
                  <a:lnTo>
                    <a:pt x="3" y="3"/>
                  </a:lnTo>
                  <a:lnTo>
                    <a:pt x="0" y="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5" name="Freeform 199">
              <a:extLst>
                <a:ext uri="{FF2B5EF4-FFF2-40B4-BE49-F238E27FC236}">
                  <a16:creationId xmlns:a16="http://schemas.microsoft.com/office/drawing/2014/main" xmlns="" id="{7FCCFCEE-CF59-4A43-ABB5-B658F8033644}"/>
                </a:ext>
              </a:extLst>
            </p:cNvPr>
            <p:cNvSpPr>
              <a:spLocks noChangeAspect="1"/>
            </p:cNvSpPr>
            <p:nvPr/>
          </p:nvSpPr>
          <p:spPr bwMode="gray">
            <a:xfrm>
              <a:off x="8071925" y="4947330"/>
              <a:ext cx="262736" cy="81005"/>
            </a:xfrm>
            <a:custGeom>
              <a:avLst/>
              <a:gdLst/>
              <a:ahLst/>
              <a:cxnLst>
                <a:cxn ang="0">
                  <a:pos x="364" y="129"/>
                </a:cxn>
                <a:cxn ang="0">
                  <a:pos x="334" y="130"/>
                </a:cxn>
                <a:cxn ang="0">
                  <a:pos x="326" y="124"/>
                </a:cxn>
                <a:cxn ang="0">
                  <a:pos x="314" y="126"/>
                </a:cxn>
                <a:cxn ang="0">
                  <a:pos x="288" y="120"/>
                </a:cxn>
                <a:cxn ang="0">
                  <a:pos x="272" y="110"/>
                </a:cxn>
                <a:cxn ang="0">
                  <a:pos x="257" y="102"/>
                </a:cxn>
                <a:cxn ang="0">
                  <a:pos x="231" y="99"/>
                </a:cxn>
                <a:cxn ang="0">
                  <a:pos x="212" y="97"/>
                </a:cxn>
                <a:cxn ang="0">
                  <a:pos x="203" y="99"/>
                </a:cxn>
                <a:cxn ang="0">
                  <a:pos x="191" y="96"/>
                </a:cxn>
                <a:cxn ang="0">
                  <a:pos x="181" y="103"/>
                </a:cxn>
                <a:cxn ang="0">
                  <a:pos x="142" y="96"/>
                </a:cxn>
                <a:cxn ang="0">
                  <a:pos x="116" y="87"/>
                </a:cxn>
                <a:cxn ang="0">
                  <a:pos x="85" y="83"/>
                </a:cxn>
                <a:cxn ang="0">
                  <a:pos x="67" y="76"/>
                </a:cxn>
                <a:cxn ang="0">
                  <a:pos x="72" y="60"/>
                </a:cxn>
                <a:cxn ang="0">
                  <a:pos x="62" y="59"/>
                </a:cxn>
                <a:cxn ang="0">
                  <a:pos x="24" y="50"/>
                </a:cxn>
                <a:cxn ang="0">
                  <a:pos x="6" y="46"/>
                </a:cxn>
                <a:cxn ang="0">
                  <a:pos x="3" y="38"/>
                </a:cxn>
                <a:cxn ang="0">
                  <a:pos x="9" y="41"/>
                </a:cxn>
                <a:cxn ang="0">
                  <a:pos x="20" y="38"/>
                </a:cxn>
                <a:cxn ang="0">
                  <a:pos x="29" y="30"/>
                </a:cxn>
                <a:cxn ang="0">
                  <a:pos x="36" y="14"/>
                </a:cxn>
                <a:cxn ang="0">
                  <a:pos x="53" y="1"/>
                </a:cxn>
                <a:cxn ang="0">
                  <a:pos x="102" y="0"/>
                </a:cxn>
                <a:cxn ang="0">
                  <a:pos x="119" y="7"/>
                </a:cxn>
                <a:cxn ang="0">
                  <a:pos x="132" y="16"/>
                </a:cxn>
                <a:cxn ang="0">
                  <a:pos x="154" y="18"/>
                </a:cxn>
                <a:cxn ang="0">
                  <a:pos x="177" y="33"/>
                </a:cxn>
                <a:cxn ang="0">
                  <a:pos x="196" y="49"/>
                </a:cxn>
                <a:cxn ang="0">
                  <a:pos x="228" y="49"/>
                </a:cxn>
                <a:cxn ang="0">
                  <a:pos x="261" y="53"/>
                </a:cxn>
                <a:cxn ang="0">
                  <a:pos x="279" y="56"/>
                </a:cxn>
                <a:cxn ang="0">
                  <a:pos x="295" y="39"/>
                </a:cxn>
                <a:cxn ang="0">
                  <a:pos x="304" y="25"/>
                </a:cxn>
                <a:cxn ang="0">
                  <a:pos x="317" y="35"/>
                </a:cxn>
                <a:cxn ang="0">
                  <a:pos x="333" y="41"/>
                </a:cxn>
                <a:cxn ang="0">
                  <a:pos x="347" y="40"/>
                </a:cxn>
                <a:cxn ang="0">
                  <a:pos x="358" y="45"/>
                </a:cxn>
                <a:cxn ang="0">
                  <a:pos x="373" y="51"/>
                </a:cxn>
                <a:cxn ang="0">
                  <a:pos x="397" y="55"/>
                </a:cxn>
                <a:cxn ang="0">
                  <a:pos x="412" y="75"/>
                </a:cxn>
                <a:cxn ang="0">
                  <a:pos x="424" y="96"/>
                </a:cxn>
                <a:cxn ang="0">
                  <a:pos x="456" y="97"/>
                </a:cxn>
                <a:cxn ang="0">
                  <a:pos x="481" y="94"/>
                </a:cxn>
                <a:cxn ang="0">
                  <a:pos x="499" y="103"/>
                </a:cxn>
                <a:cxn ang="0">
                  <a:pos x="497" y="136"/>
                </a:cxn>
                <a:cxn ang="0">
                  <a:pos x="503" y="148"/>
                </a:cxn>
                <a:cxn ang="0">
                  <a:pos x="502" y="156"/>
                </a:cxn>
                <a:cxn ang="0">
                  <a:pos x="462" y="141"/>
                </a:cxn>
                <a:cxn ang="0">
                  <a:pos x="433" y="130"/>
                </a:cxn>
                <a:cxn ang="0">
                  <a:pos x="392" y="136"/>
                </a:cxn>
                <a:cxn ang="0">
                  <a:pos x="374" y="129"/>
                </a:cxn>
              </a:cxnLst>
              <a:rect l="0" t="0" r="r" b="b"/>
              <a:pathLst>
                <a:path w="506" h="158">
                  <a:moveTo>
                    <a:pt x="374" y="129"/>
                  </a:moveTo>
                  <a:lnTo>
                    <a:pt x="364" y="129"/>
                  </a:lnTo>
                  <a:lnTo>
                    <a:pt x="353" y="135"/>
                  </a:lnTo>
                  <a:lnTo>
                    <a:pt x="334" y="130"/>
                  </a:lnTo>
                  <a:lnTo>
                    <a:pt x="330" y="127"/>
                  </a:lnTo>
                  <a:lnTo>
                    <a:pt x="326" y="124"/>
                  </a:lnTo>
                  <a:lnTo>
                    <a:pt x="323" y="126"/>
                  </a:lnTo>
                  <a:lnTo>
                    <a:pt x="314" y="126"/>
                  </a:lnTo>
                  <a:lnTo>
                    <a:pt x="304" y="125"/>
                  </a:lnTo>
                  <a:lnTo>
                    <a:pt x="288" y="120"/>
                  </a:lnTo>
                  <a:lnTo>
                    <a:pt x="279" y="115"/>
                  </a:lnTo>
                  <a:lnTo>
                    <a:pt x="272" y="110"/>
                  </a:lnTo>
                  <a:lnTo>
                    <a:pt x="266" y="105"/>
                  </a:lnTo>
                  <a:lnTo>
                    <a:pt x="257" y="102"/>
                  </a:lnTo>
                  <a:lnTo>
                    <a:pt x="242" y="99"/>
                  </a:lnTo>
                  <a:lnTo>
                    <a:pt x="231" y="99"/>
                  </a:lnTo>
                  <a:lnTo>
                    <a:pt x="217" y="96"/>
                  </a:lnTo>
                  <a:lnTo>
                    <a:pt x="212" y="97"/>
                  </a:lnTo>
                  <a:lnTo>
                    <a:pt x="208" y="99"/>
                  </a:lnTo>
                  <a:lnTo>
                    <a:pt x="203" y="99"/>
                  </a:lnTo>
                  <a:lnTo>
                    <a:pt x="201" y="96"/>
                  </a:lnTo>
                  <a:lnTo>
                    <a:pt x="191" y="96"/>
                  </a:lnTo>
                  <a:lnTo>
                    <a:pt x="186" y="100"/>
                  </a:lnTo>
                  <a:lnTo>
                    <a:pt x="181" y="103"/>
                  </a:lnTo>
                  <a:lnTo>
                    <a:pt x="177" y="103"/>
                  </a:lnTo>
                  <a:lnTo>
                    <a:pt x="142" y="96"/>
                  </a:lnTo>
                  <a:lnTo>
                    <a:pt x="129" y="89"/>
                  </a:lnTo>
                  <a:lnTo>
                    <a:pt x="116" y="87"/>
                  </a:lnTo>
                  <a:lnTo>
                    <a:pt x="95" y="86"/>
                  </a:lnTo>
                  <a:lnTo>
                    <a:pt x="85" y="83"/>
                  </a:lnTo>
                  <a:lnTo>
                    <a:pt x="79" y="80"/>
                  </a:lnTo>
                  <a:lnTo>
                    <a:pt x="67" y="76"/>
                  </a:lnTo>
                  <a:lnTo>
                    <a:pt x="63" y="72"/>
                  </a:lnTo>
                  <a:lnTo>
                    <a:pt x="72" y="60"/>
                  </a:lnTo>
                  <a:lnTo>
                    <a:pt x="70" y="59"/>
                  </a:lnTo>
                  <a:lnTo>
                    <a:pt x="62" y="59"/>
                  </a:lnTo>
                  <a:lnTo>
                    <a:pt x="42" y="50"/>
                  </a:lnTo>
                  <a:lnTo>
                    <a:pt x="24" y="50"/>
                  </a:lnTo>
                  <a:lnTo>
                    <a:pt x="18" y="48"/>
                  </a:lnTo>
                  <a:lnTo>
                    <a:pt x="6" y="46"/>
                  </a:lnTo>
                  <a:lnTo>
                    <a:pt x="0" y="40"/>
                  </a:lnTo>
                  <a:lnTo>
                    <a:pt x="3" y="38"/>
                  </a:lnTo>
                  <a:lnTo>
                    <a:pt x="5" y="39"/>
                  </a:lnTo>
                  <a:lnTo>
                    <a:pt x="9" y="41"/>
                  </a:lnTo>
                  <a:lnTo>
                    <a:pt x="15" y="41"/>
                  </a:lnTo>
                  <a:lnTo>
                    <a:pt x="20" y="38"/>
                  </a:lnTo>
                  <a:lnTo>
                    <a:pt x="24" y="30"/>
                  </a:lnTo>
                  <a:lnTo>
                    <a:pt x="29" y="30"/>
                  </a:lnTo>
                  <a:lnTo>
                    <a:pt x="33" y="23"/>
                  </a:lnTo>
                  <a:lnTo>
                    <a:pt x="36" y="14"/>
                  </a:lnTo>
                  <a:lnTo>
                    <a:pt x="41" y="5"/>
                  </a:lnTo>
                  <a:lnTo>
                    <a:pt x="53" y="1"/>
                  </a:lnTo>
                  <a:lnTo>
                    <a:pt x="89" y="7"/>
                  </a:lnTo>
                  <a:lnTo>
                    <a:pt x="102" y="0"/>
                  </a:lnTo>
                  <a:lnTo>
                    <a:pt x="113" y="0"/>
                  </a:lnTo>
                  <a:lnTo>
                    <a:pt x="119" y="7"/>
                  </a:lnTo>
                  <a:lnTo>
                    <a:pt x="122" y="14"/>
                  </a:lnTo>
                  <a:lnTo>
                    <a:pt x="132" y="16"/>
                  </a:lnTo>
                  <a:lnTo>
                    <a:pt x="140" y="14"/>
                  </a:lnTo>
                  <a:lnTo>
                    <a:pt x="154" y="18"/>
                  </a:lnTo>
                  <a:lnTo>
                    <a:pt x="164" y="19"/>
                  </a:lnTo>
                  <a:lnTo>
                    <a:pt x="177" y="33"/>
                  </a:lnTo>
                  <a:lnTo>
                    <a:pt x="186" y="46"/>
                  </a:lnTo>
                  <a:lnTo>
                    <a:pt x="196" y="49"/>
                  </a:lnTo>
                  <a:lnTo>
                    <a:pt x="207" y="48"/>
                  </a:lnTo>
                  <a:lnTo>
                    <a:pt x="228" y="49"/>
                  </a:lnTo>
                  <a:lnTo>
                    <a:pt x="234" y="48"/>
                  </a:lnTo>
                  <a:lnTo>
                    <a:pt x="261" y="53"/>
                  </a:lnTo>
                  <a:lnTo>
                    <a:pt x="271" y="54"/>
                  </a:lnTo>
                  <a:lnTo>
                    <a:pt x="279" y="56"/>
                  </a:lnTo>
                  <a:lnTo>
                    <a:pt x="287" y="54"/>
                  </a:lnTo>
                  <a:lnTo>
                    <a:pt x="295" y="39"/>
                  </a:lnTo>
                  <a:lnTo>
                    <a:pt x="296" y="32"/>
                  </a:lnTo>
                  <a:lnTo>
                    <a:pt x="304" y="25"/>
                  </a:lnTo>
                  <a:lnTo>
                    <a:pt x="311" y="27"/>
                  </a:lnTo>
                  <a:lnTo>
                    <a:pt x="317" y="35"/>
                  </a:lnTo>
                  <a:lnTo>
                    <a:pt x="323" y="41"/>
                  </a:lnTo>
                  <a:lnTo>
                    <a:pt x="333" y="41"/>
                  </a:lnTo>
                  <a:lnTo>
                    <a:pt x="342" y="37"/>
                  </a:lnTo>
                  <a:lnTo>
                    <a:pt x="347" y="40"/>
                  </a:lnTo>
                  <a:lnTo>
                    <a:pt x="353" y="41"/>
                  </a:lnTo>
                  <a:lnTo>
                    <a:pt x="358" y="45"/>
                  </a:lnTo>
                  <a:lnTo>
                    <a:pt x="365" y="46"/>
                  </a:lnTo>
                  <a:lnTo>
                    <a:pt x="373" y="51"/>
                  </a:lnTo>
                  <a:lnTo>
                    <a:pt x="390" y="50"/>
                  </a:lnTo>
                  <a:lnTo>
                    <a:pt x="397" y="55"/>
                  </a:lnTo>
                  <a:lnTo>
                    <a:pt x="404" y="70"/>
                  </a:lnTo>
                  <a:lnTo>
                    <a:pt x="412" y="75"/>
                  </a:lnTo>
                  <a:lnTo>
                    <a:pt x="414" y="91"/>
                  </a:lnTo>
                  <a:lnTo>
                    <a:pt x="424" y="96"/>
                  </a:lnTo>
                  <a:lnTo>
                    <a:pt x="435" y="99"/>
                  </a:lnTo>
                  <a:lnTo>
                    <a:pt x="456" y="97"/>
                  </a:lnTo>
                  <a:lnTo>
                    <a:pt x="467" y="97"/>
                  </a:lnTo>
                  <a:lnTo>
                    <a:pt x="481" y="94"/>
                  </a:lnTo>
                  <a:lnTo>
                    <a:pt x="492" y="97"/>
                  </a:lnTo>
                  <a:lnTo>
                    <a:pt x="499" y="103"/>
                  </a:lnTo>
                  <a:lnTo>
                    <a:pt x="500" y="116"/>
                  </a:lnTo>
                  <a:lnTo>
                    <a:pt x="497" y="136"/>
                  </a:lnTo>
                  <a:lnTo>
                    <a:pt x="499" y="143"/>
                  </a:lnTo>
                  <a:lnTo>
                    <a:pt x="503" y="148"/>
                  </a:lnTo>
                  <a:lnTo>
                    <a:pt x="506" y="158"/>
                  </a:lnTo>
                  <a:lnTo>
                    <a:pt x="502" y="156"/>
                  </a:lnTo>
                  <a:lnTo>
                    <a:pt x="495" y="150"/>
                  </a:lnTo>
                  <a:lnTo>
                    <a:pt x="462" y="141"/>
                  </a:lnTo>
                  <a:lnTo>
                    <a:pt x="446" y="135"/>
                  </a:lnTo>
                  <a:lnTo>
                    <a:pt x="433" y="130"/>
                  </a:lnTo>
                  <a:lnTo>
                    <a:pt x="406" y="138"/>
                  </a:lnTo>
                  <a:lnTo>
                    <a:pt x="392" y="136"/>
                  </a:lnTo>
                  <a:lnTo>
                    <a:pt x="381" y="131"/>
                  </a:lnTo>
                  <a:lnTo>
                    <a:pt x="374" y="12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6" name="Freeform 200">
              <a:extLst>
                <a:ext uri="{FF2B5EF4-FFF2-40B4-BE49-F238E27FC236}">
                  <a16:creationId xmlns:a16="http://schemas.microsoft.com/office/drawing/2014/main" xmlns="" id="{0CE82F51-FD5B-4A0C-9AF0-EBA96ED37832}"/>
                </a:ext>
              </a:extLst>
            </p:cNvPr>
            <p:cNvSpPr>
              <a:spLocks noChangeAspect="1"/>
            </p:cNvSpPr>
            <p:nvPr/>
          </p:nvSpPr>
          <p:spPr bwMode="gray">
            <a:xfrm>
              <a:off x="8175144" y="4654465"/>
              <a:ext cx="284631" cy="243016"/>
            </a:xfrm>
            <a:custGeom>
              <a:avLst/>
              <a:gdLst/>
              <a:ahLst/>
              <a:cxnLst>
                <a:cxn ang="0">
                  <a:pos x="474" y="15"/>
                </a:cxn>
                <a:cxn ang="0">
                  <a:pos x="471" y="22"/>
                </a:cxn>
                <a:cxn ang="0">
                  <a:pos x="485" y="38"/>
                </a:cxn>
                <a:cxn ang="0">
                  <a:pos x="470" y="42"/>
                </a:cxn>
                <a:cxn ang="0">
                  <a:pos x="460" y="57"/>
                </a:cxn>
                <a:cxn ang="0">
                  <a:pos x="461" y="67"/>
                </a:cxn>
                <a:cxn ang="0">
                  <a:pos x="475" y="80"/>
                </a:cxn>
                <a:cxn ang="0">
                  <a:pos x="493" y="121"/>
                </a:cxn>
                <a:cxn ang="0">
                  <a:pos x="490" y="132"/>
                </a:cxn>
                <a:cxn ang="0">
                  <a:pos x="547" y="186"/>
                </a:cxn>
                <a:cxn ang="0">
                  <a:pos x="519" y="194"/>
                </a:cxn>
                <a:cxn ang="0">
                  <a:pos x="495" y="186"/>
                </a:cxn>
                <a:cxn ang="0">
                  <a:pos x="486" y="202"/>
                </a:cxn>
                <a:cxn ang="0">
                  <a:pos x="471" y="228"/>
                </a:cxn>
                <a:cxn ang="0">
                  <a:pos x="468" y="266"/>
                </a:cxn>
                <a:cxn ang="0">
                  <a:pos x="438" y="311"/>
                </a:cxn>
                <a:cxn ang="0">
                  <a:pos x="402" y="336"/>
                </a:cxn>
                <a:cxn ang="0">
                  <a:pos x="411" y="350"/>
                </a:cxn>
                <a:cxn ang="0">
                  <a:pos x="417" y="381"/>
                </a:cxn>
                <a:cxn ang="0">
                  <a:pos x="407" y="393"/>
                </a:cxn>
                <a:cxn ang="0">
                  <a:pos x="398" y="407"/>
                </a:cxn>
                <a:cxn ang="0">
                  <a:pos x="394" y="417"/>
                </a:cxn>
                <a:cxn ang="0">
                  <a:pos x="374" y="441"/>
                </a:cxn>
                <a:cxn ang="0">
                  <a:pos x="324" y="465"/>
                </a:cxn>
                <a:cxn ang="0">
                  <a:pos x="308" y="433"/>
                </a:cxn>
                <a:cxn ang="0">
                  <a:pos x="293" y="423"/>
                </a:cxn>
                <a:cxn ang="0">
                  <a:pos x="262" y="428"/>
                </a:cxn>
                <a:cxn ang="0">
                  <a:pos x="240" y="414"/>
                </a:cxn>
                <a:cxn ang="0">
                  <a:pos x="221" y="408"/>
                </a:cxn>
                <a:cxn ang="0">
                  <a:pos x="201" y="424"/>
                </a:cxn>
                <a:cxn ang="0">
                  <a:pos x="174" y="427"/>
                </a:cxn>
                <a:cxn ang="0">
                  <a:pos x="160" y="430"/>
                </a:cxn>
                <a:cxn ang="0">
                  <a:pos x="146" y="398"/>
                </a:cxn>
                <a:cxn ang="0">
                  <a:pos x="129" y="398"/>
                </a:cxn>
                <a:cxn ang="0">
                  <a:pos x="110" y="406"/>
                </a:cxn>
                <a:cxn ang="0">
                  <a:pos x="84" y="397"/>
                </a:cxn>
                <a:cxn ang="0">
                  <a:pos x="70" y="387"/>
                </a:cxn>
                <a:cxn ang="0">
                  <a:pos x="62" y="353"/>
                </a:cxn>
                <a:cxn ang="0">
                  <a:pos x="59" y="333"/>
                </a:cxn>
                <a:cxn ang="0">
                  <a:pos x="55" y="305"/>
                </a:cxn>
                <a:cxn ang="0">
                  <a:pos x="39" y="278"/>
                </a:cxn>
                <a:cxn ang="0">
                  <a:pos x="18" y="268"/>
                </a:cxn>
                <a:cxn ang="0">
                  <a:pos x="11" y="233"/>
                </a:cxn>
                <a:cxn ang="0">
                  <a:pos x="1" y="214"/>
                </a:cxn>
                <a:cxn ang="0">
                  <a:pos x="7" y="163"/>
                </a:cxn>
                <a:cxn ang="0">
                  <a:pos x="25" y="134"/>
                </a:cxn>
                <a:cxn ang="0">
                  <a:pos x="60" y="174"/>
                </a:cxn>
                <a:cxn ang="0">
                  <a:pos x="99" y="185"/>
                </a:cxn>
                <a:cxn ang="0">
                  <a:pos x="129" y="186"/>
                </a:cxn>
                <a:cxn ang="0">
                  <a:pos x="156" y="183"/>
                </a:cxn>
                <a:cxn ang="0">
                  <a:pos x="184" y="155"/>
                </a:cxn>
                <a:cxn ang="0">
                  <a:pos x="217" y="166"/>
                </a:cxn>
                <a:cxn ang="0">
                  <a:pos x="253" y="174"/>
                </a:cxn>
                <a:cxn ang="0">
                  <a:pos x="285" y="163"/>
                </a:cxn>
                <a:cxn ang="0">
                  <a:pos x="308" y="147"/>
                </a:cxn>
                <a:cxn ang="0">
                  <a:pos x="330" y="90"/>
                </a:cxn>
                <a:cxn ang="0">
                  <a:pos x="363" y="27"/>
                </a:cxn>
                <a:cxn ang="0">
                  <a:pos x="394" y="0"/>
                </a:cxn>
                <a:cxn ang="0">
                  <a:pos x="468" y="11"/>
                </a:cxn>
              </a:cxnLst>
              <a:rect l="0" t="0" r="r" b="b"/>
              <a:pathLst>
                <a:path w="547" h="467">
                  <a:moveTo>
                    <a:pt x="472" y="11"/>
                  </a:moveTo>
                  <a:lnTo>
                    <a:pt x="475" y="13"/>
                  </a:lnTo>
                  <a:lnTo>
                    <a:pt x="474" y="15"/>
                  </a:lnTo>
                  <a:lnTo>
                    <a:pt x="469" y="18"/>
                  </a:lnTo>
                  <a:lnTo>
                    <a:pt x="464" y="19"/>
                  </a:lnTo>
                  <a:lnTo>
                    <a:pt x="471" y="22"/>
                  </a:lnTo>
                  <a:lnTo>
                    <a:pt x="477" y="27"/>
                  </a:lnTo>
                  <a:lnTo>
                    <a:pt x="485" y="30"/>
                  </a:lnTo>
                  <a:lnTo>
                    <a:pt x="485" y="38"/>
                  </a:lnTo>
                  <a:lnTo>
                    <a:pt x="479" y="41"/>
                  </a:lnTo>
                  <a:lnTo>
                    <a:pt x="471" y="40"/>
                  </a:lnTo>
                  <a:lnTo>
                    <a:pt x="470" y="42"/>
                  </a:lnTo>
                  <a:lnTo>
                    <a:pt x="457" y="43"/>
                  </a:lnTo>
                  <a:lnTo>
                    <a:pt x="453" y="47"/>
                  </a:lnTo>
                  <a:lnTo>
                    <a:pt x="460" y="57"/>
                  </a:lnTo>
                  <a:lnTo>
                    <a:pt x="464" y="59"/>
                  </a:lnTo>
                  <a:lnTo>
                    <a:pt x="465" y="63"/>
                  </a:lnTo>
                  <a:lnTo>
                    <a:pt x="461" y="67"/>
                  </a:lnTo>
                  <a:lnTo>
                    <a:pt x="464" y="70"/>
                  </a:lnTo>
                  <a:lnTo>
                    <a:pt x="470" y="75"/>
                  </a:lnTo>
                  <a:lnTo>
                    <a:pt x="475" y="80"/>
                  </a:lnTo>
                  <a:lnTo>
                    <a:pt x="479" y="88"/>
                  </a:lnTo>
                  <a:lnTo>
                    <a:pt x="496" y="116"/>
                  </a:lnTo>
                  <a:lnTo>
                    <a:pt x="493" y="121"/>
                  </a:lnTo>
                  <a:lnTo>
                    <a:pt x="492" y="124"/>
                  </a:lnTo>
                  <a:lnTo>
                    <a:pt x="490" y="127"/>
                  </a:lnTo>
                  <a:lnTo>
                    <a:pt x="490" y="132"/>
                  </a:lnTo>
                  <a:lnTo>
                    <a:pt x="491" y="137"/>
                  </a:lnTo>
                  <a:lnTo>
                    <a:pt x="541" y="180"/>
                  </a:lnTo>
                  <a:lnTo>
                    <a:pt x="547" y="186"/>
                  </a:lnTo>
                  <a:lnTo>
                    <a:pt x="547" y="191"/>
                  </a:lnTo>
                  <a:lnTo>
                    <a:pt x="538" y="193"/>
                  </a:lnTo>
                  <a:lnTo>
                    <a:pt x="519" y="194"/>
                  </a:lnTo>
                  <a:lnTo>
                    <a:pt x="504" y="191"/>
                  </a:lnTo>
                  <a:lnTo>
                    <a:pt x="496" y="181"/>
                  </a:lnTo>
                  <a:lnTo>
                    <a:pt x="495" y="186"/>
                  </a:lnTo>
                  <a:lnTo>
                    <a:pt x="497" y="194"/>
                  </a:lnTo>
                  <a:lnTo>
                    <a:pt x="496" y="197"/>
                  </a:lnTo>
                  <a:lnTo>
                    <a:pt x="486" y="202"/>
                  </a:lnTo>
                  <a:lnTo>
                    <a:pt x="479" y="212"/>
                  </a:lnTo>
                  <a:lnTo>
                    <a:pt x="474" y="219"/>
                  </a:lnTo>
                  <a:lnTo>
                    <a:pt x="471" y="228"/>
                  </a:lnTo>
                  <a:lnTo>
                    <a:pt x="471" y="240"/>
                  </a:lnTo>
                  <a:lnTo>
                    <a:pt x="468" y="248"/>
                  </a:lnTo>
                  <a:lnTo>
                    <a:pt x="468" y="266"/>
                  </a:lnTo>
                  <a:lnTo>
                    <a:pt x="460" y="276"/>
                  </a:lnTo>
                  <a:lnTo>
                    <a:pt x="447" y="304"/>
                  </a:lnTo>
                  <a:lnTo>
                    <a:pt x="438" y="311"/>
                  </a:lnTo>
                  <a:lnTo>
                    <a:pt x="433" y="309"/>
                  </a:lnTo>
                  <a:lnTo>
                    <a:pt x="427" y="316"/>
                  </a:lnTo>
                  <a:lnTo>
                    <a:pt x="402" y="336"/>
                  </a:lnTo>
                  <a:lnTo>
                    <a:pt x="404" y="339"/>
                  </a:lnTo>
                  <a:lnTo>
                    <a:pt x="410" y="341"/>
                  </a:lnTo>
                  <a:lnTo>
                    <a:pt x="411" y="350"/>
                  </a:lnTo>
                  <a:lnTo>
                    <a:pt x="411" y="358"/>
                  </a:lnTo>
                  <a:lnTo>
                    <a:pt x="422" y="363"/>
                  </a:lnTo>
                  <a:lnTo>
                    <a:pt x="417" y="381"/>
                  </a:lnTo>
                  <a:lnTo>
                    <a:pt x="411" y="377"/>
                  </a:lnTo>
                  <a:lnTo>
                    <a:pt x="409" y="381"/>
                  </a:lnTo>
                  <a:lnTo>
                    <a:pt x="407" y="393"/>
                  </a:lnTo>
                  <a:lnTo>
                    <a:pt x="404" y="401"/>
                  </a:lnTo>
                  <a:lnTo>
                    <a:pt x="399" y="402"/>
                  </a:lnTo>
                  <a:lnTo>
                    <a:pt x="398" y="407"/>
                  </a:lnTo>
                  <a:lnTo>
                    <a:pt x="398" y="412"/>
                  </a:lnTo>
                  <a:lnTo>
                    <a:pt x="396" y="416"/>
                  </a:lnTo>
                  <a:lnTo>
                    <a:pt x="394" y="417"/>
                  </a:lnTo>
                  <a:lnTo>
                    <a:pt x="390" y="420"/>
                  </a:lnTo>
                  <a:lnTo>
                    <a:pt x="387" y="433"/>
                  </a:lnTo>
                  <a:lnTo>
                    <a:pt x="374" y="441"/>
                  </a:lnTo>
                  <a:lnTo>
                    <a:pt x="371" y="441"/>
                  </a:lnTo>
                  <a:lnTo>
                    <a:pt x="361" y="447"/>
                  </a:lnTo>
                  <a:lnTo>
                    <a:pt x="324" y="465"/>
                  </a:lnTo>
                  <a:lnTo>
                    <a:pt x="315" y="467"/>
                  </a:lnTo>
                  <a:lnTo>
                    <a:pt x="310" y="443"/>
                  </a:lnTo>
                  <a:lnTo>
                    <a:pt x="308" y="433"/>
                  </a:lnTo>
                  <a:lnTo>
                    <a:pt x="304" y="430"/>
                  </a:lnTo>
                  <a:lnTo>
                    <a:pt x="301" y="430"/>
                  </a:lnTo>
                  <a:lnTo>
                    <a:pt x="293" y="423"/>
                  </a:lnTo>
                  <a:lnTo>
                    <a:pt x="280" y="423"/>
                  </a:lnTo>
                  <a:lnTo>
                    <a:pt x="271" y="427"/>
                  </a:lnTo>
                  <a:lnTo>
                    <a:pt x="262" y="428"/>
                  </a:lnTo>
                  <a:lnTo>
                    <a:pt x="260" y="423"/>
                  </a:lnTo>
                  <a:lnTo>
                    <a:pt x="259" y="414"/>
                  </a:lnTo>
                  <a:lnTo>
                    <a:pt x="240" y="414"/>
                  </a:lnTo>
                  <a:lnTo>
                    <a:pt x="229" y="407"/>
                  </a:lnTo>
                  <a:lnTo>
                    <a:pt x="223" y="404"/>
                  </a:lnTo>
                  <a:lnTo>
                    <a:pt x="221" y="408"/>
                  </a:lnTo>
                  <a:lnTo>
                    <a:pt x="222" y="413"/>
                  </a:lnTo>
                  <a:lnTo>
                    <a:pt x="213" y="419"/>
                  </a:lnTo>
                  <a:lnTo>
                    <a:pt x="201" y="424"/>
                  </a:lnTo>
                  <a:lnTo>
                    <a:pt x="194" y="425"/>
                  </a:lnTo>
                  <a:lnTo>
                    <a:pt x="183" y="423"/>
                  </a:lnTo>
                  <a:lnTo>
                    <a:pt x="174" y="427"/>
                  </a:lnTo>
                  <a:lnTo>
                    <a:pt x="168" y="428"/>
                  </a:lnTo>
                  <a:lnTo>
                    <a:pt x="163" y="430"/>
                  </a:lnTo>
                  <a:lnTo>
                    <a:pt x="160" y="430"/>
                  </a:lnTo>
                  <a:lnTo>
                    <a:pt x="158" y="412"/>
                  </a:lnTo>
                  <a:lnTo>
                    <a:pt x="151" y="391"/>
                  </a:lnTo>
                  <a:lnTo>
                    <a:pt x="146" y="398"/>
                  </a:lnTo>
                  <a:lnTo>
                    <a:pt x="143" y="401"/>
                  </a:lnTo>
                  <a:lnTo>
                    <a:pt x="133" y="397"/>
                  </a:lnTo>
                  <a:lnTo>
                    <a:pt x="129" y="398"/>
                  </a:lnTo>
                  <a:lnTo>
                    <a:pt x="124" y="403"/>
                  </a:lnTo>
                  <a:lnTo>
                    <a:pt x="119" y="404"/>
                  </a:lnTo>
                  <a:lnTo>
                    <a:pt x="110" y="406"/>
                  </a:lnTo>
                  <a:lnTo>
                    <a:pt x="104" y="403"/>
                  </a:lnTo>
                  <a:lnTo>
                    <a:pt x="94" y="404"/>
                  </a:lnTo>
                  <a:lnTo>
                    <a:pt x="84" y="397"/>
                  </a:lnTo>
                  <a:lnTo>
                    <a:pt x="81" y="400"/>
                  </a:lnTo>
                  <a:lnTo>
                    <a:pt x="73" y="401"/>
                  </a:lnTo>
                  <a:lnTo>
                    <a:pt x="70" y="387"/>
                  </a:lnTo>
                  <a:lnTo>
                    <a:pt x="71" y="377"/>
                  </a:lnTo>
                  <a:lnTo>
                    <a:pt x="67" y="373"/>
                  </a:lnTo>
                  <a:lnTo>
                    <a:pt x="62" y="353"/>
                  </a:lnTo>
                  <a:lnTo>
                    <a:pt x="56" y="341"/>
                  </a:lnTo>
                  <a:lnTo>
                    <a:pt x="56" y="336"/>
                  </a:lnTo>
                  <a:lnTo>
                    <a:pt x="59" y="333"/>
                  </a:lnTo>
                  <a:lnTo>
                    <a:pt x="60" y="325"/>
                  </a:lnTo>
                  <a:lnTo>
                    <a:pt x="57" y="314"/>
                  </a:lnTo>
                  <a:lnTo>
                    <a:pt x="55" y="305"/>
                  </a:lnTo>
                  <a:lnTo>
                    <a:pt x="45" y="288"/>
                  </a:lnTo>
                  <a:lnTo>
                    <a:pt x="43" y="283"/>
                  </a:lnTo>
                  <a:lnTo>
                    <a:pt x="39" y="278"/>
                  </a:lnTo>
                  <a:lnTo>
                    <a:pt x="29" y="274"/>
                  </a:lnTo>
                  <a:lnTo>
                    <a:pt x="23" y="268"/>
                  </a:lnTo>
                  <a:lnTo>
                    <a:pt x="18" y="268"/>
                  </a:lnTo>
                  <a:lnTo>
                    <a:pt x="13" y="264"/>
                  </a:lnTo>
                  <a:lnTo>
                    <a:pt x="12" y="253"/>
                  </a:lnTo>
                  <a:lnTo>
                    <a:pt x="11" y="233"/>
                  </a:lnTo>
                  <a:lnTo>
                    <a:pt x="6" y="223"/>
                  </a:lnTo>
                  <a:lnTo>
                    <a:pt x="2" y="219"/>
                  </a:lnTo>
                  <a:lnTo>
                    <a:pt x="1" y="214"/>
                  </a:lnTo>
                  <a:lnTo>
                    <a:pt x="0" y="196"/>
                  </a:lnTo>
                  <a:lnTo>
                    <a:pt x="1" y="182"/>
                  </a:lnTo>
                  <a:lnTo>
                    <a:pt x="7" y="163"/>
                  </a:lnTo>
                  <a:lnTo>
                    <a:pt x="12" y="154"/>
                  </a:lnTo>
                  <a:lnTo>
                    <a:pt x="19" y="145"/>
                  </a:lnTo>
                  <a:lnTo>
                    <a:pt x="25" y="134"/>
                  </a:lnTo>
                  <a:lnTo>
                    <a:pt x="33" y="129"/>
                  </a:lnTo>
                  <a:lnTo>
                    <a:pt x="33" y="134"/>
                  </a:lnTo>
                  <a:lnTo>
                    <a:pt x="60" y="174"/>
                  </a:lnTo>
                  <a:lnTo>
                    <a:pt x="73" y="185"/>
                  </a:lnTo>
                  <a:lnTo>
                    <a:pt x="87" y="188"/>
                  </a:lnTo>
                  <a:lnTo>
                    <a:pt x="99" y="185"/>
                  </a:lnTo>
                  <a:lnTo>
                    <a:pt x="110" y="183"/>
                  </a:lnTo>
                  <a:lnTo>
                    <a:pt x="120" y="190"/>
                  </a:lnTo>
                  <a:lnTo>
                    <a:pt x="129" y="186"/>
                  </a:lnTo>
                  <a:lnTo>
                    <a:pt x="138" y="186"/>
                  </a:lnTo>
                  <a:lnTo>
                    <a:pt x="148" y="187"/>
                  </a:lnTo>
                  <a:lnTo>
                    <a:pt x="156" y="183"/>
                  </a:lnTo>
                  <a:lnTo>
                    <a:pt x="172" y="165"/>
                  </a:lnTo>
                  <a:lnTo>
                    <a:pt x="179" y="156"/>
                  </a:lnTo>
                  <a:lnTo>
                    <a:pt x="184" y="155"/>
                  </a:lnTo>
                  <a:lnTo>
                    <a:pt x="211" y="156"/>
                  </a:lnTo>
                  <a:lnTo>
                    <a:pt x="216" y="159"/>
                  </a:lnTo>
                  <a:lnTo>
                    <a:pt x="217" y="166"/>
                  </a:lnTo>
                  <a:lnTo>
                    <a:pt x="222" y="166"/>
                  </a:lnTo>
                  <a:lnTo>
                    <a:pt x="243" y="174"/>
                  </a:lnTo>
                  <a:lnTo>
                    <a:pt x="253" y="174"/>
                  </a:lnTo>
                  <a:lnTo>
                    <a:pt x="264" y="167"/>
                  </a:lnTo>
                  <a:lnTo>
                    <a:pt x="273" y="165"/>
                  </a:lnTo>
                  <a:lnTo>
                    <a:pt x="285" y="163"/>
                  </a:lnTo>
                  <a:lnTo>
                    <a:pt x="298" y="159"/>
                  </a:lnTo>
                  <a:lnTo>
                    <a:pt x="304" y="154"/>
                  </a:lnTo>
                  <a:lnTo>
                    <a:pt x="308" y="147"/>
                  </a:lnTo>
                  <a:lnTo>
                    <a:pt x="315" y="135"/>
                  </a:lnTo>
                  <a:lnTo>
                    <a:pt x="324" y="117"/>
                  </a:lnTo>
                  <a:lnTo>
                    <a:pt x="330" y="90"/>
                  </a:lnTo>
                  <a:lnTo>
                    <a:pt x="356" y="61"/>
                  </a:lnTo>
                  <a:lnTo>
                    <a:pt x="361" y="49"/>
                  </a:lnTo>
                  <a:lnTo>
                    <a:pt x="363" y="27"/>
                  </a:lnTo>
                  <a:lnTo>
                    <a:pt x="369" y="10"/>
                  </a:lnTo>
                  <a:lnTo>
                    <a:pt x="375" y="2"/>
                  </a:lnTo>
                  <a:lnTo>
                    <a:pt x="394" y="0"/>
                  </a:lnTo>
                  <a:lnTo>
                    <a:pt x="445" y="2"/>
                  </a:lnTo>
                  <a:lnTo>
                    <a:pt x="454" y="7"/>
                  </a:lnTo>
                  <a:lnTo>
                    <a:pt x="468" y="11"/>
                  </a:lnTo>
                  <a:lnTo>
                    <a:pt x="472" y="1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7" name="Freeform 201">
              <a:extLst>
                <a:ext uri="{FF2B5EF4-FFF2-40B4-BE49-F238E27FC236}">
                  <a16:creationId xmlns:a16="http://schemas.microsoft.com/office/drawing/2014/main" xmlns="" id="{0FF64849-D0EF-4628-9500-25C5943774DF}"/>
                </a:ext>
              </a:extLst>
            </p:cNvPr>
            <p:cNvSpPr>
              <a:spLocks noChangeAspect="1"/>
            </p:cNvSpPr>
            <p:nvPr/>
          </p:nvSpPr>
          <p:spPr bwMode="gray">
            <a:xfrm>
              <a:off x="9310539" y="4897480"/>
              <a:ext cx="115729" cy="62312"/>
            </a:xfrm>
            <a:custGeom>
              <a:avLst/>
              <a:gdLst/>
              <a:ahLst/>
              <a:cxnLst>
                <a:cxn ang="0">
                  <a:pos x="0" y="73"/>
                </a:cxn>
                <a:cxn ang="0">
                  <a:pos x="5" y="69"/>
                </a:cxn>
                <a:cxn ang="0">
                  <a:pos x="11" y="72"/>
                </a:cxn>
                <a:cxn ang="0">
                  <a:pos x="50" y="75"/>
                </a:cxn>
                <a:cxn ang="0">
                  <a:pos x="81" y="73"/>
                </a:cxn>
                <a:cxn ang="0">
                  <a:pos x="88" y="69"/>
                </a:cxn>
                <a:cxn ang="0">
                  <a:pos x="88" y="62"/>
                </a:cxn>
                <a:cxn ang="0">
                  <a:pos x="89" y="58"/>
                </a:cxn>
                <a:cxn ang="0">
                  <a:pos x="93" y="51"/>
                </a:cxn>
                <a:cxn ang="0">
                  <a:pos x="98" y="47"/>
                </a:cxn>
                <a:cxn ang="0">
                  <a:pos x="102" y="49"/>
                </a:cxn>
                <a:cxn ang="0">
                  <a:pos x="97" y="58"/>
                </a:cxn>
                <a:cxn ang="0">
                  <a:pos x="96" y="68"/>
                </a:cxn>
                <a:cxn ang="0">
                  <a:pos x="102" y="72"/>
                </a:cxn>
                <a:cxn ang="0">
                  <a:pos x="110" y="69"/>
                </a:cxn>
                <a:cxn ang="0">
                  <a:pos x="119" y="69"/>
                </a:cxn>
                <a:cxn ang="0">
                  <a:pos x="126" y="73"/>
                </a:cxn>
                <a:cxn ang="0">
                  <a:pos x="135" y="72"/>
                </a:cxn>
                <a:cxn ang="0">
                  <a:pos x="142" y="69"/>
                </a:cxn>
                <a:cxn ang="0">
                  <a:pos x="160" y="47"/>
                </a:cxn>
                <a:cxn ang="0">
                  <a:pos x="169" y="41"/>
                </a:cxn>
                <a:cxn ang="0">
                  <a:pos x="175" y="42"/>
                </a:cxn>
                <a:cxn ang="0">
                  <a:pos x="184" y="37"/>
                </a:cxn>
                <a:cxn ang="0">
                  <a:pos x="185" y="27"/>
                </a:cxn>
                <a:cxn ang="0">
                  <a:pos x="183" y="18"/>
                </a:cxn>
                <a:cxn ang="0">
                  <a:pos x="179" y="9"/>
                </a:cxn>
                <a:cxn ang="0">
                  <a:pos x="179" y="4"/>
                </a:cxn>
                <a:cxn ang="0">
                  <a:pos x="188" y="2"/>
                </a:cxn>
                <a:cxn ang="0">
                  <a:pos x="195" y="5"/>
                </a:cxn>
                <a:cxn ang="0">
                  <a:pos x="201" y="5"/>
                </a:cxn>
                <a:cxn ang="0">
                  <a:pos x="204" y="3"/>
                </a:cxn>
                <a:cxn ang="0">
                  <a:pos x="210" y="0"/>
                </a:cxn>
                <a:cxn ang="0">
                  <a:pos x="217" y="4"/>
                </a:cxn>
                <a:cxn ang="0">
                  <a:pos x="222" y="14"/>
                </a:cxn>
                <a:cxn ang="0">
                  <a:pos x="223" y="27"/>
                </a:cxn>
                <a:cxn ang="0">
                  <a:pos x="221" y="36"/>
                </a:cxn>
                <a:cxn ang="0">
                  <a:pos x="216" y="42"/>
                </a:cxn>
                <a:cxn ang="0">
                  <a:pos x="210" y="45"/>
                </a:cxn>
                <a:cxn ang="0">
                  <a:pos x="206" y="52"/>
                </a:cxn>
                <a:cxn ang="0">
                  <a:pos x="210" y="63"/>
                </a:cxn>
                <a:cxn ang="0">
                  <a:pos x="204" y="74"/>
                </a:cxn>
                <a:cxn ang="0">
                  <a:pos x="195" y="77"/>
                </a:cxn>
                <a:cxn ang="0">
                  <a:pos x="183" y="74"/>
                </a:cxn>
                <a:cxn ang="0">
                  <a:pos x="179" y="79"/>
                </a:cxn>
                <a:cxn ang="0">
                  <a:pos x="178" y="86"/>
                </a:cxn>
                <a:cxn ang="0">
                  <a:pos x="167" y="97"/>
                </a:cxn>
                <a:cxn ang="0">
                  <a:pos x="142" y="110"/>
                </a:cxn>
                <a:cxn ang="0">
                  <a:pos x="132" y="112"/>
                </a:cxn>
                <a:cxn ang="0">
                  <a:pos x="121" y="115"/>
                </a:cxn>
                <a:cxn ang="0">
                  <a:pos x="102" y="115"/>
                </a:cxn>
                <a:cxn ang="0">
                  <a:pos x="91" y="117"/>
                </a:cxn>
                <a:cxn ang="0">
                  <a:pos x="77" y="117"/>
                </a:cxn>
                <a:cxn ang="0">
                  <a:pos x="66" y="106"/>
                </a:cxn>
                <a:cxn ang="0">
                  <a:pos x="59" y="106"/>
                </a:cxn>
                <a:cxn ang="0">
                  <a:pos x="48" y="110"/>
                </a:cxn>
                <a:cxn ang="0">
                  <a:pos x="27" y="96"/>
                </a:cxn>
                <a:cxn ang="0">
                  <a:pos x="12" y="92"/>
                </a:cxn>
                <a:cxn ang="0">
                  <a:pos x="4" y="84"/>
                </a:cxn>
                <a:cxn ang="0">
                  <a:pos x="0" y="73"/>
                </a:cxn>
              </a:cxnLst>
              <a:rect l="0" t="0" r="r" b="b"/>
              <a:pathLst>
                <a:path w="223" h="117">
                  <a:moveTo>
                    <a:pt x="0" y="73"/>
                  </a:moveTo>
                  <a:lnTo>
                    <a:pt x="5" y="69"/>
                  </a:lnTo>
                  <a:lnTo>
                    <a:pt x="11" y="72"/>
                  </a:lnTo>
                  <a:lnTo>
                    <a:pt x="50" y="75"/>
                  </a:lnTo>
                  <a:lnTo>
                    <a:pt x="81" y="73"/>
                  </a:lnTo>
                  <a:lnTo>
                    <a:pt x="88" y="69"/>
                  </a:lnTo>
                  <a:lnTo>
                    <a:pt x="88" y="62"/>
                  </a:lnTo>
                  <a:lnTo>
                    <a:pt x="89" y="58"/>
                  </a:lnTo>
                  <a:lnTo>
                    <a:pt x="93" y="51"/>
                  </a:lnTo>
                  <a:lnTo>
                    <a:pt x="98" y="47"/>
                  </a:lnTo>
                  <a:lnTo>
                    <a:pt x="102" y="49"/>
                  </a:lnTo>
                  <a:lnTo>
                    <a:pt x="97" y="58"/>
                  </a:lnTo>
                  <a:lnTo>
                    <a:pt x="96" y="68"/>
                  </a:lnTo>
                  <a:lnTo>
                    <a:pt x="102" y="72"/>
                  </a:lnTo>
                  <a:lnTo>
                    <a:pt x="110" y="69"/>
                  </a:lnTo>
                  <a:lnTo>
                    <a:pt x="119" y="69"/>
                  </a:lnTo>
                  <a:lnTo>
                    <a:pt x="126" y="73"/>
                  </a:lnTo>
                  <a:lnTo>
                    <a:pt x="135" y="72"/>
                  </a:lnTo>
                  <a:lnTo>
                    <a:pt x="142" y="69"/>
                  </a:lnTo>
                  <a:lnTo>
                    <a:pt x="160" y="47"/>
                  </a:lnTo>
                  <a:lnTo>
                    <a:pt x="169" y="41"/>
                  </a:lnTo>
                  <a:lnTo>
                    <a:pt x="175" y="42"/>
                  </a:lnTo>
                  <a:lnTo>
                    <a:pt x="184" y="37"/>
                  </a:lnTo>
                  <a:lnTo>
                    <a:pt x="185" y="27"/>
                  </a:lnTo>
                  <a:lnTo>
                    <a:pt x="183" y="18"/>
                  </a:lnTo>
                  <a:lnTo>
                    <a:pt x="179" y="9"/>
                  </a:lnTo>
                  <a:lnTo>
                    <a:pt x="179" y="4"/>
                  </a:lnTo>
                  <a:lnTo>
                    <a:pt x="188" y="2"/>
                  </a:lnTo>
                  <a:lnTo>
                    <a:pt x="195" y="5"/>
                  </a:lnTo>
                  <a:lnTo>
                    <a:pt x="201" y="5"/>
                  </a:lnTo>
                  <a:lnTo>
                    <a:pt x="204" y="3"/>
                  </a:lnTo>
                  <a:lnTo>
                    <a:pt x="210" y="0"/>
                  </a:lnTo>
                  <a:lnTo>
                    <a:pt x="217" y="4"/>
                  </a:lnTo>
                  <a:lnTo>
                    <a:pt x="222" y="14"/>
                  </a:lnTo>
                  <a:lnTo>
                    <a:pt x="223" y="27"/>
                  </a:lnTo>
                  <a:lnTo>
                    <a:pt x="221" y="36"/>
                  </a:lnTo>
                  <a:lnTo>
                    <a:pt x="216" y="42"/>
                  </a:lnTo>
                  <a:lnTo>
                    <a:pt x="210" y="45"/>
                  </a:lnTo>
                  <a:lnTo>
                    <a:pt x="206" y="52"/>
                  </a:lnTo>
                  <a:lnTo>
                    <a:pt x="210" y="63"/>
                  </a:lnTo>
                  <a:lnTo>
                    <a:pt x="204" y="74"/>
                  </a:lnTo>
                  <a:lnTo>
                    <a:pt x="195" y="77"/>
                  </a:lnTo>
                  <a:lnTo>
                    <a:pt x="183" y="74"/>
                  </a:lnTo>
                  <a:lnTo>
                    <a:pt x="179" y="79"/>
                  </a:lnTo>
                  <a:lnTo>
                    <a:pt x="178" y="86"/>
                  </a:lnTo>
                  <a:lnTo>
                    <a:pt x="167" y="97"/>
                  </a:lnTo>
                  <a:lnTo>
                    <a:pt x="142" y="110"/>
                  </a:lnTo>
                  <a:lnTo>
                    <a:pt x="132" y="112"/>
                  </a:lnTo>
                  <a:lnTo>
                    <a:pt x="121" y="115"/>
                  </a:lnTo>
                  <a:lnTo>
                    <a:pt x="102" y="115"/>
                  </a:lnTo>
                  <a:lnTo>
                    <a:pt x="91" y="117"/>
                  </a:lnTo>
                  <a:lnTo>
                    <a:pt x="77" y="117"/>
                  </a:lnTo>
                  <a:lnTo>
                    <a:pt x="66" y="106"/>
                  </a:lnTo>
                  <a:lnTo>
                    <a:pt x="59" y="106"/>
                  </a:lnTo>
                  <a:lnTo>
                    <a:pt x="48" y="110"/>
                  </a:lnTo>
                  <a:lnTo>
                    <a:pt x="27" y="96"/>
                  </a:lnTo>
                  <a:lnTo>
                    <a:pt x="12" y="92"/>
                  </a:lnTo>
                  <a:lnTo>
                    <a:pt x="4" y="84"/>
                  </a:lnTo>
                  <a:lnTo>
                    <a:pt x="0" y="7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8" name="Freeform 202">
              <a:extLst>
                <a:ext uri="{FF2B5EF4-FFF2-40B4-BE49-F238E27FC236}">
                  <a16:creationId xmlns:a16="http://schemas.microsoft.com/office/drawing/2014/main" xmlns="" id="{AEED54A8-5B8B-44EF-A4A0-D924E66ABD0E}"/>
                </a:ext>
              </a:extLst>
            </p:cNvPr>
            <p:cNvSpPr>
              <a:spLocks noChangeAspect="1"/>
            </p:cNvSpPr>
            <p:nvPr/>
          </p:nvSpPr>
          <p:spPr bwMode="gray">
            <a:xfrm>
              <a:off x="9097848" y="4850747"/>
              <a:ext cx="287759" cy="233669"/>
            </a:xfrm>
            <a:custGeom>
              <a:avLst/>
              <a:gdLst/>
              <a:ahLst/>
              <a:cxnLst>
                <a:cxn ang="0">
                  <a:pos x="5" y="134"/>
                </a:cxn>
                <a:cxn ang="0">
                  <a:pos x="0" y="231"/>
                </a:cxn>
                <a:cxn ang="0">
                  <a:pos x="10" y="346"/>
                </a:cxn>
                <a:cxn ang="0">
                  <a:pos x="31" y="362"/>
                </a:cxn>
                <a:cxn ang="0">
                  <a:pos x="56" y="362"/>
                </a:cxn>
                <a:cxn ang="0">
                  <a:pos x="93" y="368"/>
                </a:cxn>
                <a:cxn ang="0">
                  <a:pos x="125" y="352"/>
                </a:cxn>
                <a:cxn ang="0">
                  <a:pos x="118" y="323"/>
                </a:cxn>
                <a:cxn ang="0">
                  <a:pos x="137" y="307"/>
                </a:cxn>
                <a:cxn ang="0">
                  <a:pos x="152" y="298"/>
                </a:cxn>
                <a:cxn ang="0">
                  <a:pos x="155" y="273"/>
                </a:cxn>
                <a:cxn ang="0">
                  <a:pos x="180" y="278"/>
                </a:cxn>
                <a:cxn ang="0">
                  <a:pos x="196" y="276"/>
                </a:cxn>
                <a:cxn ang="0">
                  <a:pos x="211" y="279"/>
                </a:cxn>
                <a:cxn ang="0">
                  <a:pos x="232" y="289"/>
                </a:cxn>
                <a:cxn ang="0">
                  <a:pos x="258" y="296"/>
                </a:cxn>
                <a:cxn ang="0">
                  <a:pos x="291" y="323"/>
                </a:cxn>
                <a:cxn ang="0">
                  <a:pos x="330" y="356"/>
                </a:cxn>
                <a:cxn ang="0">
                  <a:pos x="335" y="375"/>
                </a:cxn>
                <a:cxn ang="0">
                  <a:pos x="357" y="392"/>
                </a:cxn>
                <a:cxn ang="0">
                  <a:pos x="388" y="415"/>
                </a:cxn>
                <a:cxn ang="0">
                  <a:pos x="425" y="419"/>
                </a:cxn>
                <a:cxn ang="0">
                  <a:pos x="495" y="435"/>
                </a:cxn>
                <a:cxn ang="0">
                  <a:pos x="526" y="441"/>
                </a:cxn>
                <a:cxn ang="0">
                  <a:pos x="515" y="427"/>
                </a:cxn>
                <a:cxn ang="0">
                  <a:pos x="544" y="425"/>
                </a:cxn>
                <a:cxn ang="0">
                  <a:pos x="506" y="413"/>
                </a:cxn>
                <a:cxn ang="0">
                  <a:pos x="496" y="391"/>
                </a:cxn>
                <a:cxn ang="0">
                  <a:pos x="462" y="383"/>
                </a:cxn>
                <a:cxn ang="0">
                  <a:pos x="456" y="357"/>
                </a:cxn>
                <a:cxn ang="0">
                  <a:pos x="419" y="351"/>
                </a:cxn>
                <a:cxn ang="0">
                  <a:pos x="397" y="323"/>
                </a:cxn>
                <a:cxn ang="0">
                  <a:pos x="393" y="301"/>
                </a:cxn>
                <a:cxn ang="0">
                  <a:pos x="367" y="285"/>
                </a:cxn>
                <a:cxn ang="0">
                  <a:pos x="341" y="255"/>
                </a:cxn>
                <a:cxn ang="0">
                  <a:pos x="339" y="231"/>
                </a:cxn>
                <a:cxn ang="0">
                  <a:pos x="370" y="227"/>
                </a:cxn>
                <a:cxn ang="0">
                  <a:pos x="375" y="201"/>
                </a:cxn>
                <a:cxn ang="0">
                  <a:pos x="348" y="187"/>
                </a:cxn>
                <a:cxn ang="0">
                  <a:pos x="296" y="166"/>
                </a:cxn>
                <a:cxn ang="0">
                  <a:pos x="266" y="136"/>
                </a:cxn>
                <a:cxn ang="0">
                  <a:pos x="238" y="103"/>
                </a:cxn>
                <a:cxn ang="0">
                  <a:pos x="193" y="70"/>
                </a:cxn>
                <a:cxn ang="0">
                  <a:pos x="166" y="61"/>
                </a:cxn>
                <a:cxn ang="0">
                  <a:pos x="92" y="36"/>
                </a:cxn>
                <a:cxn ang="0">
                  <a:pos x="42" y="16"/>
                </a:cxn>
                <a:cxn ang="0">
                  <a:pos x="1" y="0"/>
                </a:cxn>
              </a:cxnLst>
              <a:rect l="0" t="0" r="r" b="b"/>
              <a:pathLst>
                <a:path w="544" h="446">
                  <a:moveTo>
                    <a:pt x="1" y="0"/>
                  </a:moveTo>
                  <a:lnTo>
                    <a:pt x="0" y="9"/>
                  </a:lnTo>
                  <a:lnTo>
                    <a:pt x="5" y="134"/>
                  </a:lnTo>
                  <a:lnTo>
                    <a:pt x="5" y="206"/>
                  </a:lnTo>
                  <a:lnTo>
                    <a:pt x="1" y="227"/>
                  </a:lnTo>
                  <a:lnTo>
                    <a:pt x="0" y="231"/>
                  </a:lnTo>
                  <a:lnTo>
                    <a:pt x="7" y="248"/>
                  </a:lnTo>
                  <a:lnTo>
                    <a:pt x="7" y="289"/>
                  </a:lnTo>
                  <a:lnTo>
                    <a:pt x="10" y="346"/>
                  </a:lnTo>
                  <a:lnTo>
                    <a:pt x="13" y="360"/>
                  </a:lnTo>
                  <a:lnTo>
                    <a:pt x="26" y="359"/>
                  </a:lnTo>
                  <a:lnTo>
                    <a:pt x="31" y="362"/>
                  </a:lnTo>
                  <a:lnTo>
                    <a:pt x="39" y="365"/>
                  </a:lnTo>
                  <a:lnTo>
                    <a:pt x="48" y="365"/>
                  </a:lnTo>
                  <a:lnTo>
                    <a:pt x="56" y="362"/>
                  </a:lnTo>
                  <a:lnTo>
                    <a:pt x="72" y="362"/>
                  </a:lnTo>
                  <a:lnTo>
                    <a:pt x="77" y="362"/>
                  </a:lnTo>
                  <a:lnTo>
                    <a:pt x="93" y="368"/>
                  </a:lnTo>
                  <a:lnTo>
                    <a:pt x="99" y="366"/>
                  </a:lnTo>
                  <a:lnTo>
                    <a:pt x="114" y="356"/>
                  </a:lnTo>
                  <a:lnTo>
                    <a:pt x="125" y="352"/>
                  </a:lnTo>
                  <a:lnTo>
                    <a:pt x="130" y="346"/>
                  </a:lnTo>
                  <a:lnTo>
                    <a:pt x="124" y="330"/>
                  </a:lnTo>
                  <a:lnTo>
                    <a:pt x="118" y="323"/>
                  </a:lnTo>
                  <a:lnTo>
                    <a:pt x="112" y="317"/>
                  </a:lnTo>
                  <a:lnTo>
                    <a:pt x="131" y="312"/>
                  </a:lnTo>
                  <a:lnTo>
                    <a:pt x="137" y="307"/>
                  </a:lnTo>
                  <a:lnTo>
                    <a:pt x="135" y="302"/>
                  </a:lnTo>
                  <a:lnTo>
                    <a:pt x="140" y="297"/>
                  </a:lnTo>
                  <a:lnTo>
                    <a:pt x="152" y="298"/>
                  </a:lnTo>
                  <a:lnTo>
                    <a:pt x="160" y="296"/>
                  </a:lnTo>
                  <a:lnTo>
                    <a:pt x="157" y="287"/>
                  </a:lnTo>
                  <a:lnTo>
                    <a:pt x="155" y="273"/>
                  </a:lnTo>
                  <a:lnTo>
                    <a:pt x="161" y="278"/>
                  </a:lnTo>
                  <a:lnTo>
                    <a:pt x="173" y="280"/>
                  </a:lnTo>
                  <a:lnTo>
                    <a:pt x="180" y="278"/>
                  </a:lnTo>
                  <a:lnTo>
                    <a:pt x="184" y="273"/>
                  </a:lnTo>
                  <a:lnTo>
                    <a:pt x="189" y="269"/>
                  </a:lnTo>
                  <a:lnTo>
                    <a:pt x="196" y="276"/>
                  </a:lnTo>
                  <a:lnTo>
                    <a:pt x="203" y="273"/>
                  </a:lnTo>
                  <a:lnTo>
                    <a:pt x="210" y="275"/>
                  </a:lnTo>
                  <a:lnTo>
                    <a:pt x="211" y="279"/>
                  </a:lnTo>
                  <a:lnTo>
                    <a:pt x="216" y="282"/>
                  </a:lnTo>
                  <a:lnTo>
                    <a:pt x="223" y="284"/>
                  </a:lnTo>
                  <a:lnTo>
                    <a:pt x="232" y="289"/>
                  </a:lnTo>
                  <a:lnTo>
                    <a:pt x="238" y="290"/>
                  </a:lnTo>
                  <a:lnTo>
                    <a:pt x="247" y="296"/>
                  </a:lnTo>
                  <a:lnTo>
                    <a:pt x="258" y="296"/>
                  </a:lnTo>
                  <a:lnTo>
                    <a:pt x="278" y="302"/>
                  </a:lnTo>
                  <a:lnTo>
                    <a:pt x="289" y="311"/>
                  </a:lnTo>
                  <a:lnTo>
                    <a:pt x="291" y="323"/>
                  </a:lnTo>
                  <a:lnTo>
                    <a:pt x="306" y="341"/>
                  </a:lnTo>
                  <a:lnTo>
                    <a:pt x="312" y="354"/>
                  </a:lnTo>
                  <a:lnTo>
                    <a:pt x="330" y="356"/>
                  </a:lnTo>
                  <a:lnTo>
                    <a:pt x="328" y="365"/>
                  </a:lnTo>
                  <a:lnTo>
                    <a:pt x="329" y="367"/>
                  </a:lnTo>
                  <a:lnTo>
                    <a:pt x="335" y="375"/>
                  </a:lnTo>
                  <a:lnTo>
                    <a:pt x="343" y="378"/>
                  </a:lnTo>
                  <a:lnTo>
                    <a:pt x="350" y="384"/>
                  </a:lnTo>
                  <a:lnTo>
                    <a:pt x="357" y="392"/>
                  </a:lnTo>
                  <a:lnTo>
                    <a:pt x="373" y="410"/>
                  </a:lnTo>
                  <a:lnTo>
                    <a:pt x="378" y="410"/>
                  </a:lnTo>
                  <a:lnTo>
                    <a:pt x="388" y="415"/>
                  </a:lnTo>
                  <a:lnTo>
                    <a:pt x="399" y="416"/>
                  </a:lnTo>
                  <a:lnTo>
                    <a:pt x="408" y="419"/>
                  </a:lnTo>
                  <a:lnTo>
                    <a:pt x="425" y="419"/>
                  </a:lnTo>
                  <a:lnTo>
                    <a:pt x="442" y="424"/>
                  </a:lnTo>
                  <a:lnTo>
                    <a:pt x="494" y="431"/>
                  </a:lnTo>
                  <a:lnTo>
                    <a:pt x="495" y="435"/>
                  </a:lnTo>
                  <a:lnTo>
                    <a:pt x="497" y="441"/>
                  </a:lnTo>
                  <a:lnTo>
                    <a:pt x="512" y="446"/>
                  </a:lnTo>
                  <a:lnTo>
                    <a:pt x="526" y="441"/>
                  </a:lnTo>
                  <a:lnTo>
                    <a:pt x="531" y="435"/>
                  </a:lnTo>
                  <a:lnTo>
                    <a:pt x="522" y="429"/>
                  </a:lnTo>
                  <a:lnTo>
                    <a:pt x="515" y="427"/>
                  </a:lnTo>
                  <a:lnTo>
                    <a:pt x="522" y="426"/>
                  </a:lnTo>
                  <a:lnTo>
                    <a:pt x="533" y="427"/>
                  </a:lnTo>
                  <a:lnTo>
                    <a:pt x="544" y="425"/>
                  </a:lnTo>
                  <a:lnTo>
                    <a:pt x="542" y="420"/>
                  </a:lnTo>
                  <a:lnTo>
                    <a:pt x="517" y="416"/>
                  </a:lnTo>
                  <a:lnTo>
                    <a:pt x="506" y="413"/>
                  </a:lnTo>
                  <a:lnTo>
                    <a:pt x="486" y="402"/>
                  </a:lnTo>
                  <a:lnTo>
                    <a:pt x="489" y="394"/>
                  </a:lnTo>
                  <a:lnTo>
                    <a:pt x="496" y="391"/>
                  </a:lnTo>
                  <a:lnTo>
                    <a:pt x="486" y="386"/>
                  </a:lnTo>
                  <a:lnTo>
                    <a:pt x="473" y="383"/>
                  </a:lnTo>
                  <a:lnTo>
                    <a:pt x="462" y="383"/>
                  </a:lnTo>
                  <a:lnTo>
                    <a:pt x="453" y="377"/>
                  </a:lnTo>
                  <a:lnTo>
                    <a:pt x="454" y="367"/>
                  </a:lnTo>
                  <a:lnTo>
                    <a:pt x="456" y="357"/>
                  </a:lnTo>
                  <a:lnTo>
                    <a:pt x="451" y="354"/>
                  </a:lnTo>
                  <a:lnTo>
                    <a:pt x="426" y="356"/>
                  </a:lnTo>
                  <a:lnTo>
                    <a:pt x="419" y="351"/>
                  </a:lnTo>
                  <a:lnTo>
                    <a:pt x="410" y="336"/>
                  </a:lnTo>
                  <a:lnTo>
                    <a:pt x="403" y="330"/>
                  </a:lnTo>
                  <a:lnTo>
                    <a:pt x="397" y="323"/>
                  </a:lnTo>
                  <a:lnTo>
                    <a:pt x="397" y="309"/>
                  </a:lnTo>
                  <a:lnTo>
                    <a:pt x="395" y="303"/>
                  </a:lnTo>
                  <a:lnTo>
                    <a:pt x="393" y="301"/>
                  </a:lnTo>
                  <a:lnTo>
                    <a:pt x="387" y="300"/>
                  </a:lnTo>
                  <a:lnTo>
                    <a:pt x="383" y="296"/>
                  </a:lnTo>
                  <a:lnTo>
                    <a:pt x="367" y="285"/>
                  </a:lnTo>
                  <a:lnTo>
                    <a:pt x="356" y="271"/>
                  </a:lnTo>
                  <a:lnTo>
                    <a:pt x="348" y="268"/>
                  </a:lnTo>
                  <a:lnTo>
                    <a:pt x="341" y="255"/>
                  </a:lnTo>
                  <a:lnTo>
                    <a:pt x="339" y="244"/>
                  </a:lnTo>
                  <a:lnTo>
                    <a:pt x="334" y="237"/>
                  </a:lnTo>
                  <a:lnTo>
                    <a:pt x="339" y="231"/>
                  </a:lnTo>
                  <a:lnTo>
                    <a:pt x="351" y="231"/>
                  </a:lnTo>
                  <a:lnTo>
                    <a:pt x="362" y="230"/>
                  </a:lnTo>
                  <a:lnTo>
                    <a:pt x="370" y="227"/>
                  </a:lnTo>
                  <a:lnTo>
                    <a:pt x="378" y="227"/>
                  </a:lnTo>
                  <a:lnTo>
                    <a:pt x="379" y="212"/>
                  </a:lnTo>
                  <a:lnTo>
                    <a:pt x="375" y="201"/>
                  </a:lnTo>
                  <a:lnTo>
                    <a:pt x="366" y="193"/>
                  </a:lnTo>
                  <a:lnTo>
                    <a:pt x="356" y="187"/>
                  </a:lnTo>
                  <a:lnTo>
                    <a:pt x="348" y="187"/>
                  </a:lnTo>
                  <a:lnTo>
                    <a:pt x="323" y="182"/>
                  </a:lnTo>
                  <a:lnTo>
                    <a:pt x="314" y="178"/>
                  </a:lnTo>
                  <a:lnTo>
                    <a:pt x="296" y="166"/>
                  </a:lnTo>
                  <a:lnTo>
                    <a:pt x="270" y="160"/>
                  </a:lnTo>
                  <a:lnTo>
                    <a:pt x="266" y="156"/>
                  </a:lnTo>
                  <a:lnTo>
                    <a:pt x="266" y="136"/>
                  </a:lnTo>
                  <a:lnTo>
                    <a:pt x="262" y="124"/>
                  </a:lnTo>
                  <a:lnTo>
                    <a:pt x="250" y="112"/>
                  </a:lnTo>
                  <a:lnTo>
                    <a:pt x="238" y="103"/>
                  </a:lnTo>
                  <a:lnTo>
                    <a:pt x="225" y="97"/>
                  </a:lnTo>
                  <a:lnTo>
                    <a:pt x="201" y="82"/>
                  </a:lnTo>
                  <a:lnTo>
                    <a:pt x="193" y="70"/>
                  </a:lnTo>
                  <a:lnTo>
                    <a:pt x="188" y="65"/>
                  </a:lnTo>
                  <a:lnTo>
                    <a:pt x="177" y="65"/>
                  </a:lnTo>
                  <a:lnTo>
                    <a:pt x="166" y="61"/>
                  </a:lnTo>
                  <a:lnTo>
                    <a:pt x="124" y="43"/>
                  </a:lnTo>
                  <a:lnTo>
                    <a:pt x="102" y="39"/>
                  </a:lnTo>
                  <a:lnTo>
                    <a:pt x="92" y="36"/>
                  </a:lnTo>
                  <a:lnTo>
                    <a:pt x="81" y="33"/>
                  </a:lnTo>
                  <a:lnTo>
                    <a:pt x="63" y="22"/>
                  </a:lnTo>
                  <a:lnTo>
                    <a:pt x="42" y="16"/>
                  </a:lnTo>
                  <a:lnTo>
                    <a:pt x="31" y="10"/>
                  </a:lnTo>
                  <a:lnTo>
                    <a:pt x="16" y="7"/>
                  </a:lnTo>
                  <a:lnTo>
                    <a:pt x="1"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39" name="Freeform 203">
              <a:extLst>
                <a:ext uri="{FF2B5EF4-FFF2-40B4-BE49-F238E27FC236}">
                  <a16:creationId xmlns:a16="http://schemas.microsoft.com/office/drawing/2014/main" xmlns="" id="{95FE302B-603B-4FFB-A3D6-FD64916E5A09}"/>
                </a:ext>
              </a:extLst>
            </p:cNvPr>
            <p:cNvSpPr>
              <a:spLocks noChangeAspect="1"/>
            </p:cNvSpPr>
            <p:nvPr/>
          </p:nvSpPr>
          <p:spPr bwMode="gray">
            <a:xfrm>
              <a:off x="8412857" y="4451952"/>
              <a:ext cx="65684" cy="87236"/>
            </a:xfrm>
            <a:custGeom>
              <a:avLst/>
              <a:gdLst/>
              <a:ahLst/>
              <a:cxnLst>
                <a:cxn ang="0">
                  <a:pos x="120" y="2"/>
                </a:cxn>
                <a:cxn ang="0">
                  <a:pos x="123" y="0"/>
                </a:cxn>
                <a:cxn ang="0">
                  <a:pos x="124" y="1"/>
                </a:cxn>
                <a:cxn ang="0">
                  <a:pos x="125" y="15"/>
                </a:cxn>
                <a:cxn ang="0">
                  <a:pos x="126" y="18"/>
                </a:cxn>
                <a:cxn ang="0">
                  <a:pos x="124" y="23"/>
                </a:cxn>
                <a:cxn ang="0">
                  <a:pos x="124" y="32"/>
                </a:cxn>
                <a:cxn ang="0">
                  <a:pos x="129" y="47"/>
                </a:cxn>
                <a:cxn ang="0">
                  <a:pos x="126" y="53"/>
                </a:cxn>
                <a:cxn ang="0">
                  <a:pos x="117" y="59"/>
                </a:cxn>
                <a:cxn ang="0">
                  <a:pos x="112" y="67"/>
                </a:cxn>
                <a:cxn ang="0">
                  <a:pos x="103" y="76"/>
                </a:cxn>
                <a:cxn ang="0">
                  <a:pos x="93" y="80"/>
                </a:cxn>
                <a:cxn ang="0">
                  <a:pos x="86" y="85"/>
                </a:cxn>
                <a:cxn ang="0">
                  <a:pos x="82" y="98"/>
                </a:cxn>
                <a:cxn ang="0">
                  <a:pos x="70" y="112"/>
                </a:cxn>
                <a:cxn ang="0">
                  <a:pos x="49" y="130"/>
                </a:cxn>
                <a:cxn ang="0">
                  <a:pos x="37" y="142"/>
                </a:cxn>
                <a:cxn ang="0">
                  <a:pos x="28" y="150"/>
                </a:cxn>
                <a:cxn ang="0">
                  <a:pos x="19" y="151"/>
                </a:cxn>
                <a:cxn ang="0">
                  <a:pos x="13" y="158"/>
                </a:cxn>
                <a:cxn ang="0">
                  <a:pos x="6" y="163"/>
                </a:cxn>
                <a:cxn ang="0">
                  <a:pos x="0" y="163"/>
                </a:cxn>
                <a:cxn ang="0">
                  <a:pos x="2" y="150"/>
                </a:cxn>
                <a:cxn ang="0">
                  <a:pos x="10" y="137"/>
                </a:cxn>
                <a:cxn ang="0">
                  <a:pos x="17" y="130"/>
                </a:cxn>
                <a:cxn ang="0">
                  <a:pos x="32" y="119"/>
                </a:cxn>
                <a:cxn ang="0">
                  <a:pos x="37" y="118"/>
                </a:cxn>
                <a:cxn ang="0">
                  <a:pos x="69" y="85"/>
                </a:cxn>
                <a:cxn ang="0">
                  <a:pos x="77" y="75"/>
                </a:cxn>
                <a:cxn ang="0">
                  <a:pos x="82" y="71"/>
                </a:cxn>
                <a:cxn ang="0">
                  <a:pos x="88" y="61"/>
                </a:cxn>
                <a:cxn ang="0">
                  <a:pos x="97" y="55"/>
                </a:cxn>
                <a:cxn ang="0">
                  <a:pos x="104" y="53"/>
                </a:cxn>
                <a:cxn ang="0">
                  <a:pos x="112" y="39"/>
                </a:cxn>
                <a:cxn ang="0">
                  <a:pos x="110" y="29"/>
                </a:cxn>
                <a:cxn ang="0">
                  <a:pos x="113" y="34"/>
                </a:cxn>
                <a:cxn ang="0">
                  <a:pos x="117" y="31"/>
                </a:cxn>
                <a:cxn ang="0">
                  <a:pos x="115" y="27"/>
                </a:cxn>
                <a:cxn ang="0">
                  <a:pos x="112" y="23"/>
                </a:cxn>
                <a:cxn ang="0">
                  <a:pos x="114" y="21"/>
                </a:cxn>
                <a:cxn ang="0">
                  <a:pos x="117" y="13"/>
                </a:cxn>
                <a:cxn ang="0">
                  <a:pos x="118" y="5"/>
                </a:cxn>
                <a:cxn ang="0">
                  <a:pos x="120" y="2"/>
                </a:cxn>
              </a:cxnLst>
              <a:rect l="0" t="0" r="r" b="b"/>
              <a:pathLst>
                <a:path w="129" h="163">
                  <a:moveTo>
                    <a:pt x="120" y="2"/>
                  </a:moveTo>
                  <a:lnTo>
                    <a:pt x="123" y="0"/>
                  </a:lnTo>
                  <a:lnTo>
                    <a:pt x="124" y="1"/>
                  </a:lnTo>
                  <a:lnTo>
                    <a:pt x="125" y="15"/>
                  </a:lnTo>
                  <a:lnTo>
                    <a:pt x="126" y="18"/>
                  </a:lnTo>
                  <a:lnTo>
                    <a:pt x="124" y="23"/>
                  </a:lnTo>
                  <a:lnTo>
                    <a:pt x="124" y="32"/>
                  </a:lnTo>
                  <a:lnTo>
                    <a:pt x="129" y="47"/>
                  </a:lnTo>
                  <a:lnTo>
                    <a:pt x="126" y="53"/>
                  </a:lnTo>
                  <a:lnTo>
                    <a:pt x="117" y="59"/>
                  </a:lnTo>
                  <a:lnTo>
                    <a:pt x="112" y="67"/>
                  </a:lnTo>
                  <a:lnTo>
                    <a:pt x="103" y="76"/>
                  </a:lnTo>
                  <a:lnTo>
                    <a:pt x="93" y="80"/>
                  </a:lnTo>
                  <a:lnTo>
                    <a:pt x="86" y="85"/>
                  </a:lnTo>
                  <a:lnTo>
                    <a:pt x="82" y="98"/>
                  </a:lnTo>
                  <a:lnTo>
                    <a:pt x="70" y="112"/>
                  </a:lnTo>
                  <a:lnTo>
                    <a:pt x="49" y="130"/>
                  </a:lnTo>
                  <a:lnTo>
                    <a:pt x="37" y="142"/>
                  </a:lnTo>
                  <a:lnTo>
                    <a:pt x="28" y="150"/>
                  </a:lnTo>
                  <a:lnTo>
                    <a:pt x="19" y="151"/>
                  </a:lnTo>
                  <a:lnTo>
                    <a:pt x="13" y="158"/>
                  </a:lnTo>
                  <a:lnTo>
                    <a:pt x="6" y="163"/>
                  </a:lnTo>
                  <a:lnTo>
                    <a:pt x="0" y="163"/>
                  </a:lnTo>
                  <a:lnTo>
                    <a:pt x="2" y="150"/>
                  </a:lnTo>
                  <a:lnTo>
                    <a:pt x="10" y="137"/>
                  </a:lnTo>
                  <a:lnTo>
                    <a:pt x="17" y="130"/>
                  </a:lnTo>
                  <a:lnTo>
                    <a:pt x="32" y="119"/>
                  </a:lnTo>
                  <a:lnTo>
                    <a:pt x="37" y="118"/>
                  </a:lnTo>
                  <a:lnTo>
                    <a:pt x="69" y="85"/>
                  </a:lnTo>
                  <a:lnTo>
                    <a:pt x="77" y="75"/>
                  </a:lnTo>
                  <a:lnTo>
                    <a:pt x="82" y="71"/>
                  </a:lnTo>
                  <a:lnTo>
                    <a:pt x="88" y="61"/>
                  </a:lnTo>
                  <a:lnTo>
                    <a:pt x="97" y="55"/>
                  </a:lnTo>
                  <a:lnTo>
                    <a:pt x="104" y="53"/>
                  </a:lnTo>
                  <a:lnTo>
                    <a:pt x="112" y="39"/>
                  </a:lnTo>
                  <a:lnTo>
                    <a:pt x="110" y="29"/>
                  </a:lnTo>
                  <a:lnTo>
                    <a:pt x="113" y="34"/>
                  </a:lnTo>
                  <a:lnTo>
                    <a:pt x="117" y="31"/>
                  </a:lnTo>
                  <a:lnTo>
                    <a:pt x="115" y="27"/>
                  </a:lnTo>
                  <a:lnTo>
                    <a:pt x="112" y="23"/>
                  </a:lnTo>
                  <a:lnTo>
                    <a:pt x="114" y="21"/>
                  </a:lnTo>
                  <a:lnTo>
                    <a:pt x="117" y="13"/>
                  </a:lnTo>
                  <a:lnTo>
                    <a:pt x="118" y="5"/>
                  </a:lnTo>
                  <a:lnTo>
                    <a:pt x="120" y="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0" name="Freeform 204">
              <a:extLst>
                <a:ext uri="{FF2B5EF4-FFF2-40B4-BE49-F238E27FC236}">
                  <a16:creationId xmlns:a16="http://schemas.microsoft.com/office/drawing/2014/main" xmlns="" id="{B1B19EE6-8389-4381-8D3D-26731C01E8F9}"/>
                </a:ext>
              </a:extLst>
            </p:cNvPr>
            <p:cNvSpPr>
              <a:spLocks noChangeAspect="1"/>
            </p:cNvSpPr>
            <p:nvPr/>
          </p:nvSpPr>
          <p:spPr bwMode="gray">
            <a:xfrm>
              <a:off x="8500435" y="4392756"/>
              <a:ext cx="37534" cy="37387"/>
            </a:xfrm>
            <a:custGeom>
              <a:avLst/>
              <a:gdLst/>
              <a:ahLst/>
              <a:cxnLst>
                <a:cxn ang="0">
                  <a:pos x="2" y="3"/>
                </a:cxn>
                <a:cxn ang="0">
                  <a:pos x="0" y="0"/>
                </a:cxn>
                <a:cxn ang="0">
                  <a:pos x="4" y="0"/>
                </a:cxn>
                <a:cxn ang="0">
                  <a:pos x="32" y="0"/>
                </a:cxn>
                <a:cxn ang="0">
                  <a:pos x="37" y="0"/>
                </a:cxn>
                <a:cxn ang="0">
                  <a:pos x="47" y="3"/>
                </a:cxn>
                <a:cxn ang="0">
                  <a:pos x="56" y="10"/>
                </a:cxn>
                <a:cxn ang="0">
                  <a:pos x="59" y="16"/>
                </a:cxn>
                <a:cxn ang="0">
                  <a:pos x="63" y="17"/>
                </a:cxn>
                <a:cxn ang="0">
                  <a:pos x="64" y="28"/>
                </a:cxn>
                <a:cxn ang="0">
                  <a:pos x="64" y="38"/>
                </a:cxn>
                <a:cxn ang="0">
                  <a:pos x="67" y="51"/>
                </a:cxn>
                <a:cxn ang="0">
                  <a:pos x="63" y="54"/>
                </a:cxn>
                <a:cxn ang="0">
                  <a:pos x="63" y="62"/>
                </a:cxn>
                <a:cxn ang="0">
                  <a:pos x="48" y="71"/>
                </a:cxn>
                <a:cxn ang="0">
                  <a:pos x="45" y="64"/>
                </a:cxn>
                <a:cxn ang="0">
                  <a:pos x="36" y="57"/>
                </a:cxn>
                <a:cxn ang="0">
                  <a:pos x="26" y="36"/>
                </a:cxn>
                <a:cxn ang="0">
                  <a:pos x="25" y="25"/>
                </a:cxn>
                <a:cxn ang="0">
                  <a:pos x="20" y="16"/>
                </a:cxn>
                <a:cxn ang="0">
                  <a:pos x="13" y="13"/>
                </a:cxn>
                <a:cxn ang="0">
                  <a:pos x="10" y="4"/>
                </a:cxn>
                <a:cxn ang="0">
                  <a:pos x="5" y="3"/>
                </a:cxn>
                <a:cxn ang="0">
                  <a:pos x="2" y="3"/>
                </a:cxn>
              </a:cxnLst>
              <a:rect l="0" t="0" r="r" b="b"/>
              <a:pathLst>
                <a:path w="67" h="71">
                  <a:moveTo>
                    <a:pt x="2" y="3"/>
                  </a:moveTo>
                  <a:lnTo>
                    <a:pt x="0" y="0"/>
                  </a:lnTo>
                  <a:lnTo>
                    <a:pt x="4" y="0"/>
                  </a:lnTo>
                  <a:lnTo>
                    <a:pt x="32" y="0"/>
                  </a:lnTo>
                  <a:lnTo>
                    <a:pt x="37" y="0"/>
                  </a:lnTo>
                  <a:lnTo>
                    <a:pt x="47" y="3"/>
                  </a:lnTo>
                  <a:lnTo>
                    <a:pt x="56" y="10"/>
                  </a:lnTo>
                  <a:lnTo>
                    <a:pt x="59" y="16"/>
                  </a:lnTo>
                  <a:lnTo>
                    <a:pt x="63" y="17"/>
                  </a:lnTo>
                  <a:lnTo>
                    <a:pt x="64" y="28"/>
                  </a:lnTo>
                  <a:lnTo>
                    <a:pt x="64" y="38"/>
                  </a:lnTo>
                  <a:lnTo>
                    <a:pt x="67" y="51"/>
                  </a:lnTo>
                  <a:lnTo>
                    <a:pt x="63" y="54"/>
                  </a:lnTo>
                  <a:lnTo>
                    <a:pt x="63" y="62"/>
                  </a:lnTo>
                  <a:lnTo>
                    <a:pt x="48" y="71"/>
                  </a:lnTo>
                  <a:lnTo>
                    <a:pt x="45" y="64"/>
                  </a:lnTo>
                  <a:lnTo>
                    <a:pt x="36" y="57"/>
                  </a:lnTo>
                  <a:lnTo>
                    <a:pt x="26" y="36"/>
                  </a:lnTo>
                  <a:lnTo>
                    <a:pt x="25" y="25"/>
                  </a:lnTo>
                  <a:lnTo>
                    <a:pt x="20" y="16"/>
                  </a:lnTo>
                  <a:lnTo>
                    <a:pt x="13" y="13"/>
                  </a:lnTo>
                  <a:lnTo>
                    <a:pt x="10" y="4"/>
                  </a:lnTo>
                  <a:lnTo>
                    <a:pt x="5" y="3"/>
                  </a:lnTo>
                  <a:lnTo>
                    <a:pt x="2" y="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1" name="Freeform 205">
              <a:extLst>
                <a:ext uri="{FF2B5EF4-FFF2-40B4-BE49-F238E27FC236}">
                  <a16:creationId xmlns:a16="http://schemas.microsoft.com/office/drawing/2014/main" xmlns="" id="{DEC7CD79-1B01-42FA-B132-DBB76B2D6358}"/>
                </a:ext>
              </a:extLst>
            </p:cNvPr>
            <p:cNvSpPr>
              <a:spLocks noChangeAspect="1"/>
            </p:cNvSpPr>
            <p:nvPr/>
          </p:nvSpPr>
          <p:spPr bwMode="gray">
            <a:xfrm>
              <a:off x="8487924" y="4236977"/>
              <a:ext cx="121985" cy="180704"/>
            </a:xfrm>
            <a:custGeom>
              <a:avLst/>
              <a:gdLst/>
              <a:ahLst/>
              <a:cxnLst>
                <a:cxn ang="0">
                  <a:pos x="139" y="17"/>
                </a:cxn>
                <a:cxn ang="0">
                  <a:pos x="129" y="44"/>
                </a:cxn>
                <a:cxn ang="0">
                  <a:pos x="139" y="75"/>
                </a:cxn>
                <a:cxn ang="0">
                  <a:pos x="146" y="97"/>
                </a:cxn>
                <a:cxn ang="0">
                  <a:pos x="133" y="132"/>
                </a:cxn>
                <a:cxn ang="0">
                  <a:pos x="120" y="144"/>
                </a:cxn>
                <a:cxn ang="0">
                  <a:pos x="98" y="165"/>
                </a:cxn>
                <a:cxn ang="0">
                  <a:pos x="87" y="188"/>
                </a:cxn>
                <a:cxn ang="0">
                  <a:pos x="98" y="216"/>
                </a:cxn>
                <a:cxn ang="0">
                  <a:pos x="99" y="238"/>
                </a:cxn>
                <a:cxn ang="0">
                  <a:pos x="120" y="268"/>
                </a:cxn>
                <a:cxn ang="0">
                  <a:pos x="131" y="261"/>
                </a:cxn>
                <a:cxn ang="0">
                  <a:pos x="145" y="245"/>
                </a:cxn>
                <a:cxn ang="0">
                  <a:pos x="167" y="245"/>
                </a:cxn>
                <a:cxn ang="0">
                  <a:pos x="179" y="273"/>
                </a:cxn>
                <a:cxn ang="0">
                  <a:pos x="189" y="259"/>
                </a:cxn>
                <a:cxn ang="0">
                  <a:pos x="206" y="267"/>
                </a:cxn>
                <a:cxn ang="0">
                  <a:pos x="215" y="279"/>
                </a:cxn>
                <a:cxn ang="0">
                  <a:pos x="216" y="299"/>
                </a:cxn>
                <a:cxn ang="0">
                  <a:pos x="220" y="312"/>
                </a:cxn>
                <a:cxn ang="0">
                  <a:pos x="232" y="317"/>
                </a:cxn>
                <a:cxn ang="0">
                  <a:pos x="231" y="345"/>
                </a:cxn>
                <a:cxn ang="0">
                  <a:pos x="227" y="324"/>
                </a:cxn>
                <a:cxn ang="0">
                  <a:pos x="201" y="317"/>
                </a:cxn>
                <a:cxn ang="0">
                  <a:pos x="184" y="294"/>
                </a:cxn>
                <a:cxn ang="0">
                  <a:pos x="166" y="279"/>
                </a:cxn>
                <a:cxn ang="0">
                  <a:pos x="149" y="280"/>
                </a:cxn>
                <a:cxn ang="0">
                  <a:pos x="152" y="306"/>
                </a:cxn>
                <a:cxn ang="0">
                  <a:pos x="124" y="273"/>
                </a:cxn>
                <a:cxn ang="0">
                  <a:pos x="98" y="268"/>
                </a:cxn>
                <a:cxn ang="0">
                  <a:pos x="75" y="284"/>
                </a:cxn>
                <a:cxn ang="0">
                  <a:pos x="56" y="270"/>
                </a:cxn>
                <a:cxn ang="0">
                  <a:pos x="45" y="254"/>
                </a:cxn>
                <a:cxn ang="0">
                  <a:pos x="61" y="231"/>
                </a:cxn>
                <a:cxn ang="0">
                  <a:pos x="45" y="219"/>
                </a:cxn>
                <a:cxn ang="0">
                  <a:pos x="33" y="230"/>
                </a:cxn>
                <a:cxn ang="0">
                  <a:pos x="16" y="203"/>
                </a:cxn>
                <a:cxn ang="0">
                  <a:pos x="0" y="138"/>
                </a:cxn>
                <a:cxn ang="0">
                  <a:pos x="17" y="146"/>
                </a:cxn>
                <a:cxn ang="0">
                  <a:pos x="29" y="97"/>
                </a:cxn>
                <a:cxn ang="0">
                  <a:pos x="33" y="53"/>
                </a:cxn>
                <a:cxn ang="0">
                  <a:pos x="43" y="7"/>
                </a:cxn>
                <a:cxn ang="0">
                  <a:pos x="67" y="1"/>
                </a:cxn>
                <a:cxn ang="0">
                  <a:pos x="113" y="17"/>
                </a:cxn>
                <a:cxn ang="0">
                  <a:pos x="130" y="4"/>
                </a:cxn>
              </a:cxnLst>
              <a:rect l="0" t="0" r="r" b="b"/>
              <a:pathLst>
                <a:path w="236" h="345">
                  <a:moveTo>
                    <a:pt x="134" y="10"/>
                  </a:moveTo>
                  <a:lnTo>
                    <a:pt x="137" y="14"/>
                  </a:lnTo>
                  <a:lnTo>
                    <a:pt x="139" y="17"/>
                  </a:lnTo>
                  <a:lnTo>
                    <a:pt x="135" y="22"/>
                  </a:lnTo>
                  <a:lnTo>
                    <a:pt x="130" y="33"/>
                  </a:lnTo>
                  <a:lnTo>
                    <a:pt x="129" y="44"/>
                  </a:lnTo>
                  <a:lnTo>
                    <a:pt x="129" y="66"/>
                  </a:lnTo>
                  <a:lnTo>
                    <a:pt x="134" y="74"/>
                  </a:lnTo>
                  <a:lnTo>
                    <a:pt x="139" y="75"/>
                  </a:lnTo>
                  <a:lnTo>
                    <a:pt x="141" y="81"/>
                  </a:lnTo>
                  <a:lnTo>
                    <a:pt x="146" y="87"/>
                  </a:lnTo>
                  <a:lnTo>
                    <a:pt x="146" y="97"/>
                  </a:lnTo>
                  <a:lnTo>
                    <a:pt x="141" y="109"/>
                  </a:lnTo>
                  <a:lnTo>
                    <a:pt x="135" y="122"/>
                  </a:lnTo>
                  <a:lnTo>
                    <a:pt x="133" y="132"/>
                  </a:lnTo>
                  <a:lnTo>
                    <a:pt x="128" y="143"/>
                  </a:lnTo>
                  <a:lnTo>
                    <a:pt x="121" y="148"/>
                  </a:lnTo>
                  <a:lnTo>
                    <a:pt x="120" y="144"/>
                  </a:lnTo>
                  <a:lnTo>
                    <a:pt x="112" y="150"/>
                  </a:lnTo>
                  <a:lnTo>
                    <a:pt x="104" y="156"/>
                  </a:lnTo>
                  <a:lnTo>
                    <a:pt x="98" y="165"/>
                  </a:lnTo>
                  <a:lnTo>
                    <a:pt x="98" y="175"/>
                  </a:lnTo>
                  <a:lnTo>
                    <a:pt x="94" y="184"/>
                  </a:lnTo>
                  <a:lnTo>
                    <a:pt x="87" y="188"/>
                  </a:lnTo>
                  <a:lnTo>
                    <a:pt x="88" y="198"/>
                  </a:lnTo>
                  <a:lnTo>
                    <a:pt x="93" y="208"/>
                  </a:lnTo>
                  <a:lnTo>
                    <a:pt x="98" y="216"/>
                  </a:lnTo>
                  <a:lnTo>
                    <a:pt x="102" y="222"/>
                  </a:lnTo>
                  <a:lnTo>
                    <a:pt x="99" y="227"/>
                  </a:lnTo>
                  <a:lnTo>
                    <a:pt x="99" y="238"/>
                  </a:lnTo>
                  <a:lnTo>
                    <a:pt x="104" y="247"/>
                  </a:lnTo>
                  <a:lnTo>
                    <a:pt x="106" y="254"/>
                  </a:lnTo>
                  <a:lnTo>
                    <a:pt x="120" y="268"/>
                  </a:lnTo>
                  <a:lnTo>
                    <a:pt x="125" y="268"/>
                  </a:lnTo>
                  <a:lnTo>
                    <a:pt x="134" y="265"/>
                  </a:lnTo>
                  <a:lnTo>
                    <a:pt x="131" y="261"/>
                  </a:lnTo>
                  <a:lnTo>
                    <a:pt x="133" y="251"/>
                  </a:lnTo>
                  <a:lnTo>
                    <a:pt x="136" y="253"/>
                  </a:lnTo>
                  <a:lnTo>
                    <a:pt x="145" y="245"/>
                  </a:lnTo>
                  <a:lnTo>
                    <a:pt x="155" y="247"/>
                  </a:lnTo>
                  <a:lnTo>
                    <a:pt x="160" y="243"/>
                  </a:lnTo>
                  <a:lnTo>
                    <a:pt x="167" y="245"/>
                  </a:lnTo>
                  <a:lnTo>
                    <a:pt x="173" y="252"/>
                  </a:lnTo>
                  <a:lnTo>
                    <a:pt x="178" y="263"/>
                  </a:lnTo>
                  <a:lnTo>
                    <a:pt x="179" y="273"/>
                  </a:lnTo>
                  <a:lnTo>
                    <a:pt x="184" y="276"/>
                  </a:lnTo>
                  <a:lnTo>
                    <a:pt x="190" y="270"/>
                  </a:lnTo>
                  <a:lnTo>
                    <a:pt x="189" y="259"/>
                  </a:lnTo>
                  <a:lnTo>
                    <a:pt x="194" y="262"/>
                  </a:lnTo>
                  <a:lnTo>
                    <a:pt x="198" y="264"/>
                  </a:lnTo>
                  <a:lnTo>
                    <a:pt x="206" y="267"/>
                  </a:lnTo>
                  <a:lnTo>
                    <a:pt x="221" y="273"/>
                  </a:lnTo>
                  <a:lnTo>
                    <a:pt x="223" y="278"/>
                  </a:lnTo>
                  <a:lnTo>
                    <a:pt x="215" y="279"/>
                  </a:lnTo>
                  <a:lnTo>
                    <a:pt x="207" y="285"/>
                  </a:lnTo>
                  <a:lnTo>
                    <a:pt x="209" y="294"/>
                  </a:lnTo>
                  <a:lnTo>
                    <a:pt x="216" y="299"/>
                  </a:lnTo>
                  <a:lnTo>
                    <a:pt x="221" y="301"/>
                  </a:lnTo>
                  <a:lnTo>
                    <a:pt x="219" y="308"/>
                  </a:lnTo>
                  <a:lnTo>
                    <a:pt x="220" y="312"/>
                  </a:lnTo>
                  <a:lnTo>
                    <a:pt x="225" y="312"/>
                  </a:lnTo>
                  <a:lnTo>
                    <a:pt x="226" y="316"/>
                  </a:lnTo>
                  <a:lnTo>
                    <a:pt x="232" y="317"/>
                  </a:lnTo>
                  <a:lnTo>
                    <a:pt x="236" y="321"/>
                  </a:lnTo>
                  <a:lnTo>
                    <a:pt x="236" y="339"/>
                  </a:lnTo>
                  <a:lnTo>
                    <a:pt x="231" y="345"/>
                  </a:lnTo>
                  <a:lnTo>
                    <a:pt x="223" y="338"/>
                  </a:lnTo>
                  <a:lnTo>
                    <a:pt x="221" y="331"/>
                  </a:lnTo>
                  <a:lnTo>
                    <a:pt x="227" y="324"/>
                  </a:lnTo>
                  <a:lnTo>
                    <a:pt x="223" y="324"/>
                  </a:lnTo>
                  <a:lnTo>
                    <a:pt x="211" y="324"/>
                  </a:lnTo>
                  <a:lnTo>
                    <a:pt x="201" y="317"/>
                  </a:lnTo>
                  <a:lnTo>
                    <a:pt x="194" y="315"/>
                  </a:lnTo>
                  <a:lnTo>
                    <a:pt x="190" y="302"/>
                  </a:lnTo>
                  <a:lnTo>
                    <a:pt x="184" y="294"/>
                  </a:lnTo>
                  <a:lnTo>
                    <a:pt x="173" y="289"/>
                  </a:lnTo>
                  <a:lnTo>
                    <a:pt x="168" y="284"/>
                  </a:lnTo>
                  <a:lnTo>
                    <a:pt x="166" y="279"/>
                  </a:lnTo>
                  <a:lnTo>
                    <a:pt x="157" y="270"/>
                  </a:lnTo>
                  <a:lnTo>
                    <a:pt x="147" y="268"/>
                  </a:lnTo>
                  <a:lnTo>
                    <a:pt x="149" y="280"/>
                  </a:lnTo>
                  <a:lnTo>
                    <a:pt x="158" y="302"/>
                  </a:lnTo>
                  <a:lnTo>
                    <a:pt x="158" y="306"/>
                  </a:lnTo>
                  <a:lnTo>
                    <a:pt x="152" y="306"/>
                  </a:lnTo>
                  <a:lnTo>
                    <a:pt x="147" y="294"/>
                  </a:lnTo>
                  <a:lnTo>
                    <a:pt x="137" y="286"/>
                  </a:lnTo>
                  <a:lnTo>
                    <a:pt x="124" y="273"/>
                  </a:lnTo>
                  <a:lnTo>
                    <a:pt x="115" y="268"/>
                  </a:lnTo>
                  <a:lnTo>
                    <a:pt x="109" y="267"/>
                  </a:lnTo>
                  <a:lnTo>
                    <a:pt x="98" y="268"/>
                  </a:lnTo>
                  <a:lnTo>
                    <a:pt x="92" y="278"/>
                  </a:lnTo>
                  <a:lnTo>
                    <a:pt x="85" y="283"/>
                  </a:lnTo>
                  <a:lnTo>
                    <a:pt x="75" y="284"/>
                  </a:lnTo>
                  <a:lnTo>
                    <a:pt x="70" y="278"/>
                  </a:lnTo>
                  <a:lnTo>
                    <a:pt x="63" y="276"/>
                  </a:lnTo>
                  <a:lnTo>
                    <a:pt x="56" y="270"/>
                  </a:lnTo>
                  <a:lnTo>
                    <a:pt x="50" y="274"/>
                  </a:lnTo>
                  <a:lnTo>
                    <a:pt x="47" y="264"/>
                  </a:lnTo>
                  <a:lnTo>
                    <a:pt x="45" y="254"/>
                  </a:lnTo>
                  <a:lnTo>
                    <a:pt x="49" y="247"/>
                  </a:lnTo>
                  <a:lnTo>
                    <a:pt x="56" y="240"/>
                  </a:lnTo>
                  <a:lnTo>
                    <a:pt x="61" y="231"/>
                  </a:lnTo>
                  <a:lnTo>
                    <a:pt x="61" y="225"/>
                  </a:lnTo>
                  <a:lnTo>
                    <a:pt x="55" y="220"/>
                  </a:lnTo>
                  <a:lnTo>
                    <a:pt x="45" y="219"/>
                  </a:lnTo>
                  <a:lnTo>
                    <a:pt x="44" y="233"/>
                  </a:lnTo>
                  <a:lnTo>
                    <a:pt x="42" y="238"/>
                  </a:lnTo>
                  <a:lnTo>
                    <a:pt x="33" y="230"/>
                  </a:lnTo>
                  <a:lnTo>
                    <a:pt x="28" y="219"/>
                  </a:lnTo>
                  <a:lnTo>
                    <a:pt x="21" y="219"/>
                  </a:lnTo>
                  <a:lnTo>
                    <a:pt x="16" y="203"/>
                  </a:lnTo>
                  <a:lnTo>
                    <a:pt x="13" y="188"/>
                  </a:lnTo>
                  <a:lnTo>
                    <a:pt x="2" y="155"/>
                  </a:lnTo>
                  <a:lnTo>
                    <a:pt x="0" y="138"/>
                  </a:lnTo>
                  <a:lnTo>
                    <a:pt x="0" y="134"/>
                  </a:lnTo>
                  <a:lnTo>
                    <a:pt x="8" y="136"/>
                  </a:lnTo>
                  <a:lnTo>
                    <a:pt x="17" y="146"/>
                  </a:lnTo>
                  <a:lnTo>
                    <a:pt x="29" y="143"/>
                  </a:lnTo>
                  <a:lnTo>
                    <a:pt x="28" y="113"/>
                  </a:lnTo>
                  <a:lnTo>
                    <a:pt x="29" y="97"/>
                  </a:lnTo>
                  <a:lnTo>
                    <a:pt x="34" y="82"/>
                  </a:lnTo>
                  <a:lnTo>
                    <a:pt x="34" y="65"/>
                  </a:lnTo>
                  <a:lnTo>
                    <a:pt x="33" y="53"/>
                  </a:lnTo>
                  <a:lnTo>
                    <a:pt x="34" y="41"/>
                  </a:lnTo>
                  <a:lnTo>
                    <a:pt x="38" y="17"/>
                  </a:lnTo>
                  <a:lnTo>
                    <a:pt x="43" y="7"/>
                  </a:lnTo>
                  <a:lnTo>
                    <a:pt x="50" y="0"/>
                  </a:lnTo>
                  <a:lnTo>
                    <a:pt x="56" y="1"/>
                  </a:lnTo>
                  <a:lnTo>
                    <a:pt x="67" y="1"/>
                  </a:lnTo>
                  <a:lnTo>
                    <a:pt x="80" y="4"/>
                  </a:lnTo>
                  <a:lnTo>
                    <a:pt x="102" y="17"/>
                  </a:lnTo>
                  <a:lnTo>
                    <a:pt x="113" y="17"/>
                  </a:lnTo>
                  <a:lnTo>
                    <a:pt x="120" y="15"/>
                  </a:lnTo>
                  <a:lnTo>
                    <a:pt x="123" y="4"/>
                  </a:lnTo>
                  <a:lnTo>
                    <a:pt x="130" y="4"/>
                  </a:lnTo>
                  <a:lnTo>
                    <a:pt x="134" y="1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2" name="Freeform 206">
              <a:extLst>
                <a:ext uri="{FF2B5EF4-FFF2-40B4-BE49-F238E27FC236}">
                  <a16:creationId xmlns:a16="http://schemas.microsoft.com/office/drawing/2014/main" xmlns="" id="{CDE58D05-33F1-463F-BB95-286258529513}"/>
                </a:ext>
              </a:extLst>
            </p:cNvPr>
            <p:cNvSpPr>
              <a:spLocks noChangeAspect="1"/>
            </p:cNvSpPr>
            <p:nvPr/>
          </p:nvSpPr>
          <p:spPr bwMode="gray">
            <a:xfrm>
              <a:off x="8584886" y="4417681"/>
              <a:ext cx="21895" cy="24925"/>
            </a:xfrm>
            <a:custGeom>
              <a:avLst/>
              <a:gdLst/>
              <a:ahLst/>
              <a:cxnLst>
                <a:cxn ang="0">
                  <a:pos x="2" y="0"/>
                </a:cxn>
                <a:cxn ang="0">
                  <a:pos x="6" y="2"/>
                </a:cxn>
                <a:cxn ang="0">
                  <a:pos x="7" y="4"/>
                </a:cxn>
                <a:cxn ang="0">
                  <a:pos x="9" y="6"/>
                </a:cxn>
                <a:cxn ang="0">
                  <a:pos x="14" y="6"/>
                </a:cxn>
                <a:cxn ang="0">
                  <a:pos x="43" y="29"/>
                </a:cxn>
                <a:cxn ang="0">
                  <a:pos x="45" y="35"/>
                </a:cxn>
                <a:cxn ang="0">
                  <a:pos x="45" y="45"/>
                </a:cxn>
                <a:cxn ang="0">
                  <a:pos x="35" y="41"/>
                </a:cxn>
                <a:cxn ang="0">
                  <a:pos x="27" y="35"/>
                </a:cxn>
                <a:cxn ang="0">
                  <a:pos x="20" y="25"/>
                </a:cxn>
                <a:cxn ang="0">
                  <a:pos x="17" y="22"/>
                </a:cxn>
                <a:cxn ang="0">
                  <a:pos x="9" y="27"/>
                </a:cxn>
                <a:cxn ang="0">
                  <a:pos x="2" y="33"/>
                </a:cxn>
                <a:cxn ang="0">
                  <a:pos x="0" y="32"/>
                </a:cxn>
                <a:cxn ang="0">
                  <a:pos x="2" y="18"/>
                </a:cxn>
                <a:cxn ang="0">
                  <a:pos x="2" y="0"/>
                </a:cxn>
              </a:cxnLst>
              <a:rect l="0" t="0" r="r" b="b"/>
              <a:pathLst>
                <a:path w="45" h="45">
                  <a:moveTo>
                    <a:pt x="2" y="0"/>
                  </a:moveTo>
                  <a:lnTo>
                    <a:pt x="6" y="2"/>
                  </a:lnTo>
                  <a:lnTo>
                    <a:pt x="7" y="4"/>
                  </a:lnTo>
                  <a:lnTo>
                    <a:pt x="9" y="6"/>
                  </a:lnTo>
                  <a:lnTo>
                    <a:pt x="14" y="6"/>
                  </a:lnTo>
                  <a:lnTo>
                    <a:pt x="43" y="29"/>
                  </a:lnTo>
                  <a:lnTo>
                    <a:pt x="45" y="35"/>
                  </a:lnTo>
                  <a:lnTo>
                    <a:pt x="45" y="45"/>
                  </a:lnTo>
                  <a:lnTo>
                    <a:pt x="35" y="41"/>
                  </a:lnTo>
                  <a:lnTo>
                    <a:pt x="27" y="35"/>
                  </a:lnTo>
                  <a:lnTo>
                    <a:pt x="20" y="25"/>
                  </a:lnTo>
                  <a:lnTo>
                    <a:pt x="17" y="22"/>
                  </a:lnTo>
                  <a:lnTo>
                    <a:pt x="9" y="27"/>
                  </a:lnTo>
                  <a:lnTo>
                    <a:pt x="2" y="33"/>
                  </a:lnTo>
                  <a:lnTo>
                    <a:pt x="0" y="32"/>
                  </a:lnTo>
                  <a:lnTo>
                    <a:pt x="2" y="18"/>
                  </a:lnTo>
                  <a:lnTo>
                    <a:pt x="2"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3" name="Freeform 207">
              <a:extLst>
                <a:ext uri="{FF2B5EF4-FFF2-40B4-BE49-F238E27FC236}">
                  <a16:creationId xmlns:a16="http://schemas.microsoft.com/office/drawing/2014/main" xmlns="" id="{9F8E24DC-7598-4E82-AC51-76494D531588}"/>
                </a:ext>
              </a:extLst>
            </p:cNvPr>
            <p:cNvSpPr>
              <a:spLocks noChangeAspect="1"/>
            </p:cNvSpPr>
            <p:nvPr/>
          </p:nvSpPr>
          <p:spPr bwMode="gray">
            <a:xfrm>
              <a:off x="8616164" y="4414565"/>
              <a:ext cx="40662" cy="46734"/>
            </a:xfrm>
            <a:custGeom>
              <a:avLst/>
              <a:gdLst/>
              <a:ahLst/>
              <a:cxnLst>
                <a:cxn ang="0">
                  <a:pos x="0" y="4"/>
                </a:cxn>
                <a:cxn ang="0">
                  <a:pos x="3" y="4"/>
                </a:cxn>
                <a:cxn ang="0">
                  <a:pos x="26" y="5"/>
                </a:cxn>
                <a:cxn ang="0">
                  <a:pos x="38" y="0"/>
                </a:cxn>
                <a:cxn ang="0">
                  <a:pos x="44" y="2"/>
                </a:cxn>
                <a:cxn ang="0">
                  <a:pos x="51" y="6"/>
                </a:cxn>
                <a:cxn ang="0">
                  <a:pos x="55" y="15"/>
                </a:cxn>
                <a:cxn ang="0">
                  <a:pos x="64" y="21"/>
                </a:cxn>
                <a:cxn ang="0">
                  <a:pos x="64" y="32"/>
                </a:cxn>
                <a:cxn ang="0">
                  <a:pos x="62" y="47"/>
                </a:cxn>
                <a:cxn ang="0">
                  <a:pos x="64" y="57"/>
                </a:cxn>
                <a:cxn ang="0">
                  <a:pos x="72" y="78"/>
                </a:cxn>
                <a:cxn ang="0">
                  <a:pos x="77" y="85"/>
                </a:cxn>
                <a:cxn ang="0">
                  <a:pos x="62" y="85"/>
                </a:cxn>
                <a:cxn ang="0">
                  <a:pos x="51" y="83"/>
                </a:cxn>
                <a:cxn ang="0">
                  <a:pos x="48" y="73"/>
                </a:cxn>
                <a:cxn ang="0">
                  <a:pos x="42" y="70"/>
                </a:cxn>
                <a:cxn ang="0">
                  <a:pos x="34" y="64"/>
                </a:cxn>
                <a:cxn ang="0">
                  <a:pos x="34" y="59"/>
                </a:cxn>
                <a:cxn ang="0">
                  <a:pos x="37" y="51"/>
                </a:cxn>
                <a:cxn ang="0">
                  <a:pos x="35" y="48"/>
                </a:cxn>
                <a:cxn ang="0">
                  <a:pos x="19" y="32"/>
                </a:cxn>
                <a:cxn ang="0">
                  <a:pos x="13" y="30"/>
                </a:cxn>
                <a:cxn ang="0">
                  <a:pos x="6" y="21"/>
                </a:cxn>
                <a:cxn ang="0">
                  <a:pos x="0" y="6"/>
                </a:cxn>
                <a:cxn ang="0">
                  <a:pos x="0" y="4"/>
                </a:cxn>
              </a:cxnLst>
              <a:rect l="0" t="0" r="r" b="b"/>
              <a:pathLst>
                <a:path w="77" h="85">
                  <a:moveTo>
                    <a:pt x="0" y="4"/>
                  </a:moveTo>
                  <a:lnTo>
                    <a:pt x="3" y="4"/>
                  </a:lnTo>
                  <a:lnTo>
                    <a:pt x="26" y="5"/>
                  </a:lnTo>
                  <a:lnTo>
                    <a:pt x="38" y="0"/>
                  </a:lnTo>
                  <a:lnTo>
                    <a:pt x="44" y="2"/>
                  </a:lnTo>
                  <a:lnTo>
                    <a:pt x="51" y="6"/>
                  </a:lnTo>
                  <a:lnTo>
                    <a:pt x="55" y="15"/>
                  </a:lnTo>
                  <a:lnTo>
                    <a:pt x="64" y="21"/>
                  </a:lnTo>
                  <a:lnTo>
                    <a:pt x="64" y="32"/>
                  </a:lnTo>
                  <a:lnTo>
                    <a:pt x="62" y="47"/>
                  </a:lnTo>
                  <a:lnTo>
                    <a:pt x="64" y="57"/>
                  </a:lnTo>
                  <a:lnTo>
                    <a:pt x="72" y="78"/>
                  </a:lnTo>
                  <a:lnTo>
                    <a:pt x="77" y="85"/>
                  </a:lnTo>
                  <a:lnTo>
                    <a:pt x="62" y="85"/>
                  </a:lnTo>
                  <a:lnTo>
                    <a:pt x="51" y="83"/>
                  </a:lnTo>
                  <a:lnTo>
                    <a:pt x="48" y="73"/>
                  </a:lnTo>
                  <a:lnTo>
                    <a:pt x="42" y="70"/>
                  </a:lnTo>
                  <a:lnTo>
                    <a:pt x="34" y="64"/>
                  </a:lnTo>
                  <a:lnTo>
                    <a:pt x="34" y="59"/>
                  </a:lnTo>
                  <a:lnTo>
                    <a:pt x="37" y="51"/>
                  </a:lnTo>
                  <a:lnTo>
                    <a:pt x="35" y="48"/>
                  </a:lnTo>
                  <a:lnTo>
                    <a:pt x="19" y="32"/>
                  </a:lnTo>
                  <a:lnTo>
                    <a:pt x="13" y="30"/>
                  </a:lnTo>
                  <a:lnTo>
                    <a:pt x="6" y="21"/>
                  </a:lnTo>
                  <a:lnTo>
                    <a:pt x="0" y="6"/>
                  </a:lnTo>
                  <a:lnTo>
                    <a:pt x="0" y="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4" name="Freeform 208">
              <a:extLst>
                <a:ext uri="{FF2B5EF4-FFF2-40B4-BE49-F238E27FC236}">
                  <a16:creationId xmlns:a16="http://schemas.microsoft.com/office/drawing/2014/main" xmlns="" id="{F6396D7E-5F8A-4332-809A-38370E93DD29}"/>
                </a:ext>
              </a:extLst>
            </p:cNvPr>
            <p:cNvSpPr>
              <a:spLocks noChangeAspect="1"/>
            </p:cNvSpPr>
            <p:nvPr/>
          </p:nvSpPr>
          <p:spPr bwMode="gray">
            <a:xfrm>
              <a:off x="8547353" y="4436374"/>
              <a:ext cx="34406" cy="43618"/>
            </a:xfrm>
            <a:custGeom>
              <a:avLst/>
              <a:gdLst/>
              <a:ahLst/>
              <a:cxnLst>
                <a:cxn ang="0">
                  <a:pos x="0" y="1"/>
                </a:cxn>
                <a:cxn ang="0">
                  <a:pos x="2" y="0"/>
                </a:cxn>
                <a:cxn ang="0">
                  <a:pos x="11" y="2"/>
                </a:cxn>
                <a:cxn ang="0">
                  <a:pos x="24" y="11"/>
                </a:cxn>
                <a:cxn ang="0">
                  <a:pos x="27" y="17"/>
                </a:cxn>
                <a:cxn ang="0">
                  <a:pos x="33" y="18"/>
                </a:cxn>
                <a:cxn ang="0">
                  <a:pos x="49" y="18"/>
                </a:cxn>
                <a:cxn ang="0">
                  <a:pos x="50" y="22"/>
                </a:cxn>
                <a:cxn ang="0">
                  <a:pos x="60" y="19"/>
                </a:cxn>
                <a:cxn ang="0">
                  <a:pos x="63" y="21"/>
                </a:cxn>
                <a:cxn ang="0">
                  <a:pos x="63" y="33"/>
                </a:cxn>
                <a:cxn ang="0">
                  <a:pos x="60" y="44"/>
                </a:cxn>
                <a:cxn ang="0">
                  <a:pos x="52" y="49"/>
                </a:cxn>
                <a:cxn ang="0">
                  <a:pos x="44" y="59"/>
                </a:cxn>
                <a:cxn ang="0">
                  <a:pos x="36" y="65"/>
                </a:cxn>
                <a:cxn ang="0">
                  <a:pos x="32" y="67"/>
                </a:cxn>
                <a:cxn ang="0">
                  <a:pos x="23" y="68"/>
                </a:cxn>
                <a:cxn ang="0">
                  <a:pos x="11" y="73"/>
                </a:cxn>
                <a:cxn ang="0">
                  <a:pos x="3" y="83"/>
                </a:cxn>
                <a:cxn ang="0">
                  <a:pos x="1" y="71"/>
                </a:cxn>
                <a:cxn ang="0">
                  <a:pos x="1" y="59"/>
                </a:cxn>
                <a:cxn ang="0">
                  <a:pos x="3" y="45"/>
                </a:cxn>
                <a:cxn ang="0">
                  <a:pos x="6" y="17"/>
                </a:cxn>
                <a:cxn ang="0">
                  <a:pos x="4" y="11"/>
                </a:cxn>
                <a:cxn ang="0">
                  <a:pos x="0" y="6"/>
                </a:cxn>
                <a:cxn ang="0">
                  <a:pos x="0" y="1"/>
                </a:cxn>
              </a:cxnLst>
              <a:rect l="0" t="0" r="r" b="b"/>
              <a:pathLst>
                <a:path w="63" h="83">
                  <a:moveTo>
                    <a:pt x="0" y="1"/>
                  </a:moveTo>
                  <a:lnTo>
                    <a:pt x="2" y="0"/>
                  </a:lnTo>
                  <a:lnTo>
                    <a:pt x="11" y="2"/>
                  </a:lnTo>
                  <a:lnTo>
                    <a:pt x="24" y="11"/>
                  </a:lnTo>
                  <a:lnTo>
                    <a:pt x="27" y="17"/>
                  </a:lnTo>
                  <a:lnTo>
                    <a:pt x="33" y="18"/>
                  </a:lnTo>
                  <a:lnTo>
                    <a:pt x="49" y="18"/>
                  </a:lnTo>
                  <a:lnTo>
                    <a:pt x="50" y="22"/>
                  </a:lnTo>
                  <a:lnTo>
                    <a:pt x="60" y="19"/>
                  </a:lnTo>
                  <a:lnTo>
                    <a:pt x="63" y="21"/>
                  </a:lnTo>
                  <a:lnTo>
                    <a:pt x="63" y="33"/>
                  </a:lnTo>
                  <a:lnTo>
                    <a:pt x="60" y="44"/>
                  </a:lnTo>
                  <a:lnTo>
                    <a:pt x="52" y="49"/>
                  </a:lnTo>
                  <a:lnTo>
                    <a:pt x="44" y="59"/>
                  </a:lnTo>
                  <a:lnTo>
                    <a:pt x="36" y="65"/>
                  </a:lnTo>
                  <a:lnTo>
                    <a:pt x="32" y="67"/>
                  </a:lnTo>
                  <a:lnTo>
                    <a:pt x="23" y="68"/>
                  </a:lnTo>
                  <a:lnTo>
                    <a:pt x="11" y="73"/>
                  </a:lnTo>
                  <a:lnTo>
                    <a:pt x="3" y="83"/>
                  </a:lnTo>
                  <a:lnTo>
                    <a:pt x="1" y="71"/>
                  </a:lnTo>
                  <a:lnTo>
                    <a:pt x="1" y="59"/>
                  </a:lnTo>
                  <a:lnTo>
                    <a:pt x="3" y="45"/>
                  </a:lnTo>
                  <a:lnTo>
                    <a:pt x="6" y="17"/>
                  </a:lnTo>
                  <a:lnTo>
                    <a:pt x="4" y="11"/>
                  </a:lnTo>
                  <a:lnTo>
                    <a:pt x="0" y="6"/>
                  </a:lnTo>
                  <a:lnTo>
                    <a:pt x="0" y="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5" name="Freeform 209">
              <a:extLst>
                <a:ext uri="{FF2B5EF4-FFF2-40B4-BE49-F238E27FC236}">
                  <a16:creationId xmlns:a16="http://schemas.microsoft.com/office/drawing/2014/main" xmlns="" id="{0F6DC25D-1350-4133-B23D-DCA225E2C3FA}"/>
                </a:ext>
              </a:extLst>
            </p:cNvPr>
            <p:cNvSpPr>
              <a:spLocks noChangeAspect="1"/>
            </p:cNvSpPr>
            <p:nvPr/>
          </p:nvSpPr>
          <p:spPr bwMode="gray">
            <a:xfrm>
              <a:off x="8559864" y="4464414"/>
              <a:ext cx="31278" cy="56080"/>
            </a:xfrm>
            <a:custGeom>
              <a:avLst/>
              <a:gdLst/>
              <a:ahLst/>
              <a:cxnLst>
                <a:cxn ang="0">
                  <a:pos x="29" y="8"/>
                </a:cxn>
                <a:cxn ang="0">
                  <a:pos x="39" y="0"/>
                </a:cxn>
                <a:cxn ang="0">
                  <a:pos x="43" y="1"/>
                </a:cxn>
                <a:cxn ang="0">
                  <a:pos x="59" y="5"/>
                </a:cxn>
                <a:cxn ang="0">
                  <a:pos x="59" y="14"/>
                </a:cxn>
                <a:cxn ang="0">
                  <a:pos x="57" y="25"/>
                </a:cxn>
                <a:cxn ang="0">
                  <a:pos x="52" y="30"/>
                </a:cxn>
                <a:cxn ang="0">
                  <a:pos x="51" y="41"/>
                </a:cxn>
                <a:cxn ang="0">
                  <a:pos x="41" y="62"/>
                </a:cxn>
                <a:cxn ang="0">
                  <a:pos x="40" y="75"/>
                </a:cxn>
                <a:cxn ang="0">
                  <a:pos x="41" y="83"/>
                </a:cxn>
                <a:cxn ang="0">
                  <a:pos x="44" y="90"/>
                </a:cxn>
                <a:cxn ang="0">
                  <a:pos x="43" y="101"/>
                </a:cxn>
                <a:cxn ang="0">
                  <a:pos x="34" y="107"/>
                </a:cxn>
                <a:cxn ang="0">
                  <a:pos x="25" y="97"/>
                </a:cxn>
                <a:cxn ang="0">
                  <a:pos x="19" y="89"/>
                </a:cxn>
                <a:cxn ang="0">
                  <a:pos x="13" y="86"/>
                </a:cxn>
                <a:cxn ang="0">
                  <a:pos x="6" y="79"/>
                </a:cxn>
                <a:cxn ang="0">
                  <a:pos x="0" y="69"/>
                </a:cxn>
                <a:cxn ang="0">
                  <a:pos x="3" y="57"/>
                </a:cxn>
                <a:cxn ang="0">
                  <a:pos x="18" y="51"/>
                </a:cxn>
                <a:cxn ang="0">
                  <a:pos x="22" y="42"/>
                </a:cxn>
                <a:cxn ang="0">
                  <a:pos x="22" y="25"/>
                </a:cxn>
                <a:cxn ang="0">
                  <a:pos x="27" y="10"/>
                </a:cxn>
                <a:cxn ang="0">
                  <a:pos x="29" y="8"/>
                </a:cxn>
              </a:cxnLst>
              <a:rect l="0" t="0" r="r" b="b"/>
              <a:pathLst>
                <a:path w="59" h="107">
                  <a:moveTo>
                    <a:pt x="29" y="8"/>
                  </a:moveTo>
                  <a:lnTo>
                    <a:pt x="39" y="0"/>
                  </a:lnTo>
                  <a:lnTo>
                    <a:pt x="43" y="1"/>
                  </a:lnTo>
                  <a:lnTo>
                    <a:pt x="59" y="5"/>
                  </a:lnTo>
                  <a:lnTo>
                    <a:pt x="59" y="14"/>
                  </a:lnTo>
                  <a:lnTo>
                    <a:pt x="57" y="25"/>
                  </a:lnTo>
                  <a:lnTo>
                    <a:pt x="52" y="30"/>
                  </a:lnTo>
                  <a:lnTo>
                    <a:pt x="51" y="41"/>
                  </a:lnTo>
                  <a:lnTo>
                    <a:pt x="41" y="62"/>
                  </a:lnTo>
                  <a:lnTo>
                    <a:pt x="40" y="75"/>
                  </a:lnTo>
                  <a:lnTo>
                    <a:pt x="41" y="83"/>
                  </a:lnTo>
                  <a:lnTo>
                    <a:pt x="44" y="90"/>
                  </a:lnTo>
                  <a:lnTo>
                    <a:pt x="43" y="101"/>
                  </a:lnTo>
                  <a:lnTo>
                    <a:pt x="34" y="107"/>
                  </a:lnTo>
                  <a:lnTo>
                    <a:pt x="25" y="97"/>
                  </a:lnTo>
                  <a:lnTo>
                    <a:pt x="19" y="89"/>
                  </a:lnTo>
                  <a:lnTo>
                    <a:pt x="13" y="86"/>
                  </a:lnTo>
                  <a:lnTo>
                    <a:pt x="6" y="79"/>
                  </a:lnTo>
                  <a:lnTo>
                    <a:pt x="0" y="69"/>
                  </a:lnTo>
                  <a:lnTo>
                    <a:pt x="3" y="57"/>
                  </a:lnTo>
                  <a:lnTo>
                    <a:pt x="18" y="51"/>
                  </a:lnTo>
                  <a:lnTo>
                    <a:pt x="22" y="42"/>
                  </a:lnTo>
                  <a:lnTo>
                    <a:pt x="22" y="25"/>
                  </a:lnTo>
                  <a:lnTo>
                    <a:pt x="27" y="10"/>
                  </a:lnTo>
                  <a:lnTo>
                    <a:pt x="29" y="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6" name="Freeform 210">
              <a:extLst>
                <a:ext uri="{FF2B5EF4-FFF2-40B4-BE49-F238E27FC236}">
                  <a16:creationId xmlns:a16="http://schemas.microsoft.com/office/drawing/2014/main" xmlns="" id="{40276E99-AA41-47A5-A1AD-CB3056D10B65}"/>
                </a:ext>
              </a:extLst>
            </p:cNvPr>
            <p:cNvSpPr>
              <a:spLocks noChangeAspect="1"/>
            </p:cNvSpPr>
            <p:nvPr/>
          </p:nvSpPr>
          <p:spPr bwMode="gray">
            <a:xfrm>
              <a:off x="8616164" y="4448836"/>
              <a:ext cx="25023" cy="43618"/>
            </a:xfrm>
            <a:custGeom>
              <a:avLst/>
              <a:gdLst/>
              <a:ahLst/>
              <a:cxnLst>
                <a:cxn ang="0">
                  <a:pos x="0" y="0"/>
                </a:cxn>
                <a:cxn ang="0">
                  <a:pos x="2" y="5"/>
                </a:cxn>
                <a:cxn ang="0">
                  <a:pos x="6" y="8"/>
                </a:cxn>
                <a:cxn ang="0">
                  <a:pos x="11" y="6"/>
                </a:cxn>
                <a:cxn ang="0">
                  <a:pos x="16" y="8"/>
                </a:cxn>
                <a:cxn ang="0">
                  <a:pos x="29" y="7"/>
                </a:cxn>
                <a:cxn ang="0">
                  <a:pos x="37" y="18"/>
                </a:cxn>
                <a:cxn ang="0">
                  <a:pos x="38" y="43"/>
                </a:cxn>
                <a:cxn ang="0">
                  <a:pos x="43" y="51"/>
                </a:cxn>
                <a:cxn ang="0">
                  <a:pos x="48" y="64"/>
                </a:cxn>
                <a:cxn ang="0">
                  <a:pos x="51" y="69"/>
                </a:cxn>
                <a:cxn ang="0">
                  <a:pos x="44" y="72"/>
                </a:cxn>
                <a:cxn ang="0">
                  <a:pos x="38" y="70"/>
                </a:cxn>
                <a:cxn ang="0">
                  <a:pos x="37" y="81"/>
                </a:cxn>
                <a:cxn ang="0">
                  <a:pos x="29" y="78"/>
                </a:cxn>
                <a:cxn ang="0">
                  <a:pos x="26" y="67"/>
                </a:cxn>
                <a:cxn ang="0">
                  <a:pos x="26" y="43"/>
                </a:cxn>
                <a:cxn ang="0">
                  <a:pos x="19" y="30"/>
                </a:cxn>
                <a:cxn ang="0">
                  <a:pos x="8" y="34"/>
                </a:cxn>
                <a:cxn ang="0">
                  <a:pos x="6" y="22"/>
                </a:cxn>
                <a:cxn ang="0">
                  <a:pos x="3" y="10"/>
                </a:cxn>
                <a:cxn ang="0">
                  <a:pos x="1" y="6"/>
                </a:cxn>
                <a:cxn ang="0">
                  <a:pos x="0" y="0"/>
                </a:cxn>
              </a:cxnLst>
              <a:rect l="0" t="0" r="r" b="b"/>
              <a:pathLst>
                <a:path w="51" h="81">
                  <a:moveTo>
                    <a:pt x="0" y="0"/>
                  </a:moveTo>
                  <a:lnTo>
                    <a:pt x="2" y="5"/>
                  </a:lnTo>
                  <a:lnTo>
                    <a:pt x="6" y="8"/>
                  </a:lnTo>
                  <a:lnTo>
                    <a:pt x="11" y="6"/>
                  </a:lnTo>
                  <a:lnTo>
                    <a:pt x="16" y="8"/>
                  </a:lnTo>
                  <a:lnTo>
                    <a:pt x="29" y="7"/>
                  </a:lnTo>
                  <a:lnTo>
                    <a:pt x="37" y="18"/>
                  </a:lnTo>
                  <a:lnTo>
                    <a:pt x="38" y="43"/>
                  </a:lnTo>
                  <a:lnTo>
                    <a:pt x="43" y="51"/>
                  </a:lnTo>
                  <a:lnTo>
                    <a:pt x="48" y="64"/>
                  </a:lnTo>
                  <a:lnTo>
                    <a:pt x="51" y="69"/>
                  </a:lnTo>
                  <a:lnTo>
                    <a:pt x="44" y="72"/>
                  </a:lnTo>
                  <a:lnTo>
                    <a:pt x="38" y="70"/>
                  </a:lnTo>
                  <a:lnTo>
                    <a:pt x="37" y="81"/>
                  </a:lnTo>
                  <a:lnTo>
                    <a:pt x="29" y="78"/>
                  </a:lnTo>
                  <a:lnTo>
                    <a:pt x="26" y="67"/>
                  </a:lnTo>
                  <a:lnTo>
                    <a:pt x="26" y="43"/>
                  </a:lnTo>
                  <a:lnTo>
                    <a:pt x="19" y="30"/>
                  </a:lnTo>
                  <a:lnTo>
                    <a:pt x="8" y="34"/>
                  </a:lnTo>
                  <a:lnTo>
                    <a:pt x="6" y="22"/>
                  </a:lnTo>
                  <a:lnTo>
                    <a:pt x="3" y="10"/>
                  </a:lnTo>
                  <a:lnTo>
                    <a:pt x="1" y="6"/>
                  </a:lnTo>
                  <a:lnTo>
                    <a:pt x="0"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7" name="Freeform 211">
              <a:extLst>
                <a:ext uri="{FF2B5EF4-FFF2-40B4-BE49-F238E27FC236}">
                  <a16:creationId xmlns:a16="http://schemas.microsoft.com/office/drawing/2014/main" xmlns="" id="{B5E66E76-8691-438F-8BAE-73FDF043A033}"/>
                </a:ext>
              </a:extLst>
            </p:cNvPr>
            <p:cNvSpPr>
              <a:spLocks noChangeAspect="1"/>
            </p:cNvSpPr>
            <p:nvPr/>
          </p:nvSpPr>
          <p:spPr bwMode="gray">
            <a:xfrm>
              <a:off x="8591142" y="4455068"/>
              <a:ext cx="15639" cy="52965"/>
            </a:xfrm>
            <a:custGeom>
              <a:avLst/>
              <a:gdLst/>
              <a:ahLst/>
              <a:cxnLst>
                <a:cxn ang="0">
                  <a:pos x="35" y="2"/>
                </a:cxn>
                <a:cxn ang="0">
                  <a:pos x="37" y="0"/>
                </a:cxn>
                <a:cxn ang="0">
                  <a:pos x="38" y="5"/>
                </a:cxn>
                <a:cxn ang="0">
                  <a:pos x="37" y="10"/>
                </a:cxn>
                <a:cxn ang="0">
                  <a:pos x="37" y="33"/>
                </a:cxn>
                <a:cxn ang="0">
                  <a:pos x="36" y="48"/>
                </a:cxn>
                <a:cxn ang="0">
                  <a:pos x="24" y="58"/>
                </a:cxn>
                <a:cxn ang="0">
                  <a:pos x="15" y="75"/>
                </a:cxn>
                <a:cxn ang="0">
                  <a:pos x="10" y="86"/>
                </a:cxn>
                <a:cxn ang="0">
                  <a:pos x="6" y="96"/>
                </a:cxn>
                <a:cxn ang="0">
                  <a:pos x="3" y="99"/>
                </a:cxn>
                <a:cxn ang="0">
                  <a:pos x="0" y="87"/>
                </a:cxn>
                <a:cxn ang="0">
                  <a:pos x="0" y="78"/>
                </a:cxn>
                <a:cxn ang="0">
                  <a:pos x="8" y="58"/>
                </a:cxn>
                <a:cxn ang="0">
                  <a:pos x="17" y="41"/>
                </a:cxn>
                <a:cxn ang="0">
                  <a:pos x="26" y="21"/>
                </a:cxn>
                <a:cxn ang="0">
                  <a:pos x="31" y="5"/>
                </a:cxn>
                <a:cxn ang="0">
                  <a:pos x="35" y="2"/>
                </a:cxn>
              </a:cxnLst>
              <a:rect l="0" t="0" r="r" b="b"/>
              <a:pathLst>
                <a:path w="38" h="99">
                  <a:moveTo>
                    <a:pt x="35" y="2"/>
                  </a:moveTo>
                  <a:lnTo>
                    <a:pt x="37" y="0"/>
                  </a:lnTo>
                  <a:lnTo>
                    <a:pt x="38" y="5"/>
                  </a:lnTo>
                  <a:lnTo>
                    <a:pt x="37" y="10"/>
                  </a:lnTo>
                  <a:lnTo>
                    <a:pt x="37" y="33"/>
                  </a:lnTo>
                  <a:lnTo>
                    <a:pt x="36" y="48"/>
                  </a:lnTo>
                  <a:lnTo>
                    <a:pt x="24" y="58"/>
                  </a:lnTo>
                  <a:lnTo>
                    <a:pt x="15" y="75"/>
                  </a:lnTo>
                  <a:lnTo>
                    <a:pt x="10" y="86"/>
                  </a:lnTo>
                  <a:lnTo>
                    <a:pt x="6" y="96"/>
                  </a:lnTo>
                  <a:lnTo>
                    <a:pt x="3" y="99"/>
                  </a:lnTo>
                  <a:lnTo>
                    <a:pt x="0" y="87"/>
                  </a:lnTo>
                  <a:lnTo>
                    <a:pt x="0" y="78"/>
                  </a:lnTo>
                  <a:lnTo>
                    <a:pt x="8" y="58"/>
                  </a:lnTo>
                  <a:lnTo>
                    <a:pt x="17" y="41"/>
                  </a:lnTo>
                  <a:lnTo>
                    <a:pt x="26" y="21"/>
                  </a:lnTo>
                  <a:lnTo>
                    <a:pt x="31" y="5"/>
                  </a:lnTo>
                  <a:lnTo>
                    <a:pt x="35" y="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8" name="Freeform 212">
              <a:extLst>
                <a:ext uri="{FF2B5EF4-FFF2-40B4-BE49-F238E27FC236}">
                  <a16:creationId xmlns:a16="http://schemas.microsoft.com/office/drawing/2014/main" xmlns="" id="{83886B60-08B7-4E74-9E79-FCD921D87BBF}"/>
                </a:ext>
              </a:extLst>
            </p:cNvPr>
            <p:cNvSpPr>
              <a:spLocks noChangeAspect="1"/>
            </p:cNvSpPr>
            <p:nvPr/>
          </p:nvSpPr>
          <p:spPr bwMode="gray">
            <a:xfrm>
              <a:off x="8603653" y="4486223"/>
              <a:ext cx="18767" cy="18693"/>
            </a:xfrm>
            <a:custGeom>
              <a:avLst/>
              <a:gdLst/>
              <a:ahLst/>
              <a:cxnLst>
                <a:cxn ang="0">
                  <a:pos x="0" y="18"/>
                </a:cxn>
                <a:cxn ang="0">
                  <a:pos x="0" y="16"/>
                </a:cxn>
                <a:cxn ang="0">
                  <a:pos x="2" y="16"/>
                </a:cxn>
                <a:cxn ang="0">
                  <a:pos x="9" y="12"/>
                </a:cxn>
                <a:cxn ang="0">
                  <a:pos x="12" y="5"/>
                </a:cxn>
                <a:cxn ang="0">
                  <a:pos x="20" y="0"/>
                </a:cxn>
                <a:cxn ang="0">
                  <a:pos x="32" y="5"/>
                </a:cxn>
                <a:cxn ang="0">
                  <a:pos x="39" y="3"/>
                </a:cxn>
                <a:cxn ang="0">
                  <a:pos x="39" y="14"/>
                </a:cxn>
                <a:cxn ang="0">
                  <a:pos x="38" y="18"/>
                </a:cxn>
                <a:cxn ang="0">
                  <a:pos x="39" y="24"/>
                </a:cxn>
                <a:cxn ang="0">
                  <a:pos x="37" y="27"/>
                </a:cxn>
                <a:cxn ang="0">
                  <a:pos x="22" y="31"/>
                </a:cxn>
                <a:cxn ang="0">
                  <a:pos x="7" y="30"/>
                </a:cxn>
                <a:cxn ang="0">
                  <a:pos x="4" y="26"/>
                </a:cxn>
                <a:cxn ang="0">
                  <a:pos x="0" y="18"/>
                </a:cxn>
              </a:cxnLst>
              <a:rect l="0" t="0" r="r" b="b"/>
              <a:pathLst>
                <a:path w="39" h="31">
                  <a:moveTo>
                    <a:pt x="0" y="18"/>
                  </a:moveTo>
                  <a:lnTo>
                    <a:pt x="0" y="16"/>
                  </a:lnTo>
                  <a:lnTo>
                    <a:pt x="2" y="16"/>
                  </a:lnTo>
                  <a:lnTo>
                    <a:pt x="9" y="12"/>
                  </a:lnTo>
                  <a:lnTo>
                    <a:pt x="12" y="5"/>
                  </a:lnTo>
                  <a:lnTo>
                    <a:pt x="20" y="0"/>
                  </a:lnTo>
                  <a:lnTo>
                    <a:pt x="32" y="5"/>
                  </a:lnTo>
                  <a:lnTo>
                    <a:pt x="39" y="3"/>
                  </a:lnTo>
                  <a:lnTo>
                    <a:pt x="39" y="14"/>
                  </a:lnTo>
                  <a:lnTo>
                    <a:pt x="38" y="18"/>
                  </a:lnTo>
                  <a:lnTo>
                    <a:pt x="39" y="24"/>
                  </a:lnTo>
                  <a:lnTo>
                    <a:pt x="37" y="27"/>
                  </a:lnTo>
                  <a:lnTo>
                    <a:pt x="22" y="31"/>
                  </a:lnTo>
                  <a:lnTo>
                    <a:pt x="7" y="30"/>
                  </a:lnTo>
                  <a:lnTo>
                    <a:pt x="4" y="26"/>
                  </a:lnTo>
                  <a:lnTo>
                    <a:pt x="0" y="1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49" name="Freeform 213">
              <a:extLst>
                <a:ext uri="{FF2B5EF4-FFF2-40B4-BE49-F238E27FC236}">
                  <a16:creationId xmlns:a16="http://schemas.microsoft.com/office/drawing/2014/main" xmlns="" id="{D0E3C989-29AC-4177-92B1-536A91E774F1}"/>
                </a:ext>
              </a:extLst>
            </p:cNvPr>
            <p:cNvSpPr>
              <a:spLocks noChangeAspect="1"/>
            </p:cNvSpPr>
            <p:nvPr/>
          </p:nvSpPr>
          <p:spPr bwMode="gray">
            <a:xfrm>
              <a:off x="8547353" y="4498686"/>
              <a:ext cx="134496" cy="121508"/>
            </a:xfrm>
            <a:custGeom>
              <a:avLst/>
              <a:gdLst/>
              <a:ahLst/>
              <a:cxnLst>
                <a:cxn ang="0">
                  <a:pos x="190" y="0"/>
                </a:cxn>
                <a:cxn ang="0">
                  <a:pos x="207" y="10"/>
                </a:cxn>
                <a:cxn ang="0">
                  <a:pos x="224" y="26"/>
                </a:cxn>
                <a:cxn ang="0">
                  <a:pos x="233" y="33"/>
                </a:cxn>
                <a:cxn ang="0">
                  <a:pos x="240" y="51"/>
                </a:cxn>
                <a:cxn ang="0">
                  <a:pos x="242" y="70"/>
                </a:cxn>
                <a:cxn ang="0">
                  <a:pos x="246" y="86"/>
                </a:cxn>
                <a:cxn ang="0">
                  <a:pos x="250" y="110"/>
                </a:cxn>
                <a:cxn ang="0">
                  <a:pos x="254" y="142"/>
                </a:cxn>
                <a:cxn ang="0">
                  <a:pos x="243" y="152"/>
                </a:cxn>
                <a:cxn ang="0">
                  <a:pos x="238" y="185"/>
                </a:cxn>
                <a:cxn ang="0">
                  <a:pos x="227" y="167"/>
                </a:cxn>
                <a:cxn ang="0">
                  <a:pos x="221" y="142"/>
                </a:cxn>
                <a:cxn ang="0">
                  <a:pos x="212" y="131"/>
                </a:cxn>
                <a:cxn ang="0">
                  <a:pos x="192" y="158"/>
                </a:cxn>
                <a:cxn ang="0">
                  <a:pos x="197" y="179"/>
                </a:cxn>
                <a:cxn ang="0">
                  <a:pos x="206" y="201"/>
                </a:cxn>
                <a:cxn ang="0">
                  <a:pos x="194" y="227"/>
                </a:cxn>
                <a:cxn ang="0">
                  <a:pos x="184" y="211"/>
                </a:cxn>
                <a:cxn ang="0">
                  <a:pos x="174" y="211"/>
                </a:cxn>
                <a:cxn ang="0">
                  <a:pos x="156" y="210"/>
                </a:cxn>
                <a:cxn ang="0">
                  <a:pos x="125" y="189"/>
                </a:cxn>
                <a:cxn ang="0">
                  <a:pos x="119" y="171"/>
                </a:cxn>
                <a:cxn ang="0">
                  <a:pos x="113" y="150"/>
                </a:cxn>
                <a:cxn ang="0">
                  <a:pos x="125" y="126"/>
                </a:cxn>
                <a:cxn ang="0">
                  <a:pos x="105" y="108"/>
                </a:cxn>
                <a:cxn ang="0">
                  <a:pos x="89" y="104"/>
                </a:cxn>
                <a:cxn ang="0">
                  <a:pos x="81" y="125"/>
                </a:cxn>
                <a:cxn ang="0">
                  <a:pos x="68" y="121"/>
                </a:cxn>
                <a:cxn ang="0">
                  <a:pos x="55" y="126"/>
                </a:cxn>
                <a:cxn ang="0">
                  <a:pos x="50" y="123"/>
                </a:cxn>
                <a:cxn ang="0">
                  <a:pos x="39" y="112"/>
                </a:cxn>
                <a:cxn ang="0">
                  <a:pos x="16" y="153"/>
                </a:cxn>
                <a:cxn ang="0">
                  <a:pos x="3" y="155"/>
                </a:cxn>
                <a:cxn ang="0">
                  <a:pos x="7" y="121"/>
                </a:cxn>
                <a:cxn ang="0">
                  <a:pos x="22" y="93"/>
                </a:cxn>
                <a:cxn ang="0">
                  <a:pos x="56" y="76"/>
                </a:cxn>
                <a:cxn ang="0">
                  <a:pos x="73" y="64"/>
                </a:cxn>
                <a:cxn ang="0">
                  <a:pos x="99" y="64"/>
                </a:cxn>
                <a:cxn ang="0">
                  <a:pos x="98" y="94"/>
                </a:cxn>
                <a:cxn ang="0">
                  <a:pos x="127" y="69"/>
                </a:cxn>
                <a:cxn ang="0">
                  <a:pos x="146" y="66"/>
                </a:cxn>
                <a:cxn ang="0">
                  <a:pos x="153" y="49"/>
                </a:cxn>
                <a:cxn ang="0">
                  <a:pos x="169" y="46"/>
                </a:cxn>
                <a:cxn ang="0">
                  <a:pos x="189" y="43"/>
                </a:cxn>
                <a:cxn ang="0">
                  <a:pos x="194" y="26"/>
                </a:cxn>
                <a:cxn ang="0">
                  <a:pos x="191" y="1"/>
                </a:cxn>
              </a:cxnLst>
              <a:rect l="0" t="0" r="r" b="b"/>
              <a:pathLst>
                <a:path w="254" h="227">
                  <a:moveTo>
                    <a:pt x="191" y="1"/>
                  </a:moveTo>
                  <a:lnTo>
                    <a:pt x="190" y="0"/>
                  </a:lnTo>
                  <a:lnTo>
                    <a:pt x="200" y="0"/>
                  </a:lnTo>
                  <a:lnTo>
                    <a:pt x="207" y="10"/>
                  </a:lnTo>
                  <a:lnTo>
                    <a:pt x="215" y="13"/>
                  </a:lnTo>
                  <a:lnTo>
                    <a:pt x="224" y="26"/>
                  </a:lnTo>
                  <a:lnTo>
                    <a:pt x="229" y="26"/>
                  </a:lnTo>
                  <a:lnTo>
                    <a:pt x="233" y="33"/>
                  </a:lnTo>
                  <a:lnTo>
                    <a:pt x="240" y="46"/>
                  </a:lnTo>
                  <a:lnTo>
                    <a:pt x="240" y="51"/>
                  </a:lnTo>
                  <a:lnTo>
                    <a:pt x="231" y="64"/>
                  </a:lnTo>
                  <a:lnTo>
                    <a:pt x="242" y="70"/>
                  </a:lnTo>
                  <a:lnTo>
                    <a:pt x="242" y="81"/>
                  </a:lnTo>
                  <a:lnTo>
                    <a:pt x="246" y="86"/>
                  </a:lnTo>
                  <a:lnTo>
                    <a:pt x="248" y="104"/>
                  </a:lnTo>
                  <a:lnTo>
                    <a:pt x="250" y="110"/>
                  </a:lnTo>
                  <a:lnTo>
                    <a:pt x="254" y="124"/>
                  </a:lnTo>
                  <a:lnTo>
                    <a:pt x="254" y="142"/>
                  </a:lnTo>
                  <a:lnTo>
                    <a:pt x="249" y="150"/>
                  </a:lnTo>
                  <a:lnTo>
                    <a:pt x="243" y="152"/>
                  </a:lnTo>
                  <a:lnTo>
                    <a:pt x="238" y="161"/>
                  </a:lnTo>
                  <a:lnTo>
                    <a:pt x="238" y="185"/>
                  </a:lnTo>
                  <a:lnTo>
                    <a:pt x="231" y="179"/>
                  </a:lnTo>
                  <a:lnTo>
                    <a:pt x="227" y="167"/>
                  </a:lnTo>
                  <a:lnTo>
                    <a:pt x="227" y="151"/>
                  </a:lnTo>
                  <a:lnTo>
                    <a:pt x="221" y="142"/>
                  </a:lnTo>
                  <a:lnTo>
                    <a:pt x="217" y="134"/>
                  </a:lnTo>
                  <a:lnTo>
                    <a:pt x="212" y="131"/>
                  </a:lnTo>
                  <a:lnTo>
                    <a:pt x="207" y="135"/>
                  </a:lnTo>
                  <a:lnTo>
                    <a:pt x="192" y="158"/>
                  </a:lnTo>
                  <a:lnTo>
                    <a:pt x="191" y="172"/>
                  </a:lnTo>
                  <a:lnTo>
                    <a:pt x="197" y="179"/>
                  </a:lnTo>
                  <a:lnTo>
                    <a:pt x="202" y="189"/>
                  </a:lnTo>
                  <a:lnTo>
                    <a:pt x="206" y="201"/>
                  </a:lnTo>
                  <a:lnTo>
                    <a:pt x="206" y="207"/>
                  </a:lnTo>
                  <a:lnTo>
                    <a:pt x="194" y="227"/>
                  </a:lnTo>
                  <a:lnTo>
                    <a:pt x="186" y="223"/>
                  </a:lnTo>
                  <a:lnTo>
                    <a:pt x="184" y="211"/>
                  </a:lnTo>
                  <a:lnTo>
                    <a:pt x="183" y="205"/>
                  </a:lnTo>
                  <a:lnTo>
                    <a:pt x="174" y="211"/>
                  </a:lnTo>
                  <a:lnTo>
                    <a:pt x="164" y="212"/>
                  </a:lnTo>
                  <a:lnTo>
                    <a:pt x="156" y="210"/>
                  </a:lnTo>
                  <a:lnTo>
                    <a:pt x="133" y="199"/>
                  </a:lnTo>
                  <a:lnTo>
                    <a:pt x="125" y="189"/>
                  </a:lnTo>
                  <a:lnTo>
                    <a:pt x="120" y="182"/>
                  </a:lnTo>
                  <a:lnTo>
                    <a:pt x="119" y="171"/>
                  </a:lnTo>
                  <a:lnTo>
                    <a:pt x="116" y="162"/>
                  </a:lnTo>
                  <a:lnTo>
                    <a:pt x="113" y="150"/>
                  </a:lnTo>
                  <a:lnTo>
                    <a:pt x="125" y="134"/>
                  </a:lnTo>
                  <a:lnTo>
                    <a:pt x="125" y="126"/>
                  </a:lnTo>
                  <a:lnTo>
                    <a:pt x="116" y="116"/>
                  </a:lnTo>
                  <a:lnTo>
                    <a:pt x="105" y="108"/>
                  </a:lnTo>
                  <a:lnTo>
                    <a:pt x="97" y="104"/>
                  </a:lnTo>
                  <a:lnTo>
                    <a:pt x="89" y="104"/>
                  </a:lnTo>
                  <a:lnTo>
                    <a:pt x="81" y="119"/>
                  </a:lnTo>
                  <a:lnTo>
                    <a:pt x="81" y="125"/>
                  </a:lnTo>
                  <a:lnTo>
                    <a:pt x="73" y="121"/>
                  </a:lnTo>
                  <a:lnTo>
                    <a:pt x="68" y="121"/>
                  </a:lnTo>
                  <a:lnTo>
                    <a:pt x="68" y="114"/>
                  </a:lnTo>
                  <a:lnTo>
                    <a:pt x="55" y="126"/>
                  </a:lnTo>
                  <a:lnTo>
                    <a:pt x="54" y="132"/>
                  </a:lnTo>
                  <a:lnTo>
                    <a:pt x="50" y="123"/>
                  </a:lnTo>
                  <a:lnTo>
                    <a:pt x="47" y="112"/>
                  </a:lnTo>
                  <a:lnTo>
                    <a:pt x="39" y="112"/>
                  </a:lnTo>
                  <a:lnTo>
                    <a:pt x="28" y="124"/>
                  </a:lnTo>
                  <a:lnTo>
                    <a:pt x="16" y="153"/>
                  </a:lnTo>
                  <a:lnTo>
                    <a:pt x="9" y="156"/>
                  </a:lnTo>
                  <a:lnTo>
                    <a:pt x="3" y="155"/>
                  </a:lnTo>
                  <a:lnTo>
                    <a:pt x="0" y="144"/>
                  </a:lnTo>
                  <a:lnTo>
                    <a:pt x="7" y="121"/>
                  </a:lnTo>
                  <a:lnTo>
                    <a:pt x="12" y="104"/>
                  </a:lnTo>
                  <a:lnTo>
                    <a:pt x="22" y="93"/>
                  </a:lnTo>
                  <a:lnTo>
                    <a:pt x="52" y="85"/>
                  </a:lnTo>
                  <a:lnTo>
                    <a:pt x="56" y="76"/>
                  </a:lnTo>
                  <a:lnTo>
                    <a:pt x="63" y="69"/>
                  </a:lnTo>
                  <a:lnTo>
                    <a:pt x="73" y="64"/>
                  </a:lnTo>
                  <a:lnTo>
                    <a:pt x="79" y="56"/>
                  </a:lnTo>
                  <a:lnTo>
                    <a:pt x="99" y="64"/>
                  </a:lnTo>
                  <a:lnTo>
                    <a:pt x="104" y="76"/>
                  </a:lnTo>
                  <a:lnTo>
                    <a:pt x="98" y="94"/>
                  </a:lnTo>
                  <a:lnTo>
                    <a:pt x="120" y="85"/>
                  </a:lnTo>
                  <a:lnTo>
                    <a:pt x="127" y="69"/>
                  </a:lnTo>
                  <a:lnTo>
                    <a:pt x="138" y="64"/>
                  </a:lnTo>
                  <a:lnTo>
                    <a:pt x="146" y="66"/>
                  </a:lnTo>
                  <a:lnTo>
                    <a:pt x="151" y="60"/>
                  </a:lnTo>
                  <a:lnTo>
                    <a:pt x="153" y="49"/>
                  </a:lnTo>
                  <a:lnTo>
                    <a:pt x="158" y="43"/>
                  </a:lnTo>
                  <a:lnTo>
                    <a:pt x="169" y="46"/>
                  </a:lnTo>
                  <a:lnTo>
                    <a:pt x="181" y="40"/>
                  </a:lnTo>
                  <a:lnTo>
                    <a:pt x="189" y="43"/>
                  </a:lnTo>
                  <a:lnTo>
                    <a:pt x="192" y="39"/>
                  </a:lnTo>
                  <a:lnTo>
                    <a:pt x="194" y="26"/>
                  </a:lnTo>
                  <a:lnTo>
                    <a:pt x="191" y="7"/>
                  </a:lnTo>
                  <a:lnTo>
                    <a:pt x="191" y="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0" name="Freeform 214">
              <a:extLst>
                <a:ext uri="{FF2B5EF4-FFF2-40B4-BE49-F238E27FC236}">
                  <a16:creationId xmlns:a16="http://schemas.microsoft.com/office/drawing/2014/main" xmlns="" id="{1507F833-CF74-4AB8-AB2F-60833E8B9A2E}"/>
                </a:ext>
              </a:extLst>
            </p:cNvPr>
            <p:cNvSpPr>
              <a:spLocks noChangeAspect="1"/>
            </p:cNvSpPr>
            <p:nvPr/>
          </p:nvSpPr>
          <p:spPr bwMode="gray">
            <a:xfrm>
              <a:off x="8319023" y="4632656"/>
              <a:ext cx="40662" cy="31156"/>
            </a:xfrm>
            <a:custGeom>
              <a:avLst/>
              <a:gdLst/>
              <a:ahLst/>
              <a:cxnLst>
                <a:cxn ang="0">
                  <a:pos x="67" y="9"/>
                </a:cxn>
                <a:cxn ang="0">
                  <a:pos x="72" y="14"/>
                </a:cxn>
                <a:cxn ang="0">
                  <a:pos x="76" y="21"/>
                </a:cxn>
                <a:cxn ang="0">
                  <a:pos x="77" y="26"/>
                </a:cxn>
                <a:cxn ang="0">
                  <a:pos x="77" y="32"/>
                </a:cxn>
                <a:cxn ang="0">
                  <a:pos x="76" y="37"/>
                </a:cxn>
                <a:cxn ang="0">
                  <a:pos x="70" y="37"/>
                </a:cxn>
                <a:cxn ang="0">
                  <a:pos x="65" y="35"/>
                </a:cxn>
                <a:cxn ang="0">
                  <a:pos x="61" y="27"/>
                </a:cxn>
                <a:cxn ang="0">
                  <a:pos x="59" y="20"/>
                </a:cxn>
                <a:cxn ang="0">
                  <a:pos x="56" y="16"/>
                </a:cxn>
                <a:cxn ang="0">
                  <a:pos x="51" y="16"/>
                </a:cxn>
                <a:cxn ang="0">
                  <a:pos x="46" y="19"/>
                </a:cxn>
                <a:cxn ang="0">
                  <a:pos x="43" y="24"/>
                </a:cxn>
                <a:cxn ang="0">
                  <a:pos x="41" y="48"/>
                </a:cxn>
                <a:cxn ang="0">
                  <a:pos x="39" y="56"/>
                </a:cxn>
                <a:cxn ang="0">
                  <a:pos x="34" y="58"/>
                </a:cxn>
                <a:cxn ang="0">
                  <a:pos x="29" y="57"/>
                </a:cxn>
                <a:cxn ang="0">
                  <a:pos x="26" y="53"/>
                </a:cxn>
                <a:cxn ang="0">
                  <a:pos x="21" y="48"/>
                </a:cxn>
                <a:cxn ang="0">
                  <a:pos x="17" y="42"/>
                </a:cxn>
                <a:cxn ang="0">
                  <a:pos x="7" y="31"/>
                </a:cxn>
                <a:cxn ang="0">
                  <a:pos x="3" y="29"/>
                </a:cxn>
                <a:cxn ang="0">
                  <a:pos x="0" y="27"/>
                </a:cxn>
                <a:cxn ang="0">
                  <a:pos x="2" y="25"/>
                </a:cxn>
                <a:cxn ang="0">
                  <a:pos x="11" y="22"/>
                </a:cxn>
                <a:cxn ang="0">
                  <a:pos x="26" y="21"/>
                </a:cxn>
                <a:cxn ang="0">
                  <a:pos x="33" y="16"/>
                </a:cxn>
                <a:cxn ang="0">
                  <a:pos x="53" y="0"/>
                </a:cxn>
                <a:cxn ang="0">
                  <a:pos x="55" y="8"/>
                </a:cxn>
                <a:cxn ang="0">
                  <a:pos x="67" y="9"/>
                </a:cxn>
              </a:cxnLst>
              <a:rect l="0" t="0" r="r" b="b"/>
              <a:pathLst>
                <a:path w="77" h="58">
                  <a:moveTo>
                    <a:pt x="67" y="9"/>
                  </a:moveTo>
                  <a:lnTo>
                    <a:pt x="72" y="14"/>
                  </a:lnTo>
                  <a:lnTo>
                    <a:pt x="76" y="21"/>
                  </a:lnTo>
                  <a:lnTo>
                    <a:pt x="77" y="26"/>
                  </a:lnTo>
                  <a:lnTo>
                    <a:pt x="77" y="32"/>
                  </a:lnTo>
                  <a:lnTo>
                    <a:pt x="76" y="37"/>
                  </a:lnTo>
                  <a:lnTo>
                    <a:pt x="70" y="37"/>
                  </a:lnTo>
                  <a:lnTo>
                    <a:pt x="65" y="35"/>
                  </a:lnTo>
                  <a:lnTo>
                    <a:pt x="61" y="27"/>
                  </a:lnTo>
                  <a:lnTo>
                    <a:pt x="59" y="20"/>
                  </a:lnTo>
                  <a:lnTo>
                    <a:pt x="56" y="16"/>
                  </a:lnTo>
                  <a:lnTo>
                    <a:pt x="51" y="16"/>
                  </a:lnTo>
                  <a:lnTo>
                    <a:pt x="46" y="19"/>
                  </a:lnTo>
                  <a:lnTo>
                    <a:pt x="43" y="24"/>
                  </a:lnTo>
                  <a:lnTo>
                    <a:pt x="41" y="48"/>
                  </a:lnTo>
                  <a:lnTo>
                    <a:pt x="39" y="56"/>
                  </a:lnTo>
                  <a:lnTo>
                    <a:pt x="34" y="58"/>
                  </a:lnTo>
                  <a:lnTo>
                    <a:pt x="29" y="57"/>
                  </a:lnTo>
                  <a:lnTo>
                    <a:pt x="26" y="53"/>
                  </a:lnTo>
                  <a:lnTo>
                    <a:pt x="21" y="48"/>
                  </a:lnTo>
                  <a:lnTo>
                    <a:pt x="17" y="42"/>
                  </a:lnTo>
                  <a:lnTo>
                    <a:pt x="7" y="31"/>
                  </a:lnTo>
                  <a:lnTo>
                    <a:pt x="3" y="29"/>
                  </a:lnTo>
                  <a:lnTo>
                    <a:pt x="0" y="27"/>
                  </a:lnTo>
                  <a:lnTo>
                    <a:pt x="2" y="25"/>
                  </a:lnTo>
                  <a:lnTo>
                    <a:pt x="11" y="22"/>
                  </a:lnTo>
                  <a:lnTo>
                    <a:pt x="26" y="21"/>
                  </a:lnTo>
                  <a:lnTo>
                    <a:pt x="33" y="16"/>
                  </a:lnTo>
                  <a:lnTo>
                    <a:pt x="53" y="0"/>
                  </a:lnTo>
                  <a:lnTo>
                    <a:pt x="55" y="8"/>
                  </a:lnTo>
                  <a:lnTo>
                    <a:pt x="67" y="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1" name="Freeform 215">
              <a:extLst>
                <a:ext uri="{FF2B5EF4-FFF2-40B4-BE49-F238E27FC236}">
                  <a16:creationId xmlns:a16="http://schemas.microsoft.com/office/drawing/2014/main" xmlns="" id="{8A0F25E7-8F42-4A42-BFAA-CF86BE9A372A}"/>
                </a:ext>
              </a:extLst>
            </p:cNvPr>
            <p:cNvSpPr>
              <a:spLocks noChangeAspect="1"/>
            </p:cNvSpPr>
            <p:nvPr/>
          </p:nvSpPr>
          <p:spPr bwMode="gray">
            <a:xfrm>
              <a:off x="8378451" y="4869440"/>
              <a:ext cx="9383" cy="24925"/>
            </a:xfrm>
            <a:custGeom>
              <a:avLst/>
              <a:gdLst/>
              <a:ahLst/>
              <a:cxnLst>
                <a:cxn ang="0">
                  <a:pos x="8" y="1"/>
                </a:cxn>
                <a:cxn ang="0">
                  <a:pos x="9" y="0"/>
                </a:cxn>
                <a:cxn ang="0">
                  <a:pos x="11" y="10"/>
                </a:cxn>
                <a:cxn ang="0">
                  <a:pos x="13" y="26"/>
                </a:cxn>
                <a:cxn ang="0">
                  <a:pos x="15" y="33"/>
                </a:cxn>
                <a:cxn ang="0">
                  <a:pos x="9" y="41"/>
                </a:cxn>
                <a:cxn ang="0">
                  <a:pos x="4" y="42"/>
                </a:cxn>
                <a:cxn ang="0">
                  <a:pos x="0" y="27"/>
                </a:cxn>
                <a:cxn ang="0">
                  <a:pos x="0" y="13"/>
                </a:cxn>
                <a:cxn ang="0">
                  <a:pos x="3" y="4"/>
                </a:cxn>
                <a:cxn ang="0">
                  <a:pos x="8" y="0"/>
                </a:cxn>
                <a:cxn ang="0">
                  <a:pos x="8" y="1"/>
                </a:cxn>
              </a:cxnLst>
              <a:rect l="0" t="0" r="r" b="b"/>
              <a:pathLst>
                <a:path w="15" h="42">
                  <a:moveTo>
                    <a:pt x="8" y="1"/>
                  </a:moveTo>
                  <a:lnTo>
                    <a:pt x="9" y="0"/>
                  </a:lnTo>
                  <a:lnTo>
                    <a:pt x="11" y="10"/>
                  </a:lnTo>
                  <a:lnTo>
                    <a:pt x="13" y="26"/>
                  </a:lnTo>
                  <a:lnTo>
                    <a:pt x="15" y="33"/>
                  </a:lnTo>
                  <a:lnTo>
                    <a:pt x="9" y="41"/>
                  </a:lnTo>
                  <a:lnTo>
                    <a:pt x="4" y="42"/>
                  </a:lnTo>
                  <a:lnTo>
                    <a:pt x="0" y="27"/>
                  </a:lnTo>
                  <a:lnTo>
                    <a:pt x="0" y="13"/>
                  </a:lnTo>
                  <a:lnTo>
                    <a:pt x="3" y="4"/>
                  </a:lnTo>
                  <a:lnTo>
                    <a:pt x="8" y="0"/>
                  </a:lnTo>
                  <a:lnTo>
                    <a:pt x="8" y="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2" name="Freeform 216">
              <a:extLst>
                <a:ext uri="{FF2B5EF4-FFF2-40B4-BE49-F238E27FC236}">
                  <a16:creationId xmlns:a16="http://schemas.microsoft.com/office/drawing/2014/main" xmlns="" id="{A80F6C59-72CC-451D-920D-2B7C2F4DBAC6}"/>
                </a:ext>
              </a:extLst>
            </p:cNvPr>
            <p:cNvSpPr>
              <a:spLocks noChangeAspect="1"/>
            </p:cNvSpPr>
            <p:nvPr/>
          </p:nvSpPr>
          <p:spPr bwMode="gray">
            <a:xfrm>
              <a:off x="8628676" y="5015873"/>
              <a:ext cx="71940" cy="31156"/>
            </a:xfrm>
            <a:custGeom>
              <a:avLst/>
              <a:gdLst/>
              <a:ahLst/>
              <a:cxnLst>
                <a:cxn ang="0">
                  <a:pos x="0" y="39"/>
                </a:cxn>
                <a:cxn ang="0">
                  <a:pos x="2" y="38"/>
                </a:cxn>
                <a:cxn ang="0">
                  <a:pos x="11" y="29"/>
                </a:cxn>
                <a:cxn ang="0">
                  <a:pos x="18" y="17"/>
                </a:cxn>
                <a:cxn ang="0">
                  <a:pos x="27" y="16"/>
                </a:cxn>
                <a:cxn ang="0">
                  <a:pos x="55" y="11"/>
                </a:cxn>
                <a:cxn ang="0">
                  <a:pos x="61" y="7"/>
                </a:cxn>
                <a:cxn ang="0">
                  <a:pos x="71" y="10"/>
                </a:cxn>
                <a:cxn ang="0">
                  <a:pos x="98" y="7"/>
                </a:cxn>
                <a:cxn ang="0">
                  <a:pos x="109" y="3"/>
                </a:cxn>
                <a:cxn ang="0">
                  <a:pos x="118" y="2"/>
                </a:cxn>
                <a:cxn ang="0">
                  <a:pos x="124" y="0"/>
                </a:cxn>
                <a:cxn ang="0">
                  <a:pos x="132" y="2"/>
                </a:cxn>
                <a:cxn ang="0">
                  <a:pos x="133" y="6"/>
                </a:cxn>
                <a:cxn ang="0">
                  <a:pos x="129" y="19"/>
                </a:cxn>
                <a:cxn ang="0">
                  <a:pos x="113" y="23"/>
                </a:cxn>
                <a:cxn ang="0">
                  <a:pos x="88" y="37"/>
                </a:cxn>
                <a:cxn ang="0">
                  <a:pos x="73" y="40"/>
                </a:cxn>
                <a:cxn ang="0">
                  <a:pos x="61" y="46"/>
                </a:cxn>
                <a:cxn ang="0">
                  <a:pos x="39" y="51"/>
                </a:cxn>
                <a:cxn ang="0">
                  <a:pos x="23" y="61"/>
                </a:cxn>
                <a:cxn ang="0">
                  <a:pos x="18" y="59"/>
                </a:cxn>
                <a:cxn ang="0">
                  <a:pos x="0" y="39"/>
                </a:cxn>
              </a:cxnLst>
              <a:rect l="0" t="0" r="r" b="b"/>
              <a:pathLst>
                <a:path w="133" h="61">
                  <a:moveTo>
                    <a:pt x="0" y="39"/>
                  </a:moveTo>
                  <a:lnTo>
                    <a:pt x="2" y="38"/>
                  </a:lnTo>
                  <a:lnTo>
                    <a:pt x="11" y="29"/>
                  </a:lnTo>
                  <a:lnTo>
                    <a:pt x="18" y="17"/>
                  </a:lnTo>
                  <a:lnTo>
                    <a:pt x="27" y="16"/>
                  </a:lnTo>
                  <a:lnTo>
                    <a:pt x="55" y="11"/>
                  </a:lnTo>
                  <a:lnTo>
                    <a:pt x="61" y="7"/>
                  </a:lnTo>
                  <a:lnTo>
                    <a:pt x="71" y="10"/>
                  </a:lnTo>
                  <a:lnTo>
                    <a:pt x="98" y="7"/>
                  </a:lnTo>
                  <a:lnTo>
                    <a:pt x="109" y="3"/>
                  </a:lnTo>
                  <a:lnTo>
                    <a:pt x="118" y="2"/>
                  </a:lnTo>
                  <a:lnTo>
                    <a:pt x="124" y="0"/>
                  </a:lnTo>
                  <a:lnTo>
                    <a:pt x="132" y="2"/>
                  </a:lnTo>
                  <a:lnTo>
                    <a:pt x="133" y="6"/>
                  </a:lnTo>
                  <a:lnTo>
                    <a:pt x="129" y="19"/>
                  </a:lnTo>
                  <a:lnTo>
                    <a:pt x="113" y="23"/>
                  </a:lnTo>
                  <a:lnTo>
                    <a:pt x="88" y="37"/>
                  </a:lnTo>
                  <a:lnTo>
                    <a:pt x="73" y="40"/>
                  </a:lnTo>
                  <a:lnTo>
                    <a:pt x="61" y="46"/>
                  </a:lnTo>
                  <a:lnTo>
                    <a:pt x="39" y="51"/>
                  </a:lnTo>
                  <a:lnTo>
                    <a:pt x="23" y="61"/>
                  </a:lnTo>
                  <a:lnTo>
                    <a:pt x="18" y="59"/>
                  </a:lnTo>
                  <a:lnTo>
                    <a:pt x="0" y="3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3" name="Freeform 217">
              <a:extLst>
                <a:ext uri="{FF2B5EF4-FFF2-40B4-BE49-F238E27FC236}">
                  <a16:creationId xmlns:a16="http://schemas.microsoft.com/office/drawing/2014/main" xmlns="" id="{1093DD3A-00F7-4BEB-828E-AE4018B3E3F2}"/>
                </a:ext>
              </a:extLst>
            </p:cNvPr>
            <p:cNvSpPr>
              <a:spLocks noChangeAspect="1"/>
            </p:cNvSpPr>
            <p:nvPr/>
          </p:nvSpPr>
          <p:spPr bwMode="gray">
            <a:xfrm>
              <a:off x="8594270" y="5037682"/>
              <a:ext cx="43789" cy="37387"/>
            </a:xfrm>
            <a:custGeom>
              <a:avLst/>
              <a:gdLst/>
              <a:ahLst/>
              <a:cxnLst>
                <a:cxn ang="0">
                  <a:pos x="85" y="20"/>
                </a:cxn>
                <a:cxn ang="0">
                  <a:pos x="85" y="22"/>
                </a:cxn>
                <a:cxn ang="0">
                  <a:pos x="80" y="35"/>
                </a:cxn>
                <a:cxn ang="0">
                  <a:pos x="69" y="46"/>
                </a:cxn>
                <a:cxn ang="0">
                  <a:pos x="63" y="54"/>
                </a:cxn>
                <a:cxn ang="0">
                  <a:pos x="54" y="58"/>
                </a:cxn>
                <a:cxn ang="0">
                  <a:pos x="49" y="60"/>
                </a:cxn>
                <a:cxn ang="0">
                  <a:pos x="40" y="63"/>
                </a:cxn>
                <a:cxn ang="0">
                  <a:pos x="31" y="68"/>
                </a:cxn>
                <a:cxn ang="0">
                  <a:pos x="21" y="70"/>
                </a:cxn>
                <a:cxn ang="0">
                  <a:pos x="15" y="71"/>
                </a:cxn>
                <a:cxn ang="0">
                  <a:pos x="5" y="71"/>
                </a:cxn>
                <a:cxn ang="0">
                  <a:pos x="0" y="66"/>
                </a:cxn>
                <a:cxn ang="0">
                  <a:pos x="8" y="58"/>
                </a:cxn>
                <a:cxn ang="0">
                  <a:pos x="9" y="52"/>
                </a:cxn>
                <a:cxn ang="0">
                  <a:pos x="6" y="46"/>
                </a:cxn>
                <a:cxn ang="0">
                  <a:pos x="8" y="31"/>
                </a:cxn>
                <a:cxn ang="0">
                  <a:pos x="15" y="23"/>
                </a:cxn>
                <a:cxn ang="0">
                  <a:pos x="22" y="17"/>
                </a:cxn>
                <a:cxn ang="0">
                  <a:pos x="32" y="15"/>
                </a:cxn>
                <a:cxn ang="0">
                  <a:pos x="41" y="9"/>
                </a:cxn>
                <a:cxn ang="0">
                  <a:pos x="48" y="6"/>
                </a:cxn>
                <a:cxn ang="0">
                  <a:pos x="53" y="4"/>
                </a:cxn>
                <a:cxn ang="0">
                  <a:pos x="62" y="3"/>
                </a:cxn>
                <a:cxn ang="0">
                  <a:pos x="67" y="0"/>
                </a:cxn>
                <a:cxn ang="0">
                  <a:pos x="85" y="20"/>
                </a:cxn>
              </a:cxnLst>
              <a:rect l="0" t="0" r="r" b="b"/>
              <a:pathLst>
                <a:path w="85" h="71">
                  <a:moveTo>
                    <a:pt x="85" y="20"/>
                  </a:moveTo>
                  <a:lnTo>
                    <a:pt x="85" y="22"/>
                  </a:lnTo>
                  <a:lnTo>
                    <a:pt x="80" y="35"/>
                  </a:lnTo>
                  <a:lnTo>
                    <a:pt x="69" y="46"/>
                  </a:lnTo>
                  <a:lnTo>
                    <a:pt x="63" y="54"/>
                  </a:lnTo>
                  <a:lnTo>
                    <a:pt x="54" y="58"/>
                  </a:lnTo>
                  <a:lnTo>
                    <a:pt x="49" y="60"/>
                  </a:lnTo>
                  <a:lnTo>
                    <a:pt x="40" y="63"/>
                  </a:lnTo>
                  <a:lnTo>
                    <a:pt x="31" y="68"/>
                  </a:lnTo>
                  <a:lnTo>
                    <a:pt x="21" y="70"/>
                  </a:lnTo>
                  <a:lnTo>
                    <a:pt x="15" y="71"/>
                  </a:lnTo>
                  <a:lnTo>
                    <a:pt x="5" y="71"/>
                  </a:lnTo>
                  <a:lnTo>
                    <a:pt x="0" y="66"/>
                  </a:lnTo>
                  <a:lnTo>
                    <a:pt x="8" y="58"/>
                  </a:lnTo>
                  <a:lnTo>
                    <a:pt x="9" y="52"/>
                  </a:lnTo>
                  <a:lnTo>
                    <a:pt x="6" y="46"/>
                  </a:lnTo>
                  <a:lnTo>
                    <a:pt x="8" y="31"/>
                  </a:lnTo>
                  <a:lnTo>
                    <a:pt x="15" y="23"/>
                  </a:lnTo>
                  <a:lnTo>
                    <a:pt x="22" y="17"/>
                  </a:lnTo>
                  <a:lnTo>
                    <a:pt x="32" y="15"/>
                  </a:lnTo>
                  <a:lnTo>
                    <a:pt x="41" y="9"/>
                  </a:lnTo>
                  <a:lnTo>
                    <a:pt x="48" y="6"/>
                  </a:lnTo>
                  <a:lnTo>
                    <a:pt x="53" y="4"/>
                  </a:lnTo>
                  <a:lnTo>
                    <a:pt x="62" y="3"/>
                  </a:lnTo>
                  <a:lnTo>
                    <a:pt x="67" y="0"/>
                  </a:lnTo>
                  <a:lnTo>
                    <a:pt x="85" y="2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4" name="Freeform 218">
              <a:extLst>
                <a:ext uri="{FF2B5EF4-FFF2-40B4-BE49-F238E27FC236}">
                  <a16:creationId xmlns:a16="http://schemas.microsoft.com/office/drawing/2014/main" xmlns="" id="{01EEFE44-8A39-40D2-92E1-3211D2E573E9}"/>
                </a:ext>
              </a:extLst>
            </p:cNvPr>
            <p:cNvSpPr>
              <a:spLocks noChangeAspect="1"/>
            </p:cNvSpPr>
            <p:nvPr/>
          </p:nvSpPr>
          <p:spPr bwMode="gray">
            <a:xfrm>
              <a:off x="8719382" y="4856978"/>
              <a:ext cx="84451" cy="31156"/>
            </a:xfrm>
            <a:custGeom>
              <a:avLst/>
              <a:gdLst/>
              <a:ahLst/>
              <a:cxnLst>
                <a:cxn ang="0">
                  <a:pos x="3" y="38"/>
                </a:cxn>
                <a:cxn ang="0">
                  <a:pos x="1" y="37"/>
                </a:cxn>
                <a:cxn ang="0">
                  <a:pos x="0" y="24"/>
                </a:cxn>
                <a:cxn ang="0">
                  <a:pos x="2" y="18"/>
                </a:cxn>
                <a:cxn ang="0">
                  <a:pos x="7" y="14"/>
                </a:cxn>
                <a:cxn ang="0">
                  <a:pos x="12" y="8"/>
                </a:cxn>
                <a:cxn ang="0">
                  <a:pos x="17" y="3"/>
                </a:cxn>
                <a:cxn ang="0">
                  <a:pos x="43" y="5"/>
                </a:cxn>
                <a:cxn ang="0">
                  <a:pos x="54" y="4"/>
                </a:cxn>
                <a:cxn ang="0">
                  <a:pos x="63" y="2"/>
                </a:cxn>
                <a:cxn ang="0">
                  <a:pos x="70" y="5"/>
                </a:cxn>
                <a:cxn ang="0">
                  <a:pos x="88" y="0"/>
                </a:cxn>
                <a:cxn ang="0">
                  <a:pos x="99" y="4"/>
                </a:cxn>
                <a:cxn ang="0">
                  <a:pos x="108" y="11"/>
                </a:cxn>
                <a:cxn ang="0">
                  <a:pos x="116" y="13"/>
                </a:cxn>
                <a:cxn ang="0">
                  <a:pos x="125" y="13"/>
                </a:cxn>
                <a:cxn ang="0">
                  <a:pos x="132" y="10"/>
                </a:cxn>
                <a:cxn ang="0">
                  <a:pos x="142" y="14"/>
                </a:cxn>
                <a:cxn ang="0">
                  <a:pos x="148" y="30"/>
                </a:cxn>
                <a:cxn ang="0">
                  <a:pos x="152" y="35"/>
                </a:cxn>
                <a:cxn ang="0">
                  <a:pos x="160" y="37"/>
                </a:cxn>
                <a:cxn ang="0">
                  <a:pos x="162" y="50"/>
                </a:cxn>
                <a:cxn ang="0">
                  <a:pos x="157" y="59"/>
                </a:cxn>
                <a:cxn ang="0">
                  <a:pos x="149" y="54"/>
                </a:cxn>
                <a:cxn ang="0">
                  <a:pos x="108" y="32"/>
                </a:cxn>
                <a:cxn ang="0">
                  <a:pos x="98" y="30"/>
                </a:cxn>
                <a:cxn ang="0">
                  <a:pos x="88" y="30"/>
                </a:cxn>
                <a:cxn ang="0">
                  <a:pos x="88" y="35"/>
                </a:cxn>
                <a:cxn ang="0">
                  <a:pos x="83" y="36"/>
                </a:cxn>
                <a:cxn ang="0">
                  <a:pos x="72" y="35"/>
                </a:cxn>
                <a:cxn ang="0">
                  <a:pos x="62" y="34"/>
                </a:cxn>
                <a:cxn ang="0">
                  <a:pos x="54" y="26"/>
                </a:cxn>
                <a:cxn ang="0">
                  <a:pos x="45" y="30"/>
                </a:cxn>
                <a:cxn ang="0">
                  <a:pos x="41" y="35"/>
                </a:cxn>
                <a:cxn ang="0">
                  <a:pos x="34" y="37"/>
                </a:cxn>
                <a:cxn ang="0">
                  <a:pos x="24" y="32"/>
                </a:cxn>
                <a:cxn ang="0">
                  <a:pos x="13" y="21"/>
                </a:cxn>
                <a:cxn ang="0">
                  <a:pos x="11" y="24"/>
                </a:cxn>
                <a:cxn ang="0">
                  <a:pos x="3" y="38"/>
                </a:cxn>
              </a:cxnLst>
              <a:rect l="0" t="0" r="r" b="b"/>
              <a:pathLst>
                <a:path w="162" h="59">
                  <a:moveTo>
                    <a:pt x="3" y="38"/>
                  </a:moveTo>
                  <a:lnTo>
                    <a:pt x="1" y="37"/>
                  </a:lnTo>
                  <a:lnTo>
                    <a:pt x="0" y="24"/>
                  </a:lnTo>
                  <a:lnTo>
                    <a:pt x="2" y="18"/>
                  </a:lnTo>
                  <a:lnTo>
                    <a:pt x="7" y="14"/>
                  </a:lnTo>
                  <a:lnTo>
                    <a:pt x="12" y="8"/>
                  </a:lnTo>
                  <a:lnTo>
                    <a:pt x="17" y="3"/>
                  </a:lnTo>
                  <a:lnTo>
                    <a:pt x="43" y="5"/>
                  </a:lnTo>
                  <a:lnTo>
                    <a:pt x="54" y="4"/>
                  </a:lnTo>
                  <a:lnTo>
                    <a:pt x="63" y="2"/>
                  </a:lnTo>
                  <a:lnTo>
                    <a:pt x="70" y="5"/>
                  </a:lnTo>
                  <a:lnTo>
                    <a:pt x="88" y="0"/>
                  </a:lnTo>
                  <a:lnTo>
                    <a:pt x="99" y="4"/>
                  </a:lnTo>
                  <a:lnTo>
                    <a:pt x="108" y="11"/>
                  </a:lnTo>
                  <a:lnTo>
                    <a:pt x="116" y="13"/>
                  </a:lnTo>
                  <a:lnTo>
                    <a:pt x="125" y="13"/>
                  </a:lnTo>
                  <a:lnTo>
                    <a:pt x="132" y="10"/>
                  </a:lnTo>
                  <a:lnTo>
                    <a:pt x="142" y="14"/>
                  </a:lnTo>
                  <a:lnTo>
                    <a:pt x="148" y="30"/>
                  </a:lnTo>
                  <a:lnTo>
                    <a:pt x="152" y="35"/>
                  </a:lnTo>
                  <a:lnTo>
                    <a:pt x="160" y="37"/>
                  </a:lnTo>
                  <a:lnTo>
                    <a:pt x="162" y="50"/>
                  </a:lnTo>
                  <a:lnTo>
                    <a:pt x="157" y="59"/>
                  </a:lnTo>
                  <a:lnTo>
                    <a:pt x="149" y="54"/>
                  </a:lnTo>
                  <a:lnTo>
                    <a:pt x="108" y="32"/>
                  </a:lnTo>
                  <a:lnTo>
                    <a:pt x="98" y="30"/>
                  </a:lnTo>
                  <a:lnTo>
                    <a:pt x="88" y="30"/>
                  </a:lnTo>
                  <a:lnTo>
                    <a:pt x="88" y="35"/>
                  </a:lnTo>
                  <a:lnTo>
                    <a:pt x="83" y="36"/>
                  </a:lnTo>
                  <a:lnTo>
                    <a:pt x="72" y="35"/>
                  </a:lnTo>
                  <a:lnTo>
                    <a:pt x="62" y="34"/>
                  </a:lnTo>
                  <a:lnTo>
                    <a:pt x="54" y="26"/>
                  </a:lnTo>
                  <a:lnTo>
                    <a:pt x="45" y="30"/>
                  </a:lnTo>
                  <a:lnTo>
                    <a:pt x="41" y="35"/>
                  </a:lnTo>
                  <a:lnTo>
                    <a:pt x="34" y="37"/>
                  </a:lnTo>
                  <a:lnTo>
                    <a:pt x="24" y="32"/>
                  </a:lnTo>
                  <a:lnTo>
                    <a:pt x="13" y="21"/>
                  </a:lnTo>
                  <a:lnTo>
                    <a:pt x="11" y="24"/>
                  </a:lnTo>
                  <a:lnTo>
                    <a:pt x="3" y="3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5" name="Freeform 219">
              <a:extLst>
                <a:ext uri="{FF2B5EF4-FFF2-40B4-BE49-F238E27FC236}">
                  <a16:creationId xmlns:a16="http://schemas.microsoft.com/office/drawing/2014/main" xmlns="" id="{14AE51C1-2CF5-46F5-AF8A-6CD2EE83ECD1}"/>
                </a:ext>
              </a:extLst>
            </p:cNvPr>
            <p:cNvSpPr>
              <a:spLocks noChangeAspect="1"/>
            </p:cNvSpPr>
            <p:nvPr/>
          </p:nvSpPr>
          <p:spPr bwMode="gray">
            <a:xfrm>
              <a:off x="8459774" y="4729239"/>
              <a:ext cx="181413" cy="211860"/>
            </a:xfrm>
            <a:custGeom>
              <a:avLst/>
              <a:gdLst/>
              <a:ahLst/>
              <a:cxnLst>
                <a:cxn ang="0">
                  <a:pos x="141" y="30"/>
                </a:cxn>
                <a:cxn ang="0">
                  <a:pos x="163" y="33"/>
                </a:cxn>
                <a:cxn ang="0">
                  <a:pos x="184" y="36"/>
                </a:cxn>
                <a:cxn ang="0">
                  <a:pos x="205" y="43"/>
                </a:cxn>
                <a:cxn ang="0">
                  <a:pos x="229" y="42"/>
                </a:cxn>
                <a:cxn ang="0">
                  <a:pos x="288" y="42"/>
                </a:cxn>
                <a:cxn ang="0">
                  <a:pos x="325" y="6"/>
                </a:cxn>
                <a:cxn ang="0">
                  <a:pos x="344" y="4"/>
                </a:cxn>
                <a:cxn ang="0">
                  <a:pos x="339" y="30"/>
                </a:cxn>
                <a:cxn ang="0">
                  <a:pos x="303" y="69"/>
                </a:cxn>
                <a:cxn ang="0">
                  <a:pos x="268" y="78"/>
                </a:cxn>
                <a:cxn ang="0">
                  <a:pos x="218" y="68"/>
                </a:cxn>
                <a:cxn ang="0">
                  <a:pos x="164" y="72"/>
                </a:cxn>
                <a:cxn ang="0">
                  <a:pos x="145" y="69"/>
                </a:cxn>
                <a:cxn ang="0">
                  <a:pos x="121" y="72"/>
                </a:cxn>
                <a:cxn ang="0">
                  <a:pos x="87" y="69"/>
                </a:cxn>
                <a:cxn ang="0">
                  <a:pos x="67" y="107"/>
                </a:cxn>
                <a:cxn ang="0">
                  <a:pos x="86" y="148"/>
                </a:cxn>
                <a:cxn ang="0">
                  <a:pos x="124" y="164"/>
                </a:cxn>
                <a:cxn ang="0">
                  <a:pos x="151" y="143"/>
                </a:cxn>
                <a:cxn ang="0">
                  <a:pos x="172" y="148"/>
                </a:cxn>
                <a:cxn ang="0">
                  <a:pos x="215" y="138"/>
                </a:cxn>
                <a:cxn ang="0">
                  <a:pos x="244" y="124"/>
                </a:cxn>
                <a:cxn ang="0">
                  <a:pos x="243" y="150"/>
                </a:cxn>
                <a:cxn ang="0">
                  <a:pos x="198" y="172"/>
                </a:cxn>
                <a:cxn ang="0">
                  <a:pos x="166" y="189"/>
                </a:cxn>
                <a:cxn ang="0">
                  <a:pos x="137" y="193"/>
                </a:cxn>
                <a:cxn ang="0">
                  <a:pos x="180" y="251"/>
                </a:cxn>
                <a:cxn ang="0">
                  <a:pos x="196" y="271"/>
                </a:cxn>
                <a:cxn ang="0">
                  <a:pos x="184" y="286"/>
                </a:cxn>
                <a:cxn ang="0">
                  <a:pos x="202" y="309"/>
                </a:cxn>
                <a:cxn ang="0">
                  <a:pos x="216" y="320"/>
                </a:cxn>
                <a:cxn ang="0">
                  <a:pos x="211" y="337"/>
                </a:cxn>
                <a:cxn ang="0">
                  <a:pos x="175" y="354"/>
                </a:cxn>
                <a:cxn ang="0">
                  <a:pos x="146" y="348"/>
                </a:cxn>
                <a:cxn ang="0">
                  <a:pos x="143" y="314"/>
                </a:cxn>
                <a:cxn ang="0">
                  <a:pos x="113" y="280"/>
                </a:cxn>
                <a:cxn ang="0">
                  <a:pos x="119" y="245"/>
                </a:cxn>
                <a:cxn ang="0">
                  <a:pos x="92" y="245"/>
                </a:cxn>
                <a:cxn ang="0">
                  <a:pos x="83" y="280"/>
                </a:cxn>
                <a:cxn ang="0">
                  <a:pos x="86" y="354"/>
                </a:cxn>
                <a:cxn ang="0">
                  <a:pos x="85" y="397"/>
                </a:cxn>
                <a:cxn ang="0">
                  <a:pos x="55" y="404"/>
                </a:cxn>
                <a:cxn ang="0">
                  <a:pos x="27" y="384"/>
                </a:cxn>
                <a:cxn ang="0">
                  <a:pos x="43" y="316"/>
                </a:cxn>
                <a:cxn ang="0">
                  <a:pos x="22" y="284"/>
                </a:cxn>
                <a:cxn ang="0">
                  <a:pos x="0" y="259"/>
                </a:cxn>
                <a:cxn ang="0">
                  <a:pos x="18" y="210"/>
                </a:cxn>
                <a:cxn ang="0">
                  <a:pos x="37" y="144"/>
                </a:cxn>
                <a:cxn ang="0">
                  <a:pos x="51" y="138"/>
                </a:cxn>
                <a:cxn ang="0">
                  <a:pos x="45" y="97"/>
                </a:cxn>
                <a:cxn ang="0">
                  <a:pos x="55" y="80"/>
                </a:cxn>
                <a:cxn ang="0">
                  <a:pos x="73" y="46"/>
                </a:cxn>
                <a:cxn ang="0">
                  <a:pos x="93" y="51"/>
                </a:cxn>
                <a:cxn ang="0">
                  <a:pos x="110" y="24"/>
                </a:cxn>
              </a:cxnLst>
              <a:rect l="0" t="0" r="r" b="b"/>
              <a:pathLst>
                <a:path w="345" h="404">
                  <a:moveTo>
                    <a:pt x="120" y="22"/>
                  </a:moveTo>
                  <a:lnTo>
                    <a:pt x="139" y="24"/>
                  </a:lnTo>
                  <a:lnTo>
                    <a:pt x="141" y="30"/>
                  </a:lnTo>
                  <a:lnTo>
                    <a:pt x="147" y="35"/>
                  </a:lnTo>
                  <a:lnTo>
                    <a:pt x="155" y="36"/>
                  </a:lnTo>
                  <a:lnTo>
                    <a:pt x="163" y="33"/>
                  </a:lnTo>
                  <a:lnTo>
                    <a:pt x="169" y="33"/>
                  </a:lnTo>
                  <a:lnTo>
                    <a:pt x="178" y="35"/>
                  </a:lnTo>
                  <a:lnTo>
                    <a:pt x="184" y="36"/>
                  </a:lnTo>
                  <a:lnTo>
                    <a:pt x="193" y="36"/>
                  </a:lnTo>
                  <a:lnTo>
                    <a:pt x="201" y="38"/>
                  </a:lnTo>
                  <a:lnTo>
                    <a:pt x="205" y="43"/>
                  </a:lnTo>
                  <a:lnTo>
                    <a:pt x="216" y="47"/>
                  </a:lnTo>
                  <a:lnTo>
                    <a:pt x="222" y="46"/>
                  </a:lnTo>
                  <a:lnTo>
                    <a:pt x="229" y="42"/>
                  </a:lnTo>
                  <a:lnTo>
                    <a:pt x="237" y="41"/>
                  </a:lnTo>
                  <a:lnTo>
                    <a:pt x="274" y="46"/>
                  </a:lnTo>
                  <a:lnTo>
                    <a:pt x="288" y="42"/>
                  </a:lnTo>
                  <a:lnTo>
                    <a:pt x="309" y="21"/>
                  </a:lnTo>
                  <a:lnTo>
                    <a:pt x="317" y="16"/>
                  </a:lnTo>
                  <a:lnTo>
                    <a:pt x="325" y="6"/>
                  </a:lnTo>
                  <a:lnTo>
                    <a:pt x="335" y="0"/>
                  </a:lnTo>
                  <a:lnTo>
                    <a:pt x="341" y="2"/>
                  </a:lnTo>
                  <a:lnTo>
                    <a:pt x="344" y="4"/>
                  </a:lnTo>
                  <a:lnTo>
                    <a:pt x="345" y="13"/>
                  </a:lnTo>
                  <a:lnTo>
                    <a:pt x="344" y="20"/>
                  </a:lnTo>
                  <a:lnTo>
                    <a:pt x="339" y="30"/>
                  </a:lnTo>
                  <a:lnTo>
                    <a:pt x="323" y="47"/>
                  </a:lnTo>
                  <a:lnTo>
                    <a:pt x="313" y="60"/>
                  </a:lnTo>
                  <a:lnTo>
                    <a:pt x="303" y="69"/>
                  </a:lnTo>
                  <a:lnTo>
                    <a:pt x="293" y="75"/>
                  </a:lnTo>
                  <a:lnTo>
                    <a:pt x="280" y="75"/>
                  </a:lnTo>
                  <a:lnTo>
                    <a:pt x="268" y="78"/>
                  </a:lnTo>
                  <a:lnTo>
                    <a:pt x="245" y="78"/>
                  </a:lnTo>
                  <a:lnTo>
                    <a:pt x="234" y="70"/>
                  </a:lnTo>
                  <a:lnTo>
                    <a:pt x="218" y="68"/>
                  </a:lnTo>
                  <a:lnTo>
                    <a:pt x="201" y="68"/>
                  </a:lnTo>
                  <a:lnTo>
                    <a:pt x="178" y="69"/>
                  </a:lnTo>
                  <a:lnTo>
                    <a:pt x="164" y="72"/>
                  </a:lnTo>
                  <a:lnTo>
                    <a:pt x="156" y="68"/>
                  </a:lnTo>
                  <a:lnTo>
                    <a:pt x="148" y="68"/>
                  </a:lnTo>
                  <a:lnTo>
                    <a:pt x="145" y="69"/>
                  </a:lnTo>
                  <a:lnTo>
                    <a:pt x="135" y="67"/>
                  </a:lnTo>
                  <a:lnTo>
                    <a:pt x="130" y="68"/>
                  </a:lnTo>
                  <a:lnTo>
                    <a:pt x="121" y="72"/>
                  </a:lnTo>
                  <a:lnTo>
                    <a:pt x="109" y="72"/>
                  </a:lnTo>
                  <a:lnTo>
                    <a:pt x="98" y="69"/>
                  </a:lnTo>
                  <a:lnTo>
                    <a:pt x="87" y="69"/>
                  </a:lnTo>
                  <a:lnTo>
                    <a:pt x="77" y="80"/>
                  </a:lnTo>
                  <a:lnTo>
                    <a:pt x="70" y="94"/>
                  </a:lnTo>
                  <a:lnTo>
                    <a:pt x="67" y="107"/>
                  </a:lnTo>
                  <a:lnTo>
                    <a:pt x="67" y="137"/>
                  </a:lnTo>
                  <a:lnTo>
                    <a:pt x="75" y="144"/>
                  </a:lnTo>
                  <a:lnTo>
                    <a:pt x="86" y="148"/>
                  </a:lnTo>
                  <a:lnTo>
                    <a:pt x="100" y="171"/>
                  </a:lnTo>
                  <a:lnTo>
                    <a:pt x="121" y="170"/>
                  </a:lnTo>
                  <a:lnTo>
                    <a:pt x="124" y="164"/>
                  </a:lnTo>
                  <a:lnTo>
                    <a:pt x="132" y="156"/>
                  </a:lnTo>
                  <a:lnTo>
                    <a:pt x="140" y="146"/>
                  </a:lnTo>
                  <a:lnTo>
                    <a:pt x="151" y="143"/>
                  </a:lnTo>
                  <a:lnTo>
                    <a:pt x="159" y="145"/>
                  </a:lnTo>
                  <a:lnTo>
                    <a:pt x="163" y="145"/>
                  </a:lnTo>
                  <a:lnTo>
                    <a:pt x="172" y="148"/>
                  </a:lnTo>
                  <a:lnTo>
                    <a:pt x="177" y="140"/>
                  </a:lnTo>
                  <a:lnTo>
                    <a:pt x="193" y="138"/>
                  </a:lnTo>
                  <a:lnTo>
                    <a:pt x="215" y="138"/>
                  </a:lnTo>
                  <a:lnTo>
                    <a:pt x="217" y="129"/>
                  </a:lnTo>
                  <a:lnTo>
                    <a:pt x="233" y="124"/>
                  </a:lnTo>
                  <a:lnTo>
                    <a:pt x="244" y="124"/>
                  </a:lnTo>
                  <a:lnTo>
                    <a:pt x="250" y="133"/>
                  </a:lnTo>
                  <a:lnTo>
                    <a:pt x="249" y="144"/>
                  </a:lnTo>
                  <a:lnTo>
                    <a:pt x="243" y="150"/>
                  </a:lnTo>
                  <a:lnTo>
                    <a:pt x="231" y="144"/>
                  </a:lnTo>
                  <a:lnTo>
                    <a:pt x="218" y="146"/>
                  </a:lnTo>
                  <a:lnTo>
                    <a:pt x="198" y="172"/>
                  </a:lnTo>
                  <a:lnTo>
                    <a:pt x="189" y="180"/>
                  </a:lnTo>
                  <a:lnTo>
                    <a:pt x="173" y="187"/>
                  </a:lnTo>
                  <a:lnTo>
                    <a:pt x="166" y="189"/>
                  </a:lnTo>
                  <a:lnTo>
                    <a:pt x="155" y="196"/>
                  </a:lnTo>
                  <a:lnTo>
                    <a:pt x="150" y="197"/>
                  </a:lnTo>
                  <a:lnTo>
                    <a:pt x="137" y="193"/>
                  </a:lnTo>
                  <a:lnTo>
                    <a:pt x="139" y="203"/>
                  </a:lnTo>
                  <a:lnTo>
                    <a:pt x="152" y="212"/>
                  </a:lnTo>
                  <a:lnTo>
                    <a:pt x="180" y="251"/>
                  </a:lnTo>
                  <a:lnTo>
                    <a:pt x="185" y="252"/>
                  </a:lnTo>
                  <a:lnTo>
                    <a:pt x="190" y="263"/>
                  </a:lnTo>
                  <a:lnTo>
                    <a:pt x="196" y="271"/>
                  </a:lnTo>
                  <a:lnTo>
                    <a:pt x="193" y="277"/>
                  </a:lnTo>
                  <a:lnTo>
                    <a:pt x="185" y="279"/>
                  </a:lnTo>
                  <a:lnTo>
                    <a:pt x="184" y="286"/>
                  </a:lnTo>
                  <a:lnTo>
                    <a:pt x="185" y="293"/>
                  </a:lnTo>
                  <a:lnTo>
                    <a:pt x="198" y="301"/>
                  </a:lnTo>
                  <a:lnTo>
                    <a:pt x="202" y="309"/>
                  </a:lnTo>
                  <a:lnTo>
                    <a:pt x="202" y="317"/>
                  </a:lnTo>
                  <a:lnTo>
                    <a:pt x="209" y="321"/>
                  </a:lnTo>
                  <a:lnTo>
                    <a:pt x="216" y="320"/>
                  </a:lnTo>
                  <a:lnTo>
                    <a:pt x="218" y="328"/>
                  </a:lnTo>
                  <a:lnTo>
                    <a:pt x="215" y="332"/>
                  </a:lnTo>
                  <a:lnTo>
                    <a:pt x="211" y="337"/>
                  </a:lnTo>
                  <a:lnTo>
                    <a:pt x="196" y="337"/>
                  </a:lnTo>
                  <a:lnTo>
                    <a:pt x="182" y="341"/>
                  </a:lnTo>
                  <a:lnTo>
                    <a:pt x="175" y="354"/>
                  </a:lnTo>
                  <a:lnTo>
                    <a:pt x="166" y="360"/>
                  </a:lnTo>
                  <a:lnTo>
                    <a:pt x="150" y="359"/>
                  </a:lnTo>
                  <a:lnTo>
                    <a:pt x="146" y="348"/>
                  </a:lnTo>
                  <a:lnTo>
                    <a:pt x="145" y="333"/>
                  </a:lnTo>
                  <a:lnTo>
                    <a:pt x="148" y="321"/>
                  </a:lnTo>
                  <a:lnTo>
                    <a:pt x="143" y="314"/>
                  </a:lnTo>
                  <a:lnTo>
                    <a:pt x="131" y="305"/>
                  </a:lnTo>
                  <a:lnTo>
                    <a:pt x="120" y="294"/>
                  </a:lnTo>
                  <a:lnTo>
                    <a:pt x="113" y="280"/>
                  </a:lnTo>
                  <a:lnTo>
                    <a:pt x="121" y="264"/>
                  </a:lnTo>
                  <a:lnTo>
                    <a:pt x="121" y="253"/>
                  </a:lnTo>
                  <a:lnTo>
                    <a:pt x="119" y="245"/>
                  </a:lnTo>
                  <a:lnTo>
                    <a:pt x="116" y="239"/>
                  </a:lnTo>
                  <a:lnTo>
                    <a:pt x="105" y="237"/>
                  </a:lnTo>
                  <a:lnTo>
                    <a:pt x="92" y="245"/>
                  </a:lnTo>
                  <a:lnTo>
                    <a:pt x="81" y="253"/>
                  </a:lnTo>
                  <a:lnTo>
                    <a:pt x="76" y="267"/>
                  </a:lnTo>
                  <a:lnTo>
                    <a:pt x="83" y="280"/>
                  </a:lnTo>
                  <a:lnTo>
                    <a:pt x="83" y="294"/>
                  </a:lnTo>
                  <a:lnTo>
                    <a:pt x="82" y="344"/>
                  </a:lnTo>
                  <a:lnTo>
                    <a:pt x="86" y="354"/>
                  </a:lnTo>
                  <a:lnTo>
                    <a:pt x="80" y="368"/>
                  </a:lnTo>
                  <a:lnTo>
                    <a:pt x="81" y="384"/>
                  </a:lnTo>
                  <a:lnTo>
                    <a:pt x="85" y="397"/>
                  </a:lnTo>
                  <a:lnTo>
                    <a:pt x="82" y="400"/>
                  </a:lnTo>
                  <a:lnTo>
                    <a:pt x="67" y="401"/>
                  </a:lnTo>
                  <a:lnTo>
                    <a:pt x="55" y="404"/>
                  </a:lnTo>
                  <a:lnTo>
                    <a:pt x="42" y="403"/>
                  </a:lnTo>
                  <a:lnTo>
                    <a:pt x="33" y="398"/>
                  </a:lnTo>
                  <a:lnTo>
                    <a:pt x="27" y="384"/>
                  </a:lnTo>
                  <a:lnTo>
                    <a:pt x="34" y="363"/>
                  </a:lnTo>
                  <a:lnTo>
                    <a:pt x="35" y="350"/>
                  </a:lnTo>
                  <a:lnTo>
                    <a:pt x="43" y="316"/>
                  </a:lnTo>
                  <a:lnTo>
                    <a:pt x="39" y="310"/>
                  </a:lnTo>
                  <a:lnTo>
                    <a:pt x="34" y="284"/>
                  </a:lnTo>
                  <a:lnTo>
                    <a:pt x="22" y="284"/>
                  </a:lnTo>
                  <a:lnTo>
                    <a:pt x="11" y="285"/>
                  </a:lnTo>
                  <a:lnTo>
                    <a:pt x="2" y="273"/>
                  </a:lnTo>
                  <a:lnTo>
                    <a:pt x="0" y="259"/>
                  </a:lnTo>
                  <a:lnTo>
                    <a:pt x="1" y="240"/>
                  </a:lnTo>
                  <a:lnTo>
                    <a:pt x="12" y="226"/>
                  </a:lnTo>
                  <a:lnTo>
                    <a:pt x="18" y="210"/>
                  </a:lnTo>
                  <a:lnTo>
                    <a:pt x="26" y="196"/>
                  </a:lnTo>
                  <a:lnTo>
                    <a:pt x="24" y="166"/>
                  </a:lnTo>
                  <a:lnTo>
                    <a:pt x="37" y="144"/>
                  </a:lnTo>
                  <a:lnTo>
                    <a:pt x="44" y="137"/>
                  </a:lnTo>
                  <a:lnTo>
                    <a:pt x="49" y="128"/>
                  </a:lnTo>
                  <a:lnTo>
                    <a:pt x="51" y="138"/>
                  </a:lnTo>
                  <a:lnTo>
                    <a:pt x="54" y="126"/>
                  </a:lnTo>
                  <a:lnTo>
                    <a:pt x="53" y="105"/>
                  </a:lnTo>
                  <a:lnTo>
                    <a:pt x="45" y="97"/>
                  </a:lnTo>
                  <a:lnTo>
                    <a:pt x="48" y="97"/>
                  </a:lnTo>
                  <a:lnTo>
                    <a:pt x="55" y="86"/>
                  </a:lnTo>
                  <a:lnTo>
                    <a:pt x="55" y="80"/>
                  </a:lnTo>
                  <a:lnTo>
                    <a:pt x="57" y="69"/>
                  </a:lnTo>
                  <a:lnTo>
                    <a:pt x="62" y="58"/>
                  </a:lnTo>
                  <a:lnTo>
                    <a:pt x="73" y="46"/>
                  </a:lnTo>
                  <a:lnTo>
                    <a:pt x="78" y="46"/>
                  </a:lnTo>
                  <a:lnTo>
                    <a:pt x="86" y="52"/>
                  </a:lnTo>
                  <a:lnTo>
                    <a:pt x="93" y="51"/>
                  </a:lnTo>
                  <a:lnTo>
                    <a:pt x="102" y="40"/>
                  </a:lnTo>
                  <a:lnTo>
                    <a:pt x="104" y="27"/>
                  </a:lnTo>
                  <a:lnTo>
                    <a:pt x="110" y="24"/>
                  </a:lnTo>
                  <a:lnTo>
                    <a:pt x="120" y="2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6" name="Freeform 220">
              <a:extLst>
                <a:ext uri="{FF2B5EF4-FFF2-40B4-BE49-F238E27FC236}">
                  <a16:creationId xmlns:a16="http://schemas.microsoft.com/office/drawing/2014/main" xmlns="" id="{AD318B73-679F-42F6-8EE7-AC7B9585D583}"/>
                </a:ext>
              </a:extLst>
            </p:cNvPr>
            <p:cNvSpPr>
              <a:spLocks noChangeAspect="1"/>
            </p:cNvSpPr>
            <p:nvPr/>
          </p:nvSpPr>
          <p:spPr bwMode="gray">
            <a:xfrm>
              <a:off x="8703743" y="4713661"/>
              <a:ext cx="43789" cy="90352"/>
            </a:xfrm>
            <a:custGeom>
              <a:avLst/>
              <a:gdLst/>
              <a:ahLst/>
              <a:cxnLst>
                <a:cxn ang="0">
                  <a:pos x="31" y="0"/>
                </a:cxn>
                <a:cxn ang="0">
                  <a:pos x="32" y="0"/>
                </a:cxn>
                <a:cxn ang="0">
                  <a:pos x="34" y="2"/>
                </a:cxn>
                <a:cxn ang="0">
                  <a:pos x="36" y="6"/>
                </a:cxn>
                <a:cxn ang="0">
                  <a:pos x="31" y="14"/>
                </a:cxn>
                <a:cxn ang="0">
                  <a:pos x="27" y="17"/>
                </a:cxn>
                <a:cxn ang="0">
                  <a:pos x="26" y="21"/>
                </a:cxn>
                <a:cxn ang="0">
                  <a:pos x="31" y="25"/>
                </a:cxn>
                <a:cxn ang="0">
                  <a:pos x="34" y="36"/>
                </a:cxn>
                <a:cxn ang="0">
                  <a:pos x="36" y="45"/>
                </a:cxn>
                <a:cxn ang="0">
                  <a:pos x="34" y="53"/>
                </a:cxn>
                <a:cxn ang="0">
                  <a:pos x="22" y="65"/>
                </a:cxn>
                <a:cxn ang="0">
                  <a:pos x="15" y="72"/>
                </a:cxn>
                <a:cxn ang="0">
                  <a:pos x="15" y="74"/>
                </a:cxn>
                <a:cxn ang="0">
                  <a:pos x="22" y="75"/>
                </a:cxn>
                <a:cxn ang="0">
                  <a:pos x="28" y="69"/>
                </a:cxn>
                <a:cxn ang="0">
                  <a:pos x="37" y="63"/>
                </a:cxn>
                <a:cxn ang="0">
                  <a:pos x="47" y="45"/>
                </a:cxn>
                <a:cxn ang="0">
                  <a:pos x="57" y="40"/>
                </a:cxn>
                <a:cxn ang="0">
                  <a:pos x="68" y="38"/>
                </a:cxn>
                <a:cxn ang="0">
                  <a:pos x="70" y="41"/>
                </a:cxn>
                <a:cxn ang="0">
                  <a:pos x="74" y="49"/>
                </a:cxn>
                <a:cxn ang="0">
                  <a:pos x="74" y="63"/>
                </a:cxn>
                <a:cxn ang="0">
                  <a:pos x="52" y="78"/>
                </a:cxn>
                <a:cxn ang="0">
                  <a:pos x="52" y="81"/>
                </a:cxn>
                <a:cxn ang="0">
                  <a:pos x="69" y="92"/>
                </a:cxn>
                <a:cxn ang="0">
                  <a:pos x="70" y="99"/>
                </a:cxn>
                <a:cxn ang="0">
                  <a:pos x="74" y="103"/>
                </a:cxn>
                <a:cxn ang="0">
                  <a:pos x="80" y="107"/>
                </a:cxn>
                <a:cxn ang="0">
                  <a:pos x="70" y="108"/>
                </a:cxn>
                <a:cxn ang="0">
                  <a:pos x="62" y="102"/>
                </a:cxn>
                <a:cxn ang="0">
                  <a:pos x="47" y="100"/>
                </a:cxn>
                <a:cxn ang="0">
                  <a:pos x="36" y="96"/>
                </a:cxn>
                <a:cxn ang="0">
                  <a:pos x="31" y="102"/>
                </a:cxn>
                <a:cxn ang="0">
                  <a:pos x="30" y="118"/>
                </a:cxn>
                <a:cxn ang="0">
                  <a:pos x="32" y="137"/>
                </a:cxn>
                <a:cxn ang="0">
                  <a:pos x="37" y="146"/>
                </a:cxn>
                <a:cxn ang="0">
                  <a:pos x="43" y="158"/>
                </a:cxn>
                <a:cxn ang="0">
                  <a:pos x="54" y="170"/>
                </a:cxn>
                <a:cxn ang="0">
                  <a:pos x="49" y="170"/>
                </a:cxn>
                <a:cxn ang="0">
                  <a:pos x="39" y="160"/>
                </a:cxn>
                <a:cxn ang="0">
                  <a:pos x="21" y="137"/>
                </a:cxn>
                <a:cxn ang="0">
                  <a:pos x="17" y="106"/>
                </a:cxn>
                <a:cxn ang="0">
                  <a:pos x="12" y="92"/>
                </a:cxn>
                <a:cxn ang="0">
                  <a:pos x="12" y="80"/>
                </a:cxn>
                <a:cxn ang="0">
                  <a:pos x="10" y="72"/>
                </a:cxn>
                <a:cxn ang="0">
                  <a:pos x="5" y="68"/>
                </a:cxn>
                <a:cxn ang="0">
                  <a:pos x="0" y="59"/>
                </a:cxn>
                <a:cxn ang="0">
                  <a:pos x="1" y="49"/>
                </a:cxn>
                <a:cxn ang="0">
                  <a:pos x="3" y="48"/>
                </a:cxn>
                <a:cxn ang="0">
                  <a:pos x="10" y="25"/>
                </a:cxn>
                <a:cxn ang="0">
                  <a:pos x="15" y="15"/>
                </a:cxn>
                <a:cxn ang="0">
                  <a:pos x="31" y="0"/>
                </a:cxn>
              </a:cxnLst>
              <a:rect l="0" t="0" r="r" b="b"/>
              <a:pathLst>
                <a:path w="80" h="170">
                  <a:moveTo>
                    <a:pt x="31" y="0"/>
                  </a:moveTo>
                  <a:lnTo>
                    <a:pt x="32" y="0"/>
                  </a:lnTo>
                  <a:lnTo>
                    <a:pt x="34" y="2"/>
                  </a:lnTo>
                  <a:lnTo>
                    <a:pt x="36" y="6"/>
                  </a:lnTo>
                  <a:lnTo>
                    <a:pt x="31" y="14"/>
                  </a:lnTo>
                  <a:lnTo>
                    <a:pt x="27" y="17"/>
                  </a:lnTo>
                  <a:lnTo>
                    <a:pt x="26" y="21"/>
                  </a:lnTo>
                  <a:lnTo>
                    <a:pt x="31" y="25"/>
                  </a:lnTo>
                  <a:lnTo>
                    <a:pt x="34" y="36"/>
                  </a:lnTo>
                  <a:lnTo>
                    <a:pt x="36" y="45"/>
                  </a:lnTo>
                  <a:lnTo>
                    <a:pt x="34" y="53"/>
                  </a:lnTo>
                  <a:lnTo>
                    <a:pt x="22" y="65"/>
                  </a:lnTo>
                  <a:lnTo>
                    <a:pt x="15" y="72"/>
                  </a:lnTo>
                  <a:lnTo>
                    <a:pt x="15" y="74"/>
                  </a:lnTo>
                  <a:lnTo>
                    <a:pt x="22" y="75"/>
                  </a:lnTo>
                  <a:lnTo>
                    <a:pt x="28" y="69"/>
                  </a:lnTo>
                  <a:lnTo>
                    <a:pt x="37" y="63"/>
                  </a:lnTo>
                  <a:lnTo>
                    <a:pt x="47" y="45"/>
                  </a:lnTo>
                  <a:lnTo>
                    <a:pt x="57" y="40"/>
                  </a:lnTo>
                  <a:lnTo>
                    <a:pt x="68" y="38"/>
                  </a:lnTo>
                  <a:lnTo>
                    <a:pt x="70" y="41"/>
                  </a:lnTo>
                  <a:lnTo>
                    <a:pt x="74" y="49"/>
                  </a:lnTo>
                  <a:lnTo>
                    <a:pt x="74" y="63"/>
                  </a:lnTo>
                  <a:lnTo>
                    <a:pt x="52" y="78"/>
                  </a:lnTo>
                  <a:lnTo>
                    <a:pt x="52" y="81"/>
                  </a:lnTo>
                  <a:lnTo>
                    <a:pt x="69" y="92"/>
                  </a:lnTo>
                  <a:lnTo>
                    <a:pt x="70" y="99"/>
                  </a:lnTo>
                  <a:lnTo>
                    <a:pt x="74" y="103"/>
                  </a:lnTo>
                  <a:lnTo>
                    <a:pt x="80" y="107"/>
                  </a:lnTo>
                  <a:lnTo>
                    <a:pt x="70" y="108"/>
                  </a:lnTo>
                  <a:lnTo>
                    <a:pt x="62" y="102"/>
                  </a:lnTo>
                  <a:lnTo>
                    <a:pt x="47" y="100"/>
                  </a:lnTo>
                  <a:lnTo>
                    <a:pt x="36" y="96"/>
                  </a:lnTo>
                  <a:lnTo>
                    <a:pt x="31" y="102"/>
                  </a:lnTo>
                  <a:lnTo>
                    <a:pt x="30" y="118"/>
                  </a:lnTo>
                  <a:lnTo>
                    <a:pt x="32" y="137"/>
                  </a:lnTo>
                  <a:lnTo>
                    <a:pt x="37" y="146"/>
                  </a:lnTo>
                  <a:lnTo>
                    <a:pt x="43" y="158"/>
                  </a:lnTo>
                  <a:lnTo>
                    <a:pt x="54" y="170"/>
                  </a:lnTo>
                  <a:lnTo>
                    <a:pt x="49" y="170"/>
                  </a:lnTo>
                  <a:lnTo>
                    <a:pt x="39" y="160"/>
                  </a:lnTo>
                  <a:lnTo>
                    <a:pt x="21" y="137"/>
                  </a:lnTo>
                  <a:lnTo>
                    <a:pt x="17" y="106"/>
                  </a:lnTo>
                  <a:lnTo>
                    <a:pt x="12" y="92"/>
                  </a:lnTo>
                  <a:lnTo>
                    <a:pt x="12" y="80"/>
                  </a:lnTo>
                  <a:lnTo>
                    <a:pt x="10" y="72"/>
                  </a:lnTo>
                  <a:lnTo>
                    <a:pt x="5" y="68"/>
                  </a:lnTo>
                  <a:lnTo>
                    <a:pt x="0" y="59"/>
                  </a:lnTo>
                  <a:lnTo>
                    <a:pt x="1" y="49"/>
                  </a:lnTo>
                  <a:lnTo>
                    <a:pt x="3" y="48"/>
                  </a:lnTo>
                  <a:lnTo>
                    <a:pt x="10" y="25"/>
                  </a:lnTo>
                  <a:lnTo>
                    <a:pt x="15" y="15"/>
                  </a:lnTo>
                  <a:lnTo>
                    <a:pt x="31"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7" name="Freeform 221">
              <a:extLst>
                <a:ext uri="{FF2B5EF4-FFF2-40B4-BE49-F238E27FC236}">
                  <a16:creationId xmlns:a16="http://schemas.microsoft.com/office/drawing/2014/main" xmlns="" id="{092F07A0-A3BA-4594-B47C-8290552529FA}"/>
                </a:ext>
              </a:extLst>
            </p:cNvPr>
            <p:cNvSpPr>
              <a:spLocks noChangeAspect="1"/>
            </p:cNvSpPr>
            <p:nvPr/>
          </p:nvSpPr>
          <p:spPr bwMode="gray">
            <a:xfrm>
              <a:off x="8806961" y="4788435"/>
              <a:ext cx="300270" cy="252362"/>
            </a:xfrm>
            <a:custGeom>
              <a:avLst/>
              <a:gdLst/>
              <a:ahLst/>
              <a:cxnLst>
                <a:cxn ang="0">
                  <a:pos x="549" y="469"/>
                </a:cxn>
                <a:cxn ang="0">
                  <a:pos x="503" y="428"/>
                </a:cxn>
                <a:cxn ang="0">
                  <a:pos x="474" y="427"/>
                </a:cxn>
                <a:cxn ang="0">
                  <a:pos x="441" y="433"/>
                </a:cxn>
                <a:cxn ang="0">
                  <a:pos x="426" y="433"/>
                </a:cxn>
                <a:cxn ang="0">
                  <a:pos x="378" y="431"/>
                </a:cxn>
                <a:cxn ang="0">
                  <a:pos x="419" y="383"/>
                </a:cxn>
                <a:cxn ang="0">
                  <a:pos x="444" y="385"/>
                </a:cxn>
                <a:cxn ang="0">
                  <a:pos x="431" y="368"/>
                </a:cxn>
                <a:cxn ang="0">
                  <a:pos x="421" y="335"/>
                </a:cxn>
                <a:cxn ang="0">
                  <a:pos x="406" y="293"/>
                </a:cxn>
                <a:cxn ang="0">
                  <a:pos x="378" y="269"/>
                </a:cxn>
                <a:cxn ang="0">
                  <a:pos x="342" y="250"/>
                </a:cxn>
                <a:cxn ang="0">
                  <a:pos x="290" y="235"/>
                </a:cxn>
                <a:cxn ang="0">
                  <a:pos x="229" y="223"/>
                </a:cxn>
                <a:cxn ang="0">
                  <a:pos x="210" y="206"/>
                </a:cxn>
                <a:cxn ang="0">
                  <a:pos x="188" y="203"/>
                </a:cxn>
                <a:cxn ang="0">
                  <a:pos x="168" y="183"/>
                </a:cxn>
                <a:cxn ang="0">
                  <a:pos x="161" y="149"/>
                </a:cxn>
                <a:cxn ang="0">
                  <a:pos x="152" y="167"/>
                </a:cxn>
                <a:cxn ang="0">
                  <a:pos x="132" y="203"/>
                </a:cxn>
                <a:cxn ang="0">
                  <a:pos x="105" y="190"/>
                </a:cxn>
                <a:cxn ang="0">
                  <a:pos x="95" y="163"/>
                </a:cxn>
                <a:cxn ang="0">
                  <a:pos x="56" y="141"/>
                </a:cxn>
                <a:cxn ang="0">
                  <a:pos x="95" y="130"/>
                </a:cxn>
                <a:cxn ang="0">
                  <a:pos x="147" y="120"/>
                </a:cxn>
                <a:cxn ang="0">
                  <a:pos x="162" y="93"/>
                </a:cxn>
                <a:cxn ang="0">
                  <a:pos x="94" y="106"/>
                </a:cxn>
                <a:cxn ang="0">
                  <a:pos x="55" y="83"/>
                </a:cxn>
                <a:cxn ang="0">
                  <a:pos x="27" y="63"/>
                </a:cxn>
                <a:cxn ang="0">
                  <a:pos x="2" y="51"/>
                </a:cxn>
                <a:cxn ang="0">
                  <a:pos x="29" y="23"/>
                </a:cxn>
                <a:cxn ang="0">
                  <a:pos x="78" y="0"/>
                </a:cxn>
                <a:cxn ang="0">
                  <a:pos x="126" y="18"/>
                </a:cxn>
                <a:cxn ang="0">
                  <a:pos x="178" y="49"/>
                </a:cxn>
                <a:cxn ang="0">
                  <a:pos x="179" y="114"/>
                </a:cxn>
                <a:cxn ang="0">
                  <a:pos x="205" y="122"/>
                </a:cxn>
                <a:cxn ang="0">
                  <a:pos x="234" y="164"/>
                </a:cxn>
                <a:cxn ang="0">
                  <a:pos x="269" y="148"/>
                </a:cxn>
                <a:cxn ang="0">
                  <a:pos x="302" y="103"/>
                </a:cxn>
                <a:cxn ang="0">
                  <a:pos x="345" y="90"/>
                </a:cxn>
                <a:cxn ang="0">
                  <a:pos x="380" y="57"/>
                </a:cxn>
                <a:cxn ang="0">
                  <a:pos x="421" y="77"/>
                </a:cxn>
                <a:cxn ang="0">
                  <a:pos x="471" y="100"/>
                </a:cxn>
                <a:cxn ang="0">
                  <a:pos x="506" y="104"/>
                </a:cxn>
                <a:cxn ang="0">
                  <a:pos x="534" y="114"/>
                </a:cxn>
                <a:cxn ang="0">
                  <a:pos x="543" y="121"/>
                </a:cxn>
                <a:cxn ang="0">
                  <a:pos x="555" y="129"/>
                </a:cxn>
                <a:cxn ang="0">
                  <a:pos x="555" y="351"/>
                </a:cxn>
                <a:cxn ang="0">
                  <a:pos x="568" y="480"/>
                </a:cxn>
              </a:cxnLst>
              <a:rect l="0" t="0" r="r" b="b"/>
              <a:pathLst>
                <a:path w="568" h="480">
                  <a:moveTo>
                    <a:pt x="568" y="480"/>
                  </a:moveTo>
                  <a:lnTo>
                    <a:pt x="568" y="479"/>
                  </a:lnTo>
                  <a:lnTo>
                    <a:pt x="556" y="475"/>
                  </a:lnTo>
                  <a:lnTo>
                    <a:pt x="549" y="469"/>
                  </a:lnTo>
                  <a:lnTo>
                    <a:pt x="532" y="455"/>
                  </a:lnTo>
                  <a:lnTo>
                    <a:pt x="523" y="444"/>
                  </a:lnTo>
                  <a:lnTo>
                    <a:pt x="513" y="433"/>
                  </a:lnTo>
                  <a:lnTo>
                    <a:pt x="503" y="428"/>
                  </a:lnTo>
                  <a:lnTo>
                    <a:pt x="501" y="425"/>
                  </a:lnTo>
                  <a:lnTo>
                    <a:pt x="497" y="421"/>
                  </a:lnTo>
                  <a:lnTo>
                    <a:pt x="484" y="423"/>
                  </a:lnTo>
                  <a:lnTo>
                    <a:pt x="474" y="427"/>
                  </a:lnTo>
                  <a:lnTo>
                    <a:pt x="455" y="423"/>
                  </a:lnTo>
                  <a:lnTo>
                    <a:pt x="447" y="431"/>
                  </a:lnTo>
                  <a:lnTo>
                    <a:pt x="442" y="426"/>
                  </a:lnTo>
                  <a:lnTo>
                    <a:pt x="441" y="433"/>
                  </a:lnTo>
                  <a:lnTo>
                    <a:pt x="441" y="436"/>
                  </a:lnTo>
                  <a:lnTo>
                    <a:pt x="438" y="437"/>
                  </a:lnTo>
                  <a:lnTo>
                    <a:pt x="431" y="437"/>
                  </a:lnTo>
                  <a:lnTo>
                    <a:pt x="426" y="433"/>
                  </a:lnTo>
                  <a:lnTo>
                    <a:pt x="405" y="439"/>
                  </a:lnTo>
                  <a:lnTo>
                    <a:pt x="385" y="440"/>
                  </a:lnTo>
                  <a:lnTo>
                    <a:pt x="378" y="440"/>
                  </a:lnTo>
                  <a:lnTo>
                    <a:pt x="378" y="431"/>
                  </a:lnTo>
                  <a:lnTo>
                    <a:pt x="384" y="421"/>
                  </a:lnTo>
                  <a:lnTo>
                    <a:pt x="390" y="405"/>
                  </a:lnTo>
                  <a:lnTo>
                    <a:pt x="406" y="386"/>
                  </a:lnTo>
                  <a:lnTo>
                    <a:pt x="419" y="383"/>
                  </a:lnTo>
                  <a:lnTo>
                    <a:pt x="427" y="384"/>
                  </a:lnTo>
                  <a:lnTo>
                    <a:pt x="437" y="390"/>
                  </a:lnTo>
                  <a:lnTo>
                    <a:pt x="444" y="393"/>
                  </a:lnTo>
                  <a:lnTo>
                    <a:pt x="444" y="385"/>
                  </a:lnTo>
                  <a:lnTo>
                    <a:pt x="433" y="377"/>
                  </a:lnTo>
                  <a:lnTo>
                    <a:pt x="435" y="373"/>
                  </a:lnTo>
                  <a:lnTo>
                    <a:pt x="442" y="372"/>
                  </a:lnTo>
                  <a:lnTo>
                    <a:pt x="431" y="368"/>
                  </a:lnTo>
                  <a:lnTo>
                    <a:pt x="420" y="359"/>
                  </a:lnTo>
                  <a:lnTo>
                    <a:pt x="426" y="357"/>
                  </a:lnTo>
                  <a:lnTo>
                    <a:pt x="430" y="341"/>
                  </a:lnTo>
                  <a:lnTo>
                    <a:pt x="421" y="335"/>
                  </a:lnTo>
                  <a:lnTo>
                    <a:pt x="414" y="321"/>
                  </a:lnTo>
                  <a:lnTo>
                    <a:pt x="410" y="300"/>
                  </a:lnTo>
                  <a:lnTo>
                    <a:pt x="410" y="297"/>
                  </a:lnTo>
                  <a:lnTo>
                    <a:pt x="406" y="293"/>
                  </a:lnTo>
                  <a:lnTo>
                    <a:pt x="395" y="277"/>
                  </a:lnTo>
                  <a:lnTo>
                    <a:pt x="389" y="277"/>
                  </a:lnTo>
                  <a:lnTo>
                    <a:pt x="383" y="275"/>
                  </a:lnTo>
                  <a:lnTo>
                    <a:pt x="378" y="269"/>
                  </a:lnTo>
                  <a:lnTo>
                    <a:pt x="377" y="269"/>
                  </a:lnTo>
                  <a:lnTo>
                    <a:pt x="372" y="262"/>
                  </a:lnTo>
                  <a:lnTo>
                    <a:pt x="361" y="260"/>
                  </a:lnTo>
                  <a:lnTo>
                    <a:pt x="342" y="250"/>
                  </a:lnTo>
                  <a:lnTo>
                    <a:pt x="334" y="251"/>
                  </a:lnTo>
                  <a:lnTo>
                    <a:pt x="313" y="240"/>
                  </a:lnTo>
                  <a:lnTo>
                    <a:pt x="299" y="237"/>
                  </a:lnTo>
                  <a:lnTo>
                    <a:pt x="290" y="235"/>
                  </a:lnTo>
                  <a:lnTo>
                    <a:pt x="270" y="228"/>
                  </a:lnTo>
                  <a:lnTo>
                    <a:pt x="260" y="227"/>
                  </a:lnTo>
                  <a:lnTo>
                    <a:pt x="243" y="224"/>
                  </a:lnTo>
                  <a:lnTo>
                    <a:pt x="229" y="223"/>
                  </a:lnTo>
                  <a:lnTo>
                    <a:pt x="228" y="219"/>
                  </a:lnTo>
                  <a:lnTo>
                    <a:pt x="224" y="218"/>
                  </a:lnTo>
                  <a:lnTo>
                    <a:pt x="215" y="213"/>
                  </a:lnTo>
                  <a:lnTo>
                    <a:pt x="210" y="206"/>
                  </a:lnTo>
                  <a:lnTo>
                    <a:pt x="207" y="199"/>
                  </a:lnTo>
                  <a:lnTo>
                    <a:pt x="199" y="199"/>
                  </a:lnTo>
                  <a:lnTo>
                    <a:pt x="189" y="197"/>
                  </a:lnTo>
                  <a:lnTo>
                    <a:pt x="188" y="203"/>
                  </a:lnTo>
                  <a:lnTo>
                    <a:pt x="184" y="197"/>
                  </a:lnTo>
                  <a:lnTo>
                    <a:pt x="175" y="191"/>
                  </a:lnTo>
                  <a:lnTo>
                    <a:pt x="170" y="189"/>
                  </a:lnTo>
                  <a:lnTo>
                    <a:pt x="168" y="183"/>
                  </a:lnTo>
                  <a:lnTo>
                    <a:pt x="158" y="179"/>
                  </a:lnTo>
                  <a:lnTo>
                    <a:pt x="156" y="171"/>
                  </a:lnTo>
                  <a:lnTo>
                    <a:pt x="157" y="162"/>
                  </a:lnTo>
                  <a:lnTo>
                    <a:pt x="161" y="149"/>
                  </a:lnTo>
                  <a:lnTo>
                    <a:pt x="159" y="142"/>
                  </a:lnTo>
                  <a:lnTo>
                    <a:pt x="157" y="148"/>
                  </a:lnTo>
                  <a:lnTo>
                    <a:pt x="156" y="159"/>
                  </a:lnTo>
                  <a:lnTo>
                    <a:pt x="152" y="167"/>
                  </a:lnTo>
                  <a:lnTo>
                    <a:pt x="145" y="181"/>
                  </a:lnTo>
                  <a:lnTo>
                    <a:pt x="142" y="189"/>
                  </a:lnTo>
                  <a:lnTo>
                    <a:pt x="138" y="196"/>
                  </a:lnTo>
                  <a:lnTo>
                    <a:pt x="132" y="203"/>
                  </a:lnTo>
                  <a:lnTo>
                    <a:pt x="113" y="206"/>
                  </a:lnTo>
                  <a:lnTo>
                    <a:pt x="108" y="203"/>
                  </a:lnTo>
                  <a:lnTo>
                    <a:pt x="105" y="200"/>
                  </a:lnTo>
                  <a:lnTo>
                    <a:pt x="105" y="190"/>
                  </a:lnTo>
                  <a:lnTo>
                    <a:pt x="102" y="179"/>
                  </a:lnTo>
                  <a:lnTo>
                    <a:pt x="103" y="174"/>
                  </a:lnTo>
                  <a:lnTo>
                    <a:pt x="103" y="163"/>
                  </a:lnTo>
                  <a:lnTo>
                    <a:pt x="95" y="163"/>
                  </a:lnTo>
                  <a:lnTo>
                    <a:pt x="88" y="149"/>
                  </a:lnTo>
                  <a:lnTo>
                    <a:pt x="78" y="143"/>
                  </a:lnTo>
                  <a:lnTo>
                    <a:pt x="65" y="143"/>
                  </a:lnTo>
                  <a:lnTo>
                    <a:pt x="56" y="141"/>
                  </a:lnTo>
                  <a:lnTo>
                    <a:pt x="57" y="132"/>
                  </a:lnTo>
                  <a:lnTo>
                    <a:pt x="67" y="127"/>
                  </a:lnTo>
                  <a:lnTo>
                    <a:pt x="81" y="127"/>
                  </a:lnTo>
                  <a:lnTo>
                    <a:pt x="95" y="130"/>
                  </a:lnTo>
                  <a:lnTo>
                    <a:pt x="115" y="119"/>
                  </a:lnTo>
                  <a:lnTo>
                    <a:pt x="125" y="115"/>
                  </a:lnTo>
                  <a:lnTo>
                    <a:pt x="135" y="119"/>
                  </a:lnTo>
                  <a:lnTo>
                    <a:pt x="147" y="120"/>
                  </a:lnTo>
                  <a:lnTo>
                    <a:pt x="156" y="116"/>
                  </a:lnTo>
                  <a:lnTo>
                    <a:pt x="157" y="105"/>
                  </a:lnTo>
                  <a:lnTo>
                    <a:pt x="161" y="99"/>
                  </a:lnTo>
                  <a:lnTo>
                    <a:pt x="162" y="93"/>
                  </a:lnTo>
                  <a:lnTo>
                    <a:pt x="152" y="97"/>
                  </a:lnTo>
                  <a:lnTo>
                    <a:pt x="132" y="101"/>
                  </a:lnTo>
                  <a:lnTo>
                    <a:pt x="110" y="106"/>
                  </a:lnTo>
                  <a:lnTo>
                    <a:pt x="94" y="106"/>
                  </a:lnTo>
                  <a:lnTo>
                    <a:pt x="86" y="104"/>
                  </a:lnTo>
                  <a:lnTo>
                    <a:pt x="77" y="106"/>
                  </a:lnTo>
                  <a:lnTo>
                    <a:pt x="62" y="99"/>
                  </a:lnTo>
                  <a:lnTo>
                    <a:pt x="55" y="83"/>
                  </a:lnTo>
                  <a:lnTo>
                    <a:pt x="52" y="72"/>
                  </a:lnTo>
                  <a:lnTo>
                    <a:pt x="46" y="67"/>
                  </a:lnTo>
                  <a:lnTo>
                    <a:pt x="36" y="62"/>
                  </a:lnTo>
                  <a:lnTo>
                    <a:pt x="27" y="63"/>
                  </a:lnTo>
                  <a:lnTo>
                    <a:pt x="19" y="60"/>
                  </a:lnTo>
                  <a:lnTo>
                    <a:pt x="17" y="66"/>
                  </a:lnTo>
                  <a:lnTo>
                    <a:pt x="0" y="58"/>
                  </a:lnTo>
                  <a:lnTo>
                    <a:pt x="2" y="51"/>
                  </a:lnTo>
                  <a:lnTo>
                    <a:pt x="7" y="45"/>
                  </a:lnTo>
                  <a:lnTo>
                    <a:pt x="16" y="28"/>
                  </a:lnTo>
                  <a:lnTo>
                    <a:pt x="19" y="25"/>
                  </a:lnTo>
                  <a:lnTo>
                    <a:pt x="29" y="23"/>
                  </a:lnTo>
                  <a:lnTo>
                    <a:pt x="38" y="23"/>
                  </a:lnTo>
                  <a:lnTo>
                    <a:pt x="48" y="19"/>
                  </a:lnTo>
                  <a:lnTo>
                    <a:pt x="66" y="3"/>
                  </a:lnTo>
                  <a:lnTo>
                    <a:pt x="78" y="0"/>
                  </a:lnTo>
                  <a:lnTo>
                    <a:pt x="93" y="0"/>
                  </a:lnTo>
                  <a:lnTo>
                    <a:pt x="107" y="2"/>
                  </a:lnTo>
                  <a:lnTo>
                    <a:pt x="119" y="11"/>
                  </a:lnTo>
                  <a:lnTo>
                    <a:pt x="126" y="18"/>
                  </a:lnTo>
                  <a:lnTo>
                    <a:pt x="135" y="23"/>
                  </a:lnTo>
                  <a:lnTo>
                    <a:pt x="168" y="23"/>
                  </a:lnTo>
                  <a:lnTo>
                    <a:pt x="172" y="39"/>
                  </a:lnTo>
                  <a:lnTo>
                    <a:pt x="178" y="49"/>
                  </a:lnTo>
                  <a:lnTo>
                    <a:pt x="179" y="65"/>
                  </a:lnTo>
                  <a:lnTo>
                    <a:pt x="175" y="77"/>
                  </a:lnTo>
                  <a:lnTo>
                    <a:pt x="174" y="90"/>
                  </a:lnTo>
                  <a:lnTo>
                    <a:pt x="179" y="114"/>
                  </a:lnTo>
                  <a:lnTo>
                    <a:pt x="193" y="132"/>
                  </a:lnTo>
                  <a:lnTo>
                    <a:pt x="194" y="127"/>
                  </a:lnTo>
                  <a:lnTo>
                    <a:pt x="195" y="119"/>
                  </a:lnTo>
                  <a:lnTo>
                    <a:pt x="205" y="122"/>
                  </a:lnTo>
                  <a:lnTo>
                    <a:pt x="210" y="138"/>
                  </a:lnTo>
                  <a:lnTo>
                    <a:pt x="213" y="142"/>
                  </a:lnTo>
                  <a:lnTo>
                    <a:pt x="218" y="153"/>
                  </a:lnTo>
                  <a:lnTo>
                    <a:pt x="234" y="164"/>
                  </a:lnTo>
                  <a:lnTo>
                    <a:pt x="242" y="164"/>
                  </a:lnTo>
                  <a:lnTo>
                    <a:pt x="255" y="163"/>
                  </a:lnTo>
                  <a:lnTo>
                    <a:pt x="261" y="151"/>
                  </a:lnTo>
                  <a:lnTo>
                    <a:pt x="269" y="148"/>
                  </a:lnTo>
                  <a:lnTo>
                    <a:pt x="275" y="143"/>
                  </a:lnTo>
                  <a:lnTo>
                    <a:pt x="276" y="135"/>
                  </a:lnTo>
                  <a:lnTo>
                    <a:pt x="296" y="120"/>
                  </a:lnTo>
                  <a:lnTo>
                    <a:pt x="302" y="103"/>
                  </a:lnTo>
                  <a:lnTo>
                    <a:pt x="310" y="100"/>
                  </a:lnTo>
                  <a:lnTo>
                    <a:pt x="318" y="100"/>
                  </a:lnTo>
                  <a:lnTo>
                    <a:pt x="336" y="97"/>
                  </a:lnTo>
                  <a:lnTo>
                    <a:pt x="345" y="90"/>
                  </a:lnTo>
                  <a:lnTo>
                    <a:pt x="344" y="81"/>
                  </a:lnTo>
                  <a:lnTo>
                    <a:pt x="349" y="77"/>
                  </a:lnTo>
                  <a:lnTo>
                    <a:pt x="361" y="67"/>
                  </a:lnTo>
                  <a:lnTo>
                    <a:pt x="380" y="57"/>
                  </a:lnTo>
                  <a:lnTo>
                    <a:pt x="387" y="60"/>
                  </a:lnTo>
                  <a:lnTo>
                    <a:pt x="390" y="65"/>
                  </a:lnTo>
                  <a:lnTo>
                    <a:pt x="410" y="72"/>
                  </a:lnTo>
                  <a:lnTo>
                    <a:pt x="421" y="77"/>
                  </a:lnTo>
                  <a:lnTo>
                    <a:pt x="427" y="78"/>
                  </a:lnTo>
                  <a:lnTo>
                    <a:pt x="432" y="83"/>
                  </a:lnTo>
                  <a:lnTo>
                    <a:pt x="455" y="90"/>
                  </a:lnTo>
                  <a:lnTo>
                    <a:pt x="471" y="100"/>
                  </a:lnTo>
                  <a:lnTo>
                    <a:pt x="479" y="104"/>
                  </a:lnTo>
                  <a:lnTo>
                    <a:pt x="491" y="108"/>
                  </a:lnTo>
                  <a:lnTo>
                    <a:pt x="501" y="106"/>
                  </a:lnTo>
                  <a:lnTo>
                    <a:pt x="506" y="104"/>
                  </a:lnTo>
                  <a:lnTo>
                    <a:pt x="514" y="108"/>
                  </a:lnTo>
                  <a:lnTo>
                    <a:pt x="519" y="106"/>
                  </a:lnTo>
                  <a:lnTo>
                    <a:pt x="523" y="108"/>
                  </a:lnTo>
                  <a:lnTo>
                    <a:pt x="534" y="114"/>
                  </a:lnTo>
                  <a:lnTo>
                    <a:pt x="539" y="114"/>
                  </a:lnTo>
                  <a:lnTo>
                    <a:pt x="541" y="116"/>
                  </a:lnTo>
                  <a:lnTo>
                    <a:pt x="541" y="119"/>
                  </a:lnTo>
                  <a:lnTo>
                    <a:pt x="543" y="121"/>
                  </a:lnTo>
                  <a:lnTo>
                    <a:pt x="549" y="121"/>
                  </a:lnTo>
                  <a:lnTo>
                    <a:pt x="551" y="120"/>
                  </a:lnTo>
                  <a:lnTo>
                    <a:pt x="556" y="120"/>
                  </a:lnTo>
                  <a:lnTo>
                    <a:pt x="555" y="129"/>
                  </a:lnTo>
                  <a:lnTo>
                    <a:pt x="560" y="254"/>
                  </a:lnTo>
                  <a:lnTo>
                    <a:pt x="560" y="326"/>
                  </a:lnTo>
                  <a:lnTo>
                    <a:pt x="556" y="347"/>
                  </a:lnTo>
                  <a:lnTo>
                    <a:pt x="555" y="351"/>
                  </a:lnTo>
                  <a:lnTo>
                    <a:pt x="562" y="368"/>
                  </a:lnTo>
                  <a:lnTo>
                    <a:pt x="562" y="409"/>
                  </a:lnTo>
                  <a:lnTo>
                    <a:pt x="565" y="466"/>
                  </a:lnTo>
                  <a:lnTo>
                    <a:pt x="568" y="48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8" name="Freeform 222">
              <a:extLst>
                <a:ext uri="{FF2B5EF4-FFF2-40B4-BE49-F238E27FC236}">
                  <a16:creationId xmlns:a16="http://schemas.microsoft.com/office/drawing/2014/main" xmlns="" id="{599F898A-D3C3-42E7-A420-3B030E889405}"/>
                </a:ext>
              </a:extLst>
            </p:cNvPr>
            <p:cNvSpPr>
              <a:spLocks noChangeAspect="1"/>
            </p:cNvSpPr>
            <p:nvPr/>
          </p:nvSpPr>
          <p:spPr bwMode="gray">
            <a:xfrm>
              <a:off x="9382479" y="4850748"/>
              <a:ext cx="68812" cy="65427"/>
            </a:xfrm>
            <a:custGeom>
              <a:avLst/>
              <a:gdLst/>
              <a:ahLst/>
              <a:cxnLst>
                <a:cxn ang="0">
                  <a:pos x="0" y="3"/>
                </a:cxn>
                <a:cxn ang="0">
                  <a:pos x="2" y="0"/>
                </a:cxn>
                <a:cxn ang="0">
                  <a:pos x="20" y="11"/>
                </a:cxn>
                <a:cxn ang="0">
                  <a:pos x="26" y="16"/>
                </a:cxn>
                <a:cxn ang="0">
                  <a:pos x="34" y="20"/>
                </a:cxn>
                <a:cxn ang="0">
                  <a:pos x="54" y="35"/>
                </a:cxn>
                <a:cxn ang="0">
                  <a:pos x="66" y="36"/>
                </a:cxn>
                <a:cxn ang="0">
                  <a:pos x="75" y="43"/>
                </a:cxn>
                <a:cxn ang="0">
                  <a:pos x="81" y="49"/>
                </a:cxn>
                <a:cxn ang="0">
                  <a:pos x="95" y="58"/>
                </a:cxn>
                <a:cxn ang="0">
                  <a:pos x="100" y="66"/>
                </a:cxn>
                <a:cxn ang="0">
                  <a:pos x="107" y="71"/>
                </a:cxn>
                <a:cxn ang="0">
                  <a:pos x="117" y="74"/>
                </a:cxn>
                <a:cxn ang="0">
                  <a:pos x="121" y="78"/>
                </a:cxn>
                <a:cxn ang="0">
                  <a:pos x="124" y="87"/>
                </a:cxn>
                <a:cxn ang="0">
                  <a:pos x="129" y="93"/>
                </a:cxn>
                <a:cxn ang="0">
                  <a:pos x="129" y="100"/>
                </a:cxn>
                <a:cxn ang="0">
                  <a:pos x="124" y="107"/>
                </a:cxn>
                <a:cxn ang="0">
                  <a:pos x="120" y="119"/>
                </a:cxn>
                <a:cxn ang="0">
                  <a:pos x="111" y="119"/>
                </a:cxn>
                <a:cxn ang="0">
                  <a:pos x="105" y="93"/>
                </a:cxn>
                <a:cxn ang="0">
                  <a:pos x="97" y="71"/>
                </a:cxn>
                <a:cxn ang="0">
                  <a:pos x="86" y="53"/>
                </a:cxn>
                <a:cxn ang="0">
                  <a:pos x="80" y="49"/>
                </a:cxn>
                <a:cxn ang="0">
                  <a:pos x="66" y="47"/>
                </a:cxn>
                <a:cxn ang="0">
                  <a:pos x="54" y="39"/>
                </a:cxn>
                <a:cxn ang="0">
                  <a:pos x="46" y="31"/>
                </a:cxn>
                <a:cxn ang="0">
                  <a:pos x="40" y="30"/>
                </a:cxn>
                <a:cxn ang="0">
                  <a:pos x="31" y="23"/>
                </a:cxn>
                <a:cxn ang="0">
                  <a:pos x="26" y="21"/>
                </a:cxn>
                <a:cxn ang="0">
                  <a:pos x="9" y="10"/>
                </a:cxn>
                <a:cxn ang="0">
                  <a:pos x="0" y="9"/>
                </a:cxn>
                <a:cxn ang="0">
                  <a:pos x="0" y="3"/>
                </a:cxn>
              </a:cxnLst>
              <a:rect l="0" t="0" r="r" b="b"/>
              <a:pathLst>
                <a:path w="129" h="119">
                  <a:moveTo>
                    <a:pt x="0" y="3"/>
                  </a:moveTo>
                  <a:lnTo>
                    <a:pt x="2" y="0"/>
                  </a:lnTo>
                  <a:lnTo>
                    <a:pt x="20" y="11"/>
                  </a:lnTo>
                  <a:lnTo>
                    <a:pt x="26" y="16"/>
                  </a:lnTo>
                  <a:lnTo>
                    <a:pt x="34" y="20"/>
                  </a:lnTo>
                  <a:lnTo>
                    <a:pt x="54" y="35"/>
                  </a:lnTo>
                  <a:lnTo>
                    <a:pt x="66" y="36"/>
                  </a:lnTo>
                  <a:lnTo>
                    <a:pt x="75" y="43"/>
                  </a:lnTo>
                  <a:lnTo>
                    <a:pt x="81" y="49"/>
                  </a:lnTo>
                  <a:lnTo>
                    <a:pt x="95" y="58"/>
                  </a:lnTo>
                  <a:lnTo>
                    <a:pt x="100" y="66"/>
                  </a:lnTo>
                  <a:lnTo>
                    <a:pt x="107" y="71"/>
                  </a:lnTo>
                  <a:lnTo>
                    <a:pt x="117" y="74"/>
                  </a:lnTo>
                  <a:lnTo>
                    <a:pt x="121" y="78"/>
                  </a:lnTo>
                  <a:lnTo>
                    <a:pt x="124" y="87"/>
                  </a:lnTo>
                  <a:lnTo>
                    <a:pt x="129" y="93"/>
                  </a:lnTo>
                  <a:lnTo>
                    <a:pt x="129" y="100"/>
                  </a:lnTo>
                  <a:lnTo>
                    <a:pt x="124" y="107"/>
                  </a:lnTo>
                  <a:lnTo>
                    <a:pt x="120" y="119"/>
                  </a:lnTo>
                  <a:lnTo>
                    <a:pt x="111" y="119"/>
                  </a:lnTo>
                  <a:lnTo>
                    <a:pt x="105" y="93"/>
                  </a:lnTo>
                  <a:lnTo>
                    <a:pt x="97" y="71"/>
                  </a:lnTo>
                  <a:lnTo>
                    <a:pt x="86" y="53"/>
                  </a:lnTo>
                  <a:lnTo>
                    <a:pt x="80" y="49"/>
                  </a:lnTo>
                  <a:lnTo>
                    <a:pt x="66" y="47"/>
                  </a:lnTo>
                  <a:lnTo>
                    <a:pt x="54" y="39"/>
                  </a:lnTo>
                  <a:lnTo>
                    <a:pt x="46" y="31"/>
                  </a:lnTo>
                  <a:lnTo>
                    <a:pt x="40" y="30"/>
                  </a:lnTo>
                  <a:lnTo>
                    <a:pt x="31" y="23"/>
                  </a:lnTo>
                  <a:lnTo>
                    <a:pt x="26" y="21"/>
                  </a:lnTo>
                  <a:lnTo>
                    <a:pt x="9" y="10"/>
                  </a:lnTo>
                  <a:lnTo>
                    <a:pt x="0" y="9"/>
                  </a:lnTo>
                  <a:lnTo>
                    <a:pt x="0" y="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59" name="Freeform 223">
              <a:extLst>
                <a:ext uri="{FF2B5EF4-FFF2-40B4-BE49-F238E27FC236}">
                  <a16:creationId xmlns:a16="http://schemas.microsoft.com/office/drawing/2014/main" xmlns="" id="{1F0D0182-4041-488A-9852-92B9BA0966BE}"/>
                </a:ext>
              </a:extLst>
            </p:cNvPr>
            <p:cNvSpPr>
              <a:spLocks noChangeAspect="1"/>
            </p:cNvSpPr>
            <p:nvPr/>
          </p:nvSpPr>
          <p:spPr bwMode="gray">
            <a:xfrm>
              <a:off x="7978091" y="4099892"/>
              <a:ext cx="206436" cy="433066"/>
            </a:xfrm>
            <a:custGeom>
              <a:avLst/>
              <a:gdLst/>
              <a:ahLst/>
              <a:cxnLst>
                <a:cxn ang="0">
                  <a:pos x="237" y="758"/>
                </a:cxn>
                <a:cxn ang="0">
                  <a:pos x="250" y="749"/>
                </a:cxn>
                <a:cxn ang="0">
                  <a:pos x="270" y="727"/>
                </a:cxn>
                <a:cxn ang="0">
                  <a:pos x="321" y="713"/>
                </a:cxn>
                <a:cxn ang="0">
                  <a:pos x="376" y="679"/>
                </a:cxn>
                <a:cxn ang="0">
                  <a:pos x="387" y="654"/>
                </a:cxn>
                <a:cxn ang="0">
                  <a:pos x="388" y="643"/>
                </a:cxn>
                <a:cxn ang="0">
                  <a:pos x="388" y="607"/>
                </a:cxn>
                <a:cxn ang="0">
                  <a:pos x="395" y="596"/>
                </a:cxn>
                <a:cxn ang="0">
                  <a:pos x="389" y="557"/>
                </a:cxn>
                <a:cxn ang="0">
                  <a:pos x="382" y="507"/>
                </a:cxn>
                <a:cxn ang="0">
                  <a:pos x="336" y="409"/>
                </a:cxn>
                <a:cxn ang="0">
                  <a:pos x="323" y="401"/>
                </a:cxn>
                <a:cxn ang="0">
                  <a:pos x="281" y="372"/>
                </a:cxn>
                <a:cxn ang="0">
                  <a:pos x="255" y="344"/>
                </a:cxn>
                <a:cxn ang="0">
                  <a:pos x="228" y="297"/>
                </a:cxn>
                <a:cxn ang="0">
                  <a:pos x="194" y="245"/>
                </a:cxn>
                <a:cxn ang="0">
                  <a:pos x="239" y="171"/>
                </a:cxn>
                <a:cxn ang="0">
                  <a:pos x="258" y="140"/>
                </a:cxn>
                <a:cxn ang="0">
                  <a:pos x="307" y="105"/>
                </a:cxn>
                <a:cxn ang="0">
                  <a:pos x="312" y="97"/>
                </a:cxn>
                <a:cxn ang="0">
                  <a:pos x="255" y="77"/>
                </a:cxn>
                <a:cxn ang="0">
                  <a:pos x="244" y="26"/>
                </a:cxn>
                <a:cxn ang="0">
                  <a:pos x="184" y="5"/>
                </a:cxn>
                <a:cxn ang="0">
                  <a:pos x="142" y="19"/>
                </a:cxn>
                <a:cxn ang="0">
                  <a:pos x="104" y="33"/>
                </a:cxn>
                <a:cxn ang="0">
                  <a:pos x="71" y="31"/>
                </a:cxn>
                <a:cxn ang="0">
                  <a:pos x="36" y="33"/>
                </a:cxn>
                <a:cxn ang="0">
                  <a:pos x="13" y="37"/>
                </a:cxn>
                <a:cxn ang="0">
                  <a:pos x="12" y="60"/>
                </a:cxn>
                <a:cxn ang="0">
                  <a:pos x="41" y="112"/>
                </a:cxn>
                <a:cxn ang="0">
                  <a:pos x="97" y="134"/>
                </a:cxn>
                <a:cxn ang="0">
                  <a:pos x="129" y="162"/>
                </a:cxn>
                <a:cxn ang="0">
                  <a:pos x="146" y="192"/>
                </a:cxn>
                <a:cxn ang="0">
                  <a:pos x="107" y="208"/>
                </a:cxn>
                <a:cxn ang="0">
                  <a:pos x="107" y="231"/>
                </a:cxn>
                <a:cxn ang="0">
                  <a:pos x="165" y="280"/>
                </a:cxn>
                <a:cxn ang="0">
                  <a:pos x="213" y="332"/>
                </a:cxn>
                <a:cxn ang="0">
                  <a:pos x="238" y="371"/>
                </a:cxn>
                <a:cxn ang="0">
                  <a:pos x="265" y="396"/>
                </a:cxn>
                <a:cxn ang="0">
                  <a:pos x="292" y="457"/>
                </a:cxn>
                <a:cxn ang="0">
                  <a:pos x="299" y="558"/>
                </a:cxn>
                <a:cxn ang="0">
                  <a:pos x="281" y="625"/>
                </a:cxn>
                <a:cxn ang="0">
                  <a:pos x="238" y="646"/>
                </a:cxn>
                <a:cxn ang="0">
                  <a:pos x="206" y="674"/>
                </a:cxn>
                <a:cxn ang="0">
                  <a:pos x="194" y="697"/>
                </a:cxn>
                <a:cxn ang="0">
                  <a:pos x="158" y="705"/>
                </a:cxn>
                <a:cxn ang="0">
                  <a:pos x="134" y="726"/>
                </a:cxn>
                <a:cxn ang="0">
                  <a:pos x="161" y="752"/>
                </a:cxn>
                <a:cxn ang="0">
                  <a:pos x="148" y="797"/>
                </a:cxn>
                <a:cxn ang="0">
                  <a:pos x="153" y="832"/>
                </a:cxn>
                <a:cxn ang="0">
                  <a:pos x="195" y="797"/>
                </a:cxn>
                <a:cxn ang="0">
                  <a:pos x="228" y="773"/>
                </a:cxn>
              </a:cxnLst>
              <a:rect l="0" t="0" r="r" b="b"/>
              <a:pathLst>
                <a:path w="395" h="832">
                  <a:moveTo>
                    <a:pt x="228" y="773"/>
                  </a:moveTo>
                  <a:lnTo>
                    <a:pt x="238" y="776"/>
                  </a:lnTo>
                  <a:lnTo>
                    <a:pt x="242" y="768"/>
                  </a:lnTo>
                  <a:lnTo>
                    <a:pt x="237" y="758"/>
                  </a:lnTo>
                  <a:lnTo>
                    <a:pt x="239" y="753"/>
                  </a:lnTo>
                  <a:lnTo>
                    <a:pt x="245" y="754"/>
                  </a:lnTo>
                  <a:lnTo>
                    <a:pt x="247" y="748"/>
                  </a:lnTo>
                  <a:lnTo>
                    <a:pt x="250" y="749"/>
                  </a:lnTo>
                  <a:lnTo>
                    <a:pt x="249" y="741"/>
                  </a:lnTo>
                  <a:lnTo>
                    <a:pt x="253" y="737"/>
                  </a:lnTo>
                  <a:lnTo>
                    <a:pt x="255" y="731"/>
                  </a:lnTo>
                  <a:lnTo>
                    <a:pt x="270" y="727"/>
                  </a:lnTo>
                  <a:lnTo>
                    <a:pt x="276" y="731"/>
                  </a:lnTo>
                  <a:lnTo>
                    <a:pt x="283" y="731"/>
                  </a:lnTo>
                  <a:lnTo>
                    <a:pt x="308" y="716"/>
                  </a:lnTo>
                  <a:lnTo>
                    <a:pt x="321" y="713"/>
                  </a:lnTo>
                  <a:lnTo>
                    <a:pt x="330" y="701"/>
                  </a:lnTo>
                  <a:lnTo>
                    <a:pt x="361" y="687"/>
                  </a:lnTo>
                  <a:lnTo>
                    <a:pt x="367" y="681"/>
                  </a:lnTo>
                  <a:lnTo>
                    <a:pt x="376" y="679"/>
                  </a:lnTo>
                  <a:lnTo>
                    <a:pt x="378" y="673"/>
                  </a:lnTo>
                  <a:lnTo>
                    <a:pt x="379" y="665"/>
                  </a:lnTo>
                  <a:lnTo>
                    <a:pt x="385" y="660"/>
                  </a:lnTo>
                  <a:lnTo>
                    <a:pt x="387" y="654"/>
                  </a:lnTo>
                  <a:lnTo>
                    <a:pt x="383" y="650"/>
                  </a:lnTo>
                  <a:lnTo>
                    <a:pt x="385" y="646"/>
                  </a:lnTo>
                  <a:lnTo>
                    <a:pt x="388" y="647"/>
                  </a:lnTo>
                  <a:lnTo>
                    <a:pt x="388" y="643"/>
                  </a:lnTo>
                  <a:lnTo>
                    <a:pt x="383" y="619"/>
                  </a:lnTo>
                  <a:lnTo>
                    <a:pt x="384" y="615"/>
                  </a:lnTo>
                  <a:lnTo>
                    <a:pt x="388" y="618"/>
                  </a:lnTo>
                  <a:lnTo>
                    <a:pt x="388" y="607"/>
                  </a:lnTo>
                  <a:lnTo>
                    <a:pt x="392" y="602"/>
                  </a:lnTo>
                  <a:lnTo>
                    <a:pt x="395" y="603"/>
                  </a:lnTo>
                  <a:lnTo>
                    <a:pt x="395" y="607"/>
                  </a:lnTo>
                  <a:lnTo>
                    <a:pt x="395" y="596"/>
                  </a:lnTo>
                  <a:lnTo>
                    <a:pt x="394" y="587"/>
                  </a:lnTo>
                  <a:lnTo>
                    <a:pt x="390" y="585"/>
                  </a:lnTo>
                  <a:lnTo>
                    <a:pt x="389" y="569"/>
                  </a:lnTo>
                  <a:lnTo>
                    <a:pt x="389" y="557"/>
                  </a:lnTo>
                  <a:lnTo>
                    <a:pt x="388" y="549"/>
                  </a:lnTo>
                  <a:lnTo>
                    <a:pt x="388" y="539"/>
                  </a:lnTo>
                  <a:lnTo>
                    <a:pt x="385" y="536"/>
                  </a:lnTo>
                  <a:lnTo>
                    <a:pt x="382" y="507"/>
                  </a:lnTo>
                  <a:lnTo>
                    <a:pt x="366" y="456"/>
                  </a:lnTo>
                  <a:lnTo>
                    <a:pt x="344" y="434"/>
                  </a:lnTo>
                  <a:lnTo>
                    <a:pt x="337" y="424"/>
                  </a:lnTo>
                  <a:lnTo>
                    <a:pt x="336" y="409"/>
                  </a:lnTo>
                  <a:lnTo>
                    <a:pt x="335" y="413"/>
                  </a:lnTo>
                  <a:lnTo>
                    <a:pt x="329" y="414"/>
                  </a:lnTo>
                  <a:lnTo>
                    <a:pt x="329" y="409"/>
                  </a:lnTo>
                  <a:lnTo>
                    <a:pt x="323" y="401"/>
                  </a:lnTo>
                  <a:lnTo>
                    <a:pt x="306" y="398"/>
                  </a:lnTo>
                  <a:lnTo>
                    <a:pt x="298" y="387"/>
                  </a:lnTo>
                  <a:lnTo>
                    <a:pt x="290" y="378"/>
                  </a:lnTo>
                  <a:lnTo>
                    <a:pt x="281" y="372"/>
                  </a:lnTo>
                  <a:lnTo>
                    <a:pt x="274" y="362"/>
                  </a:lnTo>
                  <a:lnTo>
                    <a:pt x="270" y="359"/>
                  </a:lnTo>
                  <a:lnTo>
                    <a:pt x="265" y="351"/>
                  </a:lnTo>
                  <a:lnTo>
                    <a:pt x="255" y="344"/>
                  </a:lnTo>
                  <a:lnTo>
                    <a:pt x="248" y="334"/>
                  </a:lnTo>
                  <a:lnTo>
                    <a:pt x="236" y="324"/>
                  </a:lnTo>
                  <a:lnTo>
                    <a:pt x="234" y="312"/>
                  </a:lnTo>
                  <a:lnTo>
                    <a:pt x="228" y="297"/>
                  </a:lnTo>
                  <a:lnTo>
                    <a:pt x="217" y="290"/>
                  </a:lnTo>
                  <a:lnTo>
                    <a:pt x="197" y="270"/>
                  </a:lnTo>
                  <a:lnTo>
                    <a:pt x="191" y="258"/>
                  </a:lnTo>
                  <a:lnTo>
                    <a:pt x="194" y="245"/>
                  </a:lnTo>
                  <a:lnTo>
                    <a:pt x="197" y="235"/>
                  </a:lnTo>
                  <a:lnTo>
                    <a:pt x="199" y="222"/>
                  </a:lnTo>
                  <a:lnTo>
                    <a:pt x="211" y="195"/>
                  </a:lnTo>
                  <a:lnTo>
                    <a:pt x="239" y="171"/>
                  </a:lnTo>
                  <a:lnTo>
                    <a:pt x="243" y="166"/>
                  </a:lnTo>
                  <a:lnTo>
                    <a:pt x="247" y="152"/>
                  </a:lnTo>
                  <a:lnTo>
                    <a:pt x="253" y="145"/>
                  </a:lnTo>
                  <a:lnTo>
                    <a:pt x="258" y="140"/>
                  </a:lnTo>
                  <a:lnTo>
                    <a:pt x="276" y="132"/>
                  </a:lnTo>
                  <a:lnTo>
                    <a:pt x="286" y="124"/>
                  </a:lnTo>
                  <a:lnTo>
                    <a:pt x="287" y="116"/>
                  </a:lnTo>
                  <a:lnTo>
                    <a:pt x="307" y="105"/>
                  </a:lnTo>
                  <a:lnTo>
                    <a:pt x="315" y="108"/>
                  </a:lnTo>
                  <a:lnTo>
                    <a:pt x="318" y="106"/>
                  </a:lnTo>
                  <a:lnTo>
                    <a:pt x="319" y="102"/>
                  </a:lnTo>
                  <a:lnTo>
                    <a:pt x="312" y="97"/>
                  </a:lnTo>
                  <a:lnTo>
                    <a:pt x="293" y="98"/>
                  </a:lnTo>
                  <a:lnTo>
                    <a:pt x="283" y="96"/>
                  </a:lnTo>
                  <a:lnTo>
                    <a:pt x="278" y="91"/>
                  </a:lnTo>
                  <a:lnTo>
                    <a:pt x="255" y="77"/>
                  </a:lnTo>
                  <a:lnTo>
                    <a:pt x="248" y="65"/>
                  </a:lnTo>
                  <a:lnTo>
                    <a:pt x="243" y="50"/>
                  </a:lnTo>
                  <a:lnTo>
                    <a:pt x="248" y="35"/>
                  </a:lnTo>
                  <a:lnTo>
                    <a:pt x="244" y="26"/>
                  </a:lnTo>
                  <a:lnTo>
                    <a:pt x="224" y="25"/>
                  </a:lnTo>
                  <a:lnTo>
                    <a:pt x="211" y="21"/>
                  </a:lnTo>
                  <a:lnTo>
                    <a:pt x="196" y="15"/>
                  </a:lnTo>
                  <a:lnTo>
                    <a:pt x="184" y="5"/>
                  </a:lnTo>
                  <a:lnTo>
                    <a:pt x="169" y="0"/>
                  </a:lnTo>
                  <a:lnTo>
                    <a:pt x="162" y="1"/>
                  </a:lnTo>
                  <a:lnTo>
                    <a:pt x="152" y="12"/>
                  </a:lnTo>
                  <a:lnTo>
                    <a:pt x="142" y="19"/>
                  </a:lnTo>
                  <a:lnTo>
                    <a:pt x="127" y="27"/>
                  </a:lnTo>
                  <a:lnTo>
                    <a:pt x="121" y="28"/>
                  </a:lnTo>
                  <a:lnTo>
                    <a:pt x="113" y="26"/>
                  </a:lnTo>
                  <a:lnTo>
                    <a:pt x="104" y="33"/>
                  </a:lnTo>
                  <a:lnTo>
                    <a:pt x="94" y="38"/>
                  </a:lnTo>
                  <a:lnTo>
                    <a:pt x="91" y="32"/>
                  </a:lnTo>
                  <a:lnTo>
                    <a:pt x="77" y="36"/>
                  </a:lnTo>
                  <a:lnTo>
                    <a:pt x="71" y="31"/>
                  </a:lnTo>
                  <a:lnTo>
                    <a:pt x="65" y="32"/>
                  </a:lnTo>
                  <a:lnTo>
                    <a:pt x="50" y="42"/>
                  </a:lnTo>
                  <a:lnTo>
                    <a:pt x="44" y="41"/>
                  </a:lnTo>
                  <a:lnTo>
                    <a:pt x="36" y="33"/>
                  </a:lnTo>
                  <a:lnTo>
                    <a:pt x="23" y="31"/>
                  </a:lnTo>
                  <a:lnTo>
                    <a:pt x="21" y="28"/>
                  </a:lnTo>
                  <a:lnTo>
                    <a:pt x="17" y="31"/>
                  </a:lnTo>
                  <a:lnTo>
                    <a:pt x="13" y="37"/>
                  </a:lnTo>
                  <a:lnTo>
                    <a:pt x="7" y="44"/>
                  </a:lnTo>
                  <a:lnTo>
                    <a:pt x="7" y="48"/>
                  </a:lnTo>
                  <a:lnTo>
                    <a:pt x="0" y="44"/>
                  </a:lnTo>
                  <a:lnTo>
                    <a:pt x="12" y="60"/>
                  </a:lnTo>
                  <a:lnTo>
                    <a:pt x="29" y="80"/>
                  </a:lnTo>
                  <a:lnTo>
                    <a:pt x="39" y="90"/>
                  </a:lnTo>
                  <a:lnTo>
                    <a:pt x="44" y="100"/>
                  </a:lnTo>
                  <a:lnTo>
                    <a:pt x="41" y="112"/>
                  </a:lnTo>
                  <a:lnTo>
                    <a:pt x="43" y="120"/>
                  </a:lnTo>
                  <a:lnTo>
                    <a:pt x="57" y="135"/>
                  </a:lnTo>
                  <a:lnTo>
                    <a:pt x="77" y="139"/>
                  </a:lnTo>
                  <a:lnTo>
                    <a:pt x="97" y="134"/>
                  </a:lnTo>
                  <a:lnTo>
                    <a:pt x="113" y="135"/>
                  </a:lnTo>
                  <a:lnTo>
                    <a:pt x="122" y="146"/>
                  </a:lnTo>
                  <a:lnTo>
                    <a:pt x="127" y="155"/>
                  </a:lnTo>
                  <a:lnTo>
                    <a:pt x="129" y="162"/>
                  </a:lnTo>
                  <a:lnTo>
                    <a:pt x="137" y="168"/>
                  </a:lnTo>
                  <a:lnTo>
                    <a:pt x="141" y="177"/>
                  </a:lnTo>
                  <a:lnTo>
                    <a:pt x="147" y="183"/>
                  </a:lnTo>
                  <a:lnTo>
                    <a:pt x="146" y="192"/>
                  </a:lnTo>
                  <a:lnTo>
                    <a:pt x="130" y="208"/>
                  </a:lnTo>
                  <a:lnTo>
                    <a:pt x="125" y="208"/>
                  </a:lnTo>
                  <a:lnTo>
                    <a:pt x="114" y="205"/>
                  </a:lnTo>
                  <a:lnTo>
                    <a:pt x="107" y="208"/>
                  </a:lnTo>
                  <a:lnTo>
                    <a:pt x="103" y="213"/>
                  </a:lnTo>
                  <a:lnTo>
                    <a:pt x="99" y="222"/>
                  </a:lnTo>
                  <a:lnTo>
                    <a:pt x="100" y="229"/>
                  </a:lnTo>
                  <a:lnTo>
                    <a:pt x="107" y="231"/>
                  </a:lnTo>
                  <a:lnTo>
                    <a:pt x="115" y="237"/>
                  </a:lnTo>
                  <a:lnTo>
                    <a:pt x="134" y="247"/>
                  </a:lnTo>
                  <a:lnTo>
                    <a:pt x="161" y="267"/>
                  </a:lnTo>
                  <a:lnTo>
                    <a:pt x="165" y="280"/>
                  </a:lnTo>
                  <a:lnTo>
                    <a:pt x="188" y="301"/>
                  </a:lnTo>
                  <a:lnTo>
                    <a:pt x="191" y="311"/>
                  </a:lnTo>
                  <a:lnTo>
                    <a:pt x="208" y="331"/>
                  </a:lnTo>
                  <a:lnTo>
                    <a:pt x="213" y="332"/>
                  </a:lnTo>
                  <a:lnTo>
                    <a:pt x="231" y="344"/>
                  </a:lnTo>
                  <a:lnTo>
                    <a:pt x="236" y="358"/>
                  </a:lnTo>
                  <a:lnTo>
                    <a:pt x="239" y="370"/>
                  </a:lnTo>
                  <a:lnTo>
                    <a:pt x="238" y="371"/>
                  </a:lnTo>
                  <a:lnTo>
                    <a:pt x="239" y="372"/>
                  </a:lnTo>
                  <a:lnTo>
                    <a:pt x="243" y="386"/>
                  </a:lnTo>
                  <a:lnTo>
                    <a:pt x="251" y="386"/>
                  </a:lnTo>
                  <a:lnTo>
                    <a:pt x="265" y="396"/>
                  </a:lnTo>
                  <a:lnTo>
                    <a:pt x="274" y="404"/>
                  </a:lnTo>
                  <a:lnTo>
                    <a:pt x="278" y="421"/>
                  </a:lnTo>
                  <a:lnTo>
                    <a:pt x="291" y="450"/>
                  </a:lnTo>
                  <a:lnTo>
                    <a:pt x="292" y="457"/>
                  </a:lnTo>
                  <a:lnTo>
                    <a:pt x="292" y="490"/>
                  </a:lnTo>
                  <a:lnTo>
                    <a:pt x="290" y="527"/>
                  </a:lnTo>
                  <a:lnTo>
                    <a:pt x="292" y="543"/>
                  </a:lnTo>
                  <a:lnTo>
                    <a:pt x="299" y="558"/>
                  </a:lnTo>
                  <a:lnTo>
                    <a:pt x="298" y="607"/>
                  </a:lnTo>
                  <a:lnTo>
                    <a:pt x="296" y="619"/>
                  </a:lnTo>
                  <a:lnTo>
                    <a:pt x="290" y="628"/>
                  </a:lnTo>
                  <a:lnTo>
                    <a:pt x="281" y="625"/>
                  </a:lnTo>
                  <a:lnTo>
                    <a:pt x="271" y="634"/>
                  </a:lnTo>
                  <a:lnTo>
                    <a:pt x="264" y="638"/>
                  </a:lnTo>
                  <a:lnTo>
                    <a:pt x="256" y="638"/>
                  </a:lnTo>
                  <a:lnTo>
                    <a:pt x="238" y="646"/>
                  </a:lnTo>
                  <a:lnTo>
                    <a:pt x="237" y="656"/>
                  </a:lnTo>
                  <a:lnTo>
                    <a:pt x="218" y="657"/>
                  </a:lnTo>
                  <a:lnTo>
                    <a:pt x="208" y="661"/>
                  </a:lnTo>
                  <a:lnTo>
                    <a:pt x="206" y="674"/>
                  </a:lnTo>
                  <a:lnTo>
                    <a:pt x="207" y="683"/>
                  </a:lnTo>
                  <a:lnTo>
                    <a:pt x="208" y="692"/>
                  </a:lnTo>
                  <a:lnTo>
                    <a:pt x="202" y="694"/>
                  </a:lnTo>
                  <a:lnTo>
                    <a:pt x="194" y="697"/>
                  </a:lnTo>
                  <a:lnTo>
                    <a:pt x="183" y="704"/>
                  </a:lnTo>
                  <a:lnTo>
                    <a:pt x="173" y="708"/>
                  </a:lnTo>
                  <a:lnTo>
                    <a:pt x="165" y="705"/>
                  </a:lnTo>
                  <a:lnTo>
                    <a:pt x="158" y="705"/>
                  </a:lnTo>
                  <a:lnTo>
                    <a:pt x="157" y="715"/>
                  </a:lnTo>
                  <a:lnTo>
                    <a:pt x="152" y="720"/>
                  </a:lnTo>
                  <a:lnTo>
                    <a:pt x="145" y="724"/>
                  </a:lnTo>
                  <a:lnTo>
                    <a:pt x="134" y="726"/>
                  </a:lnTo>
                  <a:lnTo>
                    <a:pt x="129" y="727"/>
                  </a:lnTo>
                  <a:lnTo>
                    <a:pt x="136" y="738"/>
                  </a:lnTo>
                  <a:lnTo>
                    <a:pt x="154" y="746"/>
                  </a:lnTo>
                  <a:lnTo>
                    <a:pt x="161" y="752"/>
                  </a:lnTo>
                  <a:lnTo>
                    <a:pt x="157" y="760"/>
                  </a:lnTo>
                  <a:lnTo>
                    <a:pt x="150" y="770"/>
                  </a:lnTo>
                  <a:lnTo>
                    <a:pt x="148" y="786"/>
                  </a:lnTo>
                  <a:lnTo>
                    <a:pt x="148" y="797"/>
                  </a:lnTo>
                  <a:lnTo>
                    <a:pt x="151" y="810"/>
                  </a:lnTo>
                  <a:lnTo>
                    <a:pt x="156" y="822"/>
                  </a:lnTo>
                  <a:lnTo>
                    <a:pt x="151" y="827"/>
                  </a:lnTo>
                  <a:lnTo>
                    <a:pt x="153" y="832"/>
                  </a:lnTo>
                  <a:lnTo>
                    <a:pt x="162" y="830"/>
                  </a:lnTo>
                  <a:lnTo>
                    <a:pt x="175" y="821"/>
                  </a:lnTo>
                  <a:lnTo>
                    <a:pt x="186" y="807"/>
                  </a:lnTo>
                  <a:lnTo>
                    <a:pt x="195" y="797"/>
                  </a:lnTo>
                  <a:lnTo>
                    <a:pt x="216" y="789"/>
                  </a:lnTo>
                  <a:lnTo>
                    <a:pt x="220" y="785"/>
                  </a:lnTo>
                  <a:lnTo>
                    <a:pt x="220" y="778"/>
                  </a:lnTo>
                  <a:lnTo>
                    <a:pt x="228" y="77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60" name="Freeform 224">
              <a:extLst>
                <a:ext uri="{FF2B5EF4-FFF2-40B4-BE49-F238E27FC236}">
                  <a16:creationId xmlns:a16="http://schemas.microsoft.com/office/drawing/2014/main" xmlns="" id="{3501A720-85EA-44F9-995B-1313E670C11C}"/>
                </a:ext>
              </a:extLst>
            </p:cNvPr>
            <p:cNvSpPr>
              <a:spLocks noChangeAspect="1"/>
            </p:cNvSpPr>
            <p:nvPr/>
          </p:nvSpPr>
          <p:spPr bwMode="gray">
            <a:xfrm>
              <a:off x="8193910" y="4579691"/>
              <a:ext cx="278375" cy="174473"/>
            </a:xfrm>
            <a:custGeom>
              <a:avLst/>
              <a:gdLst/>
              <a:ahLst/>
              <a:cxnLst>
                <a:cxn ang="0">
                  <a:pos x="249" y="133"/>
                </a:cxn>
                <a:cxn ang="0">
                  <a:pos x="268" y="155"/>
                </a:cxn>
                <a:cxn ang="0">
                  <a:pos x="281" y="158"/>
                </a:cxn>
                <a:cxn ang="0">
                  <a:pos x="288" y="121"/>
                </a:cxn>
                <a:cxn ang="0">
                  <a:pos x="301" y="122"/>
                </a:cxn>
                <a:cxn ang="0">
                  <a:pos x="312" y="139"/>
                </a:cxn>
                <a:cxn ang="0">
                  <a:pos x="319" y="128"/>
                </a:cxn>
                <a:cxn ang="0">
                  <a:pos x="309" y="111"/>
                </a:cxn>
                <a:cxn ang="0">
                  <a:pos x="328" y="96"/>
                </a:cxn>
                <a:cxn ang="0">
                  <a:pos x="324" y="81"/>
                </a:cxn>
                <a:cxn ang="0">
                  <a:pos x="351" y="64"/>
                </a:cxn>
                <a:cxn ang="0">
                  <a:pos x="383" y="20"/>
                </a:cxn>
                <a:cxn ang="0">
                  <a:pos x="392" y="0"/>
                </a:cxn>
                <a:cxn ang="0">
                  <a:pos x="395" y="14"/>
                </a:cxn>
                <a:cxn ang="0">
                  <a:pos x="404" y="9"/>
                </a:cxn>
                <a:cxn ang="0">
                  <a:pos x="417" y="4"/>
                </a:cxn>
                <a:cxn ang="0">
                  <a:pos x="433" y="20"/>
                </a:cxn>
                <a:cxn ang="0">
                  <a:pos x="442" y="43"/>
                </a:cxn>
                <a:cxn ang="0">
                  <a:pos x="448" y="57"/>
                </a:cxn>
                <a:cxn ang="0">
                  <a:pos x="463" y="54"/>
                </a:cxn>
                <a:cxn ang="0">
                  <a:pos x="462" y="68"/>
                </a:cxn>
                <a:cxn ang="0">
                  <a:pos x="474" y="65"/>
                </a:cxn>
                <a:cxn ang="0">
                  <a:pos x="502" y="80"/>
                </a:cxn>
                <a:cxn ang="0">
                  <a:pos x="530" y="95"/>
                </a:cxn>
                <a:cxn ang="0">
                  <a:pos x="512" y="108"/>
                </a:cxn>
                <a:cxn ang="0">
                  <a:pos x="482" y="110"/>
                </a:cxn>
                <a:cxn ang="0">
                  <a:pos x="476" y="126"/>
                </a:cxn>
                <a:cxn ang="0">
                  <a:pos x="492" y="137"/>
                </a:cxn>
                <a:cxn ang="0">
                  <a:pos x="463" y="149"/>
                </a:cxn>
                <a:cxn ang="0">
                  <a:pos x="446" y="143"/>
                </a:cxn>
                <a:cxn ang="0">
                  <a:pos x="439" y="151"/>
                </a:cxn>
                <a:cxn ang="0">
                  <a:pos x="412" y="142"/>
                </a:cxn>
                <a:cxn ang="0">
                  <a:pos x="336" y="150"/>
                </a:cxn>
                <a:cxn ang="0">
                  <a:pos x="323" y="201"/>
                </a:cxn>
                <a:cxn ang="0">
                  <a:pos x="282" y="275"/>
                </a:cxn>
                <a:cxn ang="0">
                  <a:pos x="265" y="299"/>
                </a:cxn>
                <a:cxn ang="0">
                  <a:pos x="231" y="307"/>
                </a:cxn>
                <a:cxn ang="0">
                  <a:pos x="189" y="306"/>
                </a:cxn>
                <a:cxn ang="0">
                  <a:pos x="178" y="296"/>
                </a:cxn>
                <a:cxn ang="0">
                  <a:pos x="139" y="305"/>
                </a:cxn>
                <a:cxn ang="0">
                  <a:pos x="105" y="326"/>
                </a:cxn>
                <a:cxn ang="0">
                  <a:pos x="77" y="323"/>
                </a:cxn>
                <a:cxn ang="0">
                  <a:pos x="40" y="325"/>
                </a:cxn>
                <a:cxn ang="0">
                  <a:pos x="0" y="269"/>
                </a:cxn>
                <a:cxn ang="0">
                  <a:pos x="7" y="264"/>
                </a:cxn>
                <a:cxn ang="0">
                  <a:pos x="28" y="283"/>
                </a:cxn>
                <a:cxn ang="0">
                  <a:pos x="53" y="284"/>
                </a:cxn>
                <a:cxn ang="0">
                  <a:pos x="84" y="293"/>
                </a:cxn>
                <a:cxn ang="0">
                  <a:pos x="91" y="269"/>
                </a:cxn>
                <a:cxn ang="0">
                  <a:pos x="96" y="250"/>
                </a:cxn>
                <a:cxn ang="0">
                  <a:pos x="103" y="239"/>
                </a:cxn>
                <a:cxn ang="0">
                  <a:pos x="116" y="221"/>
                </a:cxn>
                <a:cxn ang="0">
                  <a:pos x="137" y="218"/>
                </a:cxn>
                <a:cxn ang="0">
                  <a:pos x="161" y="215"/>
                </a:cxn>
                <a:cxn ang="0">
                  <a:pos x="190" y="201"/>
                </a:cxn>
                <a:cxn ang="0">
                  <a:pos x="215" y="167"/>
                </a:cxn>
                <a:cxn ang="0">
                  <a:pos x="240" y="131"/>
                </a:cxn>
              </a:cxnLst>
              <a:rect l="0" t="0" r="r" b="b"/>
              <a:pathLst>
                <a:path w="530" h="330">
                  <a:moveTo>
                    <a:pt x="242" y="129"/>
                  </a:moveTo>
                  <a:lnTo>
                    <a:pt x="245" y="131"/>
                  </a:lnTo>
                  <a:lnTo>
                    <a:pt x="249" y="133"/>
                  </a:lnTo>
                  <a:lnTo>
                    <a:pt x="259" y="144"/>
                  </a:lnTo>
                  <a:lnTo>
                    <a:pt x="263" y="150"/>
                  </a:lnTo>
                  <a:lnTo>
                    <a:pt x="268" y="155"/>
                  </a:lnTo>
                  <a:lnTo>
                    <a:pt x="271" y="159"/>
                  </a:lnTo>
                  <a:lnTo>
                    <a:pt x="276" y="160"/>
                  </a:lnTo>
                  <a:lnTo>
                    <a:pt x="281" y="158"/>
                  </a:lnTo>
                  <a:lnTo>
                    <a:pt x="283" y="150"/>
                  </a:lnTo>
                  <a:lnTo>
                    <a:pt x="285" y="126"/>
                  </a:lnTo>
                  <a:lnTo>
                    <a:pt x="288" y="121"/>
                  </a:lnTo>
                  <a:lnTo>
                    <a:pt x="293" y="118"/>
                  </a:lnTo>
                  <a:lnTo>
                    <a:pt x="298" y="118"/>
                  </a:lnTo>
                  <a:lnTo>
                    <a:pt x="301" y="122"/>
                  </a:lnTo>
                  <a:lnTo>
                    <a:pt x="303" y="129"/>
                  </a:lnTo>
                  <a:lnTo>
                    <a:pt x="307" y="137"/>
                  </a:lnTo>
                  <a:lnTo>
                    <a:pt x="312" y="139"/>
                  </a:lnTo>
                  <a:lnTo>
                    <a:pt x="318" y="139"/>
                  </a:lnTo>
                  <a:lnTo>
                    <a:pt x="319" y="134"/>
                  </a:lnTo>
                  <a:lnTo>
                    <a:pt x="319" y="128"/>
                  </a:lnTo>
                  <a:lnTo>
                    <a:pt x="318" y="123"/>
                  </a:lnTo>
                  <a:lnTo>
                    <a:pt x="314" y="116"/>
                  </a:lnTo>
                  <a:lnTo>
                    <a:pt x="309" y="111"/>
                  </a:lnTo>
                  <a:lnTo>
                    <a:pt x="315" y="110"/>
                  </a:lnTo>
                  <a:lnTo>
                    <a:pt x="320" y="106"/>
                  </a:lnTo>
                  <a:lnTo>
                    <a:pt x="328" y="96"/>
                  </a:lnTo>
                  <a:lnTo>
                    <a:pt x="322" y="94"/>
                  </a:lnTo>
                  <a:lnTo>
                    <a:pt x="319" y="88"/>
                  </a:lnTo>
                  <a:lnTo>
                    <a:pt x="324" y="81"/>
                  </a:lnTo>
                  <a:lnTo>
                    <a:pt x="329" y="79"/>
                  </a:lnTo>
                  <a:lnTo>
                    <a:pt x="339" y="79"/>
                  </a:lnTo>
                  <a:lnTo>
                    <a:pt x="351" y="64"/>
                  </a:lnTo>
                  <a:lnTo>
                    <a:pt x="357" y="53"/>
                  </a:lnTo>
                  <a:lnTo>
                    <a:pt x="357" y="47"/>
                  </a:lnTo>
                  <a:lnTo>
                    <a:pt x="383" y="20"/>
                  </a:lnTo>
                  <a:lnTo>
                    <a:pt x="387" y="13"/>
                  </a:lnTo>
                  <a:lnTo>
                    <a:pt x="388" y="6"/>
                  </a:lnTo>
                  <a:lnTo>
                    <a:pt x="392" y="0"/>
                  </a:lnTo>
                  <a:lnTo>
                    <a:pt x="394" y="0"/>
                  </a:lnTo>
                  <a:lnTo>
                    <a:pt x="395" y="3"/>
                  </a:lnTo>
                  <a:lnTo>
                    <a:pt x="395" y="14"/>
                  </a:lnTo>
                  <a:lnTo>
                    <a:pt x="393" y="20"/>
                  </a:lnTo>
                  <a:lnTo>
                    <a:pt x="393" y="22"/>
                  </a:lnTo>
                  <a:lnTo>
                    <a:pt x="404" y="9"/>
                  </a:lnTo>
                  <a:lnTo>
                    <a:pt x="408" y="2"/>
                  </a:lnTo>
                  <a:lnTo>
                    <a:pt x="415" y="2"/>
                  </a:lnTo>
                  <a:lnTo>
                    <a:pt x="417" y="4"/>
                  </a:lnTo>
                  <a:lnTo>
                    <a:pt x="422" y="19"/>
                  </a:lnTo>
                  <a:lnTo>
                    <a:pt x="428" y="22"/>
                  </a:lnTo>
                  <a:lnTo>
                    <a:pt x="433" y="20"/>
                  </a:lnTo>
                  <a:lnTo>
                    <a:pt x="443" y="29"/>
                  </a:lnTo>
                  <a:lnTo>
                    <a:pt x="446" y="40"/>
                  </a:lnTo>
                  <a:lnTo>
                    <a:pt x="442" y="43"/>
                  </a:lnTo>
                  <a:lnTo>
                    <a:pt x="443" y="57"/>
                  </a:lnTo>
                  <a:lnTo>
                    <a:pt x="444" y="58"/>
                  </a:lnTo>
                  <a:lnTo>
                    <a:pt x="448" y="57"/>
                  </a:lnTo>
                  <a:lnTo>
                    <a:pt x="452" y="57"/>
                  </a:lnTo>
                  <a:lnTo>
                    <a:pt x="458" y="54"/>
                  </a:lnTo>
                  <a:lnTo>
                    <a:pt x="463" y="54"/>
                  </a:lnTo>
                  <a:lnTo>
                    <a:pt x="467" y="59"/>
                  </a:lnTo>
                  <a:lnTo>
                    <a:pt x="465" y="64"/>
                  </a:lnTo>
                  <a:lnTo>
                    <a:pt x="462" y="68"/>
                  </a:lnTo>
                  <a:lnTo>
                    <a:pt x="463" y="70"/>
                  </a:lnTo>
                  <a:lnTo>
                    <a:pt x="469" y="70"/>
                  </a:lnTo>
                  <a:lnTo>
                    <a:pt x="474" y="65"/>
                  </a:lnTo>
                  <a:lnTo>
                    <a:pt x="480" y="65"/>
                  </a:lnTo>
                  <a:lnTo>
                    <a:pt x="486" y="69"/>
                  </a:lnTo>
                  <a:lnTo>
                    <a:pt x="502" y="80"/>
                  </a:lnTo>
                  <a:lnTo>
                    <a:pt x="523" y="86"/>
                  </a:lnTo>
                  <a:lnTo>
                    <a:pt x="529" y="91"/>
                  </a:lnTo>
                  <a:lnTo>
                    <a:pt x="530" y="95"/>
                  </a:lnTo>
                  <a:lnTo>
                    <a:pt x="528" y="100"/>
                  </a:lnTo>
                  <a:lnTo>
                    <a:pt x="518" y="104"/>
                  </a:lnTo>
                  <a:lnTo>
                    <a:pt x="512" y="108"/>
                  </a:lnTo>
                  <a:lnTo>
                    <a:pt x="501" y="112"/>
                  </a:lnTo>
                  <a:lnTo>
                    <a:pt x="491" y="115"/>
                  </a:lnTo>
                  <a:lnTo>
                    <a:pt x="482" y="110"/>
                  </a:lnTo>
                  <a:lnTo>
                    <a:pt x="475" y="113"/>
                  </a:lnTo>
                  <a:lnTo>
                    <a:pt x="474" y="121"/>
                  </a:lnTo>
                  <a:lnTo>
                    <a:pt x="476" y="126"/>
                  </a:lnTo>
                  <a:lnTo>
                    <a:pt x="482" y="132"/>
                  </a:lnTo>
                  <a:lnTo>
                    <a:pt x="487" y="133"/>
                  </a:lnTo>
                  <a:lnTo>
                    <a:pt x="492" y="137"/>
                  </a:lnTo>
                  <a:lnTo>
                    <a:pt x="494" y="140"/>
                  </a:lnTo>
                  <a:lnTo>
                    <a:pt x="480" y="143"/>
                  </a:lnTo>
                  <a:lnTo>
                    <a:pt x="463" y="149"/>
                  </a:lnTo>
                  <a:lnTo>
                    <a:pt x="457" y="149"/>
                  </a:lnTo>
                  <a:lnTo>
                    <a:pt x="452" y="147"/>
                  </a:lnTo>
                  <a:lnTo>
                    <a:pt x="446" y="143"/>
                  </a:lnTo>
                  <a:lnTo>
                    <a:pt x="444" y="143"/>
                  </a:lnTo>
                  <a:lnTo>
                    <a:pt x="443" y="148"/>
                  </a:lnTo>
                  <a:lnTo>
                    <a:pt x="439" y="151"/>
                  </a:lnTo>
                  <a:lnTo>
                    <a:pt x="435" y="151"/>
                  </a:lnTo>
                  <a:lnTo>
                    <a:pt x="421" y="147"/>
                  </a:lnTo>
                  <a:lnTo>
                    <a:pt x="412" y="142"/>
                  </a:lnTo>
                  <a:lnTo>
                    <a:pt x="361" y="140"/>
                  </a:lnTo>
                  <a:lnTo>
                    <a:pt x="342" y="142"/>
                  </a:lnTo>
                  <a:lnTo>
                    <a:pt x="336" y="150"/>
                  </a:lnTo>
                  <a:lnTo>
                    <a:pt x="330" y="167"/>
                  </a:lnTo>
                  <a:lnTo>
                    <a:pt x="328" y="189"/>
                  </a:lnTo>
                  <a:lnTo>
                    <a:pt x="323" y="201"/>
                  </a:lnTo>
                  <a:lnTo>
                    <a:pt x="297" y="230"/>
                  </a:lnTo>
                  <a:lnTo>
                    <a:pt x="291" y="257"/>
                  </a:lnTo>
                  <a:lnTo>
                    <a:pt x="282" y="275"/>
                  </a:lnTo>
                  <a:lnTo>
                    <a:pt x="275" y="287"/>
                  </a:lnTo>
                  <a:lnTo>
                    <a:pt x="271" y="294"/>
                  </a:lnTo>
                  <a:lnTo>
                    <a:pt x="265" y="299"/>
                  </a:lnTo>
                  <a:lnTo>
                    <a:pt x="252" y="303"/>
                  </a:lnTo>
                  <a:lnTo>
                    <a:pt x="240" y="305"/>
                  </a:lnTo>
                  <a:lnTo>
                    <a:pt x="231" y="307"/>
                  </a:lnTo>
                  <a:lnTo>
                    <a:pt x="220" y="314"/>
                  </a:lnTo>
                  <a:lnTo>
                    <a:pt x="210" y="314"/>
                  </a:lnTo>
                  <a:lnTo>
                    <a:pt x="189" y="306"/>
                  </a:lnTo>
                  <a:lnTo>
                    <a:pt x="184" y="306"/>
                  </a:lnTo>
                  <a:lnTo>
                    <a:pt x="183" y="299"/>
                  </a:lnTo>
                  <a:lnTo>
                    <a:pt x="178" y="296"/>
                  </a:lnTo>
                  <a:lnTo>
                    <a:pt x="151" y="295"/>
                  </a:lnTo>
                  <a:lnTo>
                    <a:pt x="146" y="296"/>
                  </a:lnTo>
                  <a:lnTo>
                    <a:pt x="139" y="305"/>
                  </a:lnTo>
                  <a:lnTo>
                    <a:pt x="123" y="323"/>
                  </a:lnTo>
                  <a:lnTo>
                    <a:pt x="115" y="327"/>
                  </a:lnTo>
                  <a:lnTo>
                    <a:pt x="105" y="326"/>
                  </a:lnTo>
                  <a:lnTo>
                    <a:pt x="96" y="326"/>
                  </a:lnTo>
                  <a:lnTo>
                    <a:pt x="87" y="330"/>
                  </a:lnTo>
                  <a:lnTo>
                    <a:pt x="77" y="323"/>
                  </a:lnTo>
                  <a:lnTo>
                    <a:pt x="66" y="325"/>
                  </a:lnTo>
                  <a:lnTo>
                    <a:pt x="54" y="328"/>
                  </a:lnTo>
                  <a:lnTo>
                    <a:pt x="40" y="325"/>
                  </a:lnTo>
                  <a:lnTo>
                    <a:pt x="27" y="314"/>
                  </a:lnTo>
                  <a:lnTo>
                    <a:pt x="0" y="274"/>
                  </a:lnTo>
                  <a:lnTo>
                    <a:pt x="0" y="269"/>
                  </a:lnTo>
                  <a:lnTo>
                    <a:pt x="2" y="268"/>
                  </a:lnTo>
                  <a:lnTo>
                    <a:pt x="5" y="266"/>
                  </a:lnTo>
                  <a:lnTo>
                    <a:pt x="7" y="264"/>
                  </a:lnTo>
                  <a:lnTo>
                    <a:pt x="10" y="273"/>
                  </a:lnTo>
                  <a:lnTo>
                    <a:pt x="13" y="278"/>
                  </a:lnTo>
                  <a:lnTo>
                    <a:pt x="28" y="283"/>
                  </a:lnTo>
                  <a:lnTo>
                    <a:pt x="34" y="284"/>
                  </a:lnTo>
                  <a:lnTo>
                    <a:pt x="48" y="283"/>
                  </a:lnTo>
                  <a:lnTo>
                    <a:pt x="53" y="284"/>
                  </a:lnTo>
                  <a:lnTo>
                    <a:pt x="59" y="288"/>
                  </a:lnTo>
                  <a:lnTo>
                    <a:pt x="67" y="290"/>
                  </a:lnTo>
                  <a:lnTo>
                    <a:pt x="84" y="293"/>
                  </a:lnTo>
                  <a:lnTo>
                    <a:pt x="86" y="285"/>
                  </a:lnTo>
                  <a:lnTo>
                    <a:pt x="89" y="279"/>
                  </a:lnTo>
                  <a:lnTo>
                    <a:pt x="91" y="269"/>
                  </a:lnTo>
                  <a:lnTo>
                    <a:pt x="93" y="263"/>
                  </a:lnTo>
                  <a:lnTo>
                    <a:pt x="91" y="253"/>
                  </a:lnTo>
                  <a:lnTo>
                    <a:pt x="96" y="250"/>
                  </a:lnTo>
                  <a:lnTo>
                    <a:pt x="102" y="251"/>
                  </a:lnTo>
                  <a:lnTo>
                    <a:pt x="103" y="253"/>
                  </a:lnTo>
                  <a:lnTo>
                    <a:pt x="103" y="239"/>
                  </a:lnTo>
                  <a:lnTo>
                    <a:pt x="105" y="235"/>
                  </a:lnTo>
                  <a:lnTo>
                    <a:pt x="113" y="225"/>
                  </a:lnTo>
                  <a:lnTo>
                    <a:pt x="116" y="221"/>
                  </a:lnTo>
                  <a:lnTo>
                    <a:pt x="134" y="220"/>
                  </a:lnTo>
                  <a:lnTo>
                    <a:pt x="137" y="219"/>
                  </a:lnTo>
                  <a:lnTo>
                    <a:pt x="137" y="218"/>
                  </a:lnTo>
                  <a:lnTo>
                    <a:pt x="142" y="217"/>
                  </a:lnTo>
                  <a:lnTo>
                    <a:pt x="152" y="217"/>
                  </a:lnTo>
                  <a:lnTo>
                    <a:pt x="161" y="215"/>
                  </a:lnTo>
                  <a:lnTo>
                    <a:pt x="174" y="214"/>
                  </a:lnTo>
                  <a:lnTo>
                    <a:pt x="179" y="212"/>
                  </a:lnTo>
                  <a:lnTo>
                    <a:pt x="190" y="201"/>
                  </a:lnTo>
                  <a:lnTo>
                    <a:pt x="205" y="183"/>
                  </a:lnTo>
                  <a:lnTo>
                    <a:pt x="207" y="177"/>
                  </a:lnTo>
                  <a:lnTo>
                    <a:pt x="215" y="167"/>
                  </a:lnTo>
                  <a:lnTo>
                    <a:pt x="231" y="154"/>
                  </a:lnTo>
                  <a:lnTo>
                    <a:pt x="238" y="143"/>
                  </a:lnTo>
                  <a:lnTo>
                    <a:pt x="240" y="131"/>
                  </a:lnTo>
                  <a:lnTo>
                    <a:pt x="242" y="12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61" name="Freeform 225">
              <a:extLst>
                <a:ext uri="{FF2B5EF4-FFF2-40B4-BE49-F238E27FC236}">
                  <a16:creationId xmlns:a16="http://schemas.microsoft.com/office/drawing/2014/main" xmlns="" id="{098EBD22-6A03-4623-A817-BA5EC94A4685}"/>
                </a:ext>
              </a:extLst>
            </p:cNvPr>
            <p:cNvSpPr>
              <a:spLocks noChangeAspect="1"/>
            </p:cNvSpPr>
            <p:nvPr/>
          </p:nvSpPr>
          <p:spPr bwMode="gray">
            <a:xfrm>
              <a:off x="7924918" y="4585922"/>
              <a:ext cx="115729" cy="152664"/>
            </a:xfrm>
            <a:custGeom>
              <a:avLst/>
              <a:gdLst/>
              <a:ahLst/>
              <a:cxnLst>
                <a:cxn ang="0">
                  <a:pos x="5" y="16"/>
                </a:cxn>
                <a:cxn ang="0">
                  <a:pos x="2" y="16"/>
                </a:cxn>
                <a:cxn ang="0">
                  <a:pos x="7" y="24"/>
                </a:cxn>
                <a:cxn ang="0">
                  <a:pos x="10" y="43"/>
                </a:cxn>
                <a:cxn ang="0">
                  <a:pos x="14" y="55"/>
                </a:cxn>
                <a:cxn ang="0">
                  <a:pos x="15" y="87"/>
                </a:cxn>
                <a:cxn ang="0">
                  <a:pos x="18" y="98"/>
                </a:cxn>
                <a:cxn ang="0">
                  <a:pos x="26" y="104"/>
                </a:cxn>
                <a:cxn ang="0">
                  <a:pos x="27" y="115"/>
                </a:cxn>
                <a:cxn ang="0">
                  <a:pos x="26" y="130"/>
                </a:cxn>
                <a:cxn ang="0">
                  <a:pos x="32" y="141"/>
                </a:cxn>
                <a:cxn ang="0">
                  <a:pos x="33" y="148"/>
                </a:cxn>
                <a:cxn ang="0">
                  <a:pos x="52" y="173"/>
                </a:cxn>
                <a:cxn ang="0">
                  <a:pos x="60" y="183"/>
                </a:cxn>
                <a:cxn ang="0">
                  <a:pos x="66" y="196"/>
                </a:cxn>
                <a:cxn ang="0">
                  <a:pos x="68" y="208"/>
                </a:cxn>
                <a:cxn ang="0">
                  <a:pos x="77" y="218"/>
                </a:cxn>
                <a:cxn ang="0">
                  <a:pos x="93" y="229"/>
                </a:cxn>
                <a:cxn ang="0">
                  <a:pos x="114" y="248"/>
                </a:cxn>
                <a:cxn ang="0">
                  <a:pos x="129" y="253"/>
                </a:cxn>
                <a:cxn ang="0">
                  <a:pos x="144" y="265"/>
                </a:cxn>
                <a:cxn ang="0">
                  <a:pos x="152" y="269"/>
                </a:cxn>
                <a:cxn ang="0">
                  <a:pos x="166" y="276"/>
                </a:cxn>
                <a:cxn ang="0">
                  <a:pos x="178" y="287"/>
                </a:cxn>
                <a:cxn ang="0">
                  <a:pos x="182" y="285"/>
                </a:cxn>
                <a:cxn ang="0">
                  <a:pos x="185" y="291"/>
                </a:cxn>
                <a:cxn ang="0">
                  <a:pos x="189" y="287"/>
                </a:cxn>
                <a:cxn ang="0">
                  <a:pos x="192" y="281"/>
                </a:cxn>
                <a:cxn ang="0">
                  <a:pos x="198" y="277"/>
                </a:cxn>
                <a:cxn ang="0">
                  <a:pos x="211" y="280"/>
                </a:cxn>
                <a:cxn ang="0">
                  <a:pos x="220" y="288"/>
                </a:cxn>
                <a:cxn ang="0">
                  <a:pos x="224" y="281"/>
                </a:cxn>
                <a:cxn ang="0">
                  <a:pos x="226" y="265"/>
                </a:cxn>
                <a:cxn ang="0">
                  <a:pos x="210" y="237"/>
                </a:cxn>
                <a:cxn ang="0">
                  <a:pos x="205" y="222"/>
                </a:cxn>
                <a:cxn ang="0">
                  <a:pos x="188" y="210"/>
                </a:cxn>
                <a:cxn ang="0">
                  <a:pos x="182" y="191"/>
                </a:cxn>
                <a:cxn ang="0">
                  <a:pos x="179" y="151"/>
                </a:cxn>
                <a:cxn ang="0">
                  <a:pos x="183" y="126"/>
                </a:cxn>
                <a:cxn ang="0">
                  <a:pos x="183" y="108"/>
                </a:cxn>
                <a:cxn ang="0">
                  <a:pos x="181" y="95"/>
                </a:cxn>
                <a:cxn ang="0">
                  <a:pos x="174" y="83"/>
                </a:cxn>
                <a:cxn ang="0">
                  <a:pos x="158" y="60"/>
                </a:cxn>
                <a:cxn ang="0">
                  <a:pos x="136" y="44"/>
                </a:cxn>
                <a:cxn ang="0">
                  <a:pos x="123" y="28"/>
                </a:cxn>
                <a:cxn ang="0">
                  <a:pos x="111" y="29"/>
                </a:cxn>
                <a:cxn ang="0">
                  <a:pos x="103" y="41"/>
                </a:cxn>
                <a:cxn ang="0">
                  <a:pos x="92" y="43"/>
                </a:cxn>
                <a:cxn ang="0">
                  <a:pos x="81" y="41"/>
                </a:cxn>
                <a:cxn ang="0">
                  <a:pos x="58" y="56"/>
                </a:cxn>
                <a:cxn ang="0">
                  <a:pos x="54" y="45"/>
                </a:cxn>
                <a:cxn ang="0">
                  <a:pos x="57" y="29"/>
                </a:cxn>
                <a:cxn ang="0">
                  <a:pos x="47" y="14"/>
                </a:cxn>
                <a:cxn ang="0">
                  <a:pos x="37" y="12"/>
                </a:cxn>
                <a:cxn ang="0">
                  <a:pos x="20" y="9"/>
                </a:cxn>
                <a:cxn ang="0">
                  <a:pos x="12" y="0"/>
                </a:cxn>
                <a:cxn ang="0">
                  <a:pos x="0" y="0"/>
                </a:cxn>
                <a:cxn ang="0">
                  <a:pos x="5" y="16"/>
                </a:cxn>
              </a:cxnLst>
              <a:rect l="0" t="0" r="r" b="b"/>
              <a:pathLst>
                <a:path w="226" h="291">
                  <a:moveTo>
                    <a:pt x="5" y="16"/>
                  </a:moveTo>
                  <a:lnTo>
                    <a:pt x="2" y="16"/>
                  </a:lnTo>
                  <a:lnTo>
                    <a:pt x="7" y="24"/>
                  </a:lnTo>
                  <a:lnTo>
                    <a:pt x="10" y="43"/>
                  </a:lnTo>
                  <a:lnTo>
                    <a:pt x="14" y="55"/>
                  </a:lnTo>
                  <a:lnTo>
                    <a:pt x="15" y="87"/>
                  </a:lnTo>
                  <a:lnTo>
                    <a:pt x="18" y="98"/>
                  </a:lnTo>
                  <a:lnTo>
                    <a:pt x="26" y="104"/>
                  </a:lnTo>
                  <a:lnTo>
                    <a:pt x="27" y="115"/>
                  </a:lnTo>
                  <a:lnTo>
                    <a:pt x="26" y="130"/>
                  </a:lnTo>
                  <a:lnTo>
                    <a:pt x="32" y="141"/>
                  </a:lnTo>
                  <a:lnTo>
                    <a:pt x="33" y="148"/>
                  </a:lnTo>
                  <a:lnTo>
                    <a:pt x="52" y="173"/>
                  </a:lnTo>
                  <a:lnTo>
                    <a:pt x="60" y="183"/>
                  </a:lnTo>
                  <a:lnTo>
                    <a:pt x="66" y="196"/>
                  </a:lnTo>
                  <a:lnTo>
                    <a:pt x="68" y="208"/>
                  </a:lnTo>
                  <a:lnTo>
                    <a:pt x="77" y="218"/>
                  </a:lnTo>
                  <a:lnTo>
                    <a:pt x="93" y="229"/>
                  </a:lnTo>
                  <a:lnTo>
                    <a:pt x="114" y="248"/>
                  </a:lnTo>
                  <a:lnTo>
                    <a:pt x="129" y="253"/>
                  </a:lnTo>
                  <a:lnTo>
                    <a:pt x="144" y="265"/>
                  </a:lnTo>
                  <a:lnTo>
                    <a:pt x="152" y="269"/>
                  </a:lnTo>
                  <a:lnTo>
                    <a:pt x="166" y="276"/>
                  </a:lnTo>
                  <a:lnTo>
                    <a:pt x="178" y="287"/>
                  </a:lnTo>
                  <a:lnTo>
                    <a:pt x="182" y="285"/>
                  </a:lnTo>
                  <a:lnTo>
                    <a:pt x="185" y="291"/>
                  </a:lnTo>
                  <a:lnTo>
                    <a:pt x="189" y="287"/>
                  </a:lnTo>
                  <a:lnTo>
                    <a:pt x="192" y="281"/>
                  </a:lnTo>
                  <a:lnTo>
                    <a:pt x="198" y="277"/>
                  </a:lnTo>
                  <a:lnTo>
                    <a:pt x="211" y="280"/>
                  </a:lnTo>
                  <a:lnTo>
                    <a:pt x="220" y="288"/>
                  </a:lnTo>
                  <a:lnTo>
                    <a:pt x="224" y="281"/>
                  </a:lnTo>
                  <a:lnTo>
                    <a:pt x="226" y="265"/>
                  </a:lnTo>
                  <a:lnTo>
                    <a:pt x="210" y="237"/>
                  </a:lnTo>
                  <a:lnTo>
                    <a:pt x="205" y="222"/>
                  </a:lnTo>
                  <a:lnTo>
                    <a:pt x="188" y="210"/>
                  </a:lnTo>
                  <a:lnTo>
                    <a:pt x="182" y="191"/>
                  </a:lnTo>
                  <a:lnTo>
                    <a:pt x="179" y="151"/>
                  </a:lnTo>
                  <a:lnTo>
                    <a:pt x="183" y="126"/>
                  </a:lnTo>
                  <a:lnTo>
                    <a:pt x="183" y="108"/>
                  </a:lnTo>
                  <a:lnTo>
                    <a:pt x="181" y="95"/>
                  </a:lnTo>
                  <a:lnTo>
                    <a:pt x="174" y="83"/>
                  </a:lnTo>
                  <a:lnTo>
                    <a:pt x="158" y="60"/>
                  </a:lnTo>
                  <a:lnTo>
                    <a:pt x="136" y="44"/>
                  </a:lnTo>
                  <a:lnTo>
                    <a:pt x="123" y="28"/>
                  </a:lnTo>
                  <a:lnTo>
                    <a:pt x="111" y="29"/>
                  </a:lnTo>
                  <a:lnTo>
                    <a:pt x="103" y="41"/>
                  </a:lnTo>
                  <a:lnTo>
                    <a:pt x="92" y="43"/>
                  </a:lnTo>
                  <a:lnTo>
                    <a:pt x="81" y="41"/>
                  </a:lnTo>
                  <a:lnTo>
                    <a:pt x="58" y="56"/>
                  </a:lnTo>
                  <a:lnTo>
                    <a:pt x="54" y="45"/>
                  </a:lnTo>
                  <a:lnTo>
                    <a:pt x="57" y="29"/>
                  </a:lnTo>
                  <a:lnTo>
                    <a:pt x="47" y="14"/>
                  </a:lnTo>
                  <a:lnTo>
                    <a:pt x="37" y="12"/>
                  </a:lnTo>
                  <a:lnTo>
                    <a:pt x="20" y="9"/>
                  </a:lnTo>
                  <a:lnTo>
                    <a:pt x="12" y="0"/>
                  </a:lnTo>
                  <a:lnTo>
                    <a:pt x="0" y="0"/>
                  </a:lnTo>
                  <a:lnTo>
                    <a:pt x="5" y="1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62" name="Freeform 226">
              <a:extLst>
                <a:ext uri="{FF2B5EF4-FFF2-40B4-BE49-F238E27FC236}">
                  <a16:creationId xmlns:a16="http://schemas.microsoft.com/office/drawing/2014/main" xmlns="" id="{4A839744-5331-44BE-A3DB-5347C4E9DC3B}"/>
                </a:ext>
              </a:extLst>
            </p:cNvPr>
            <p:cNvSpPr>
              <a:spLocks noChangeAspect="1"/>
            </p:cNvSpPr>
            <p:nvPr/>
          </p:nvSpPr>
          <p:spPr bwMode="gray">
            <a:xfrm>
              <a:off x="7849851" y="4174665"/>
              <a:ext cx="225203" cy="442413"/>
            </a:xfrm>
            <a:custGeom>
              <a:avLst/>
              <a:gdLst/>
              <a:ahLst/>
              <a:cxnLst>
                <a:cxn ang="0">
                  <a:pos x="125" y="24"/>
                </a:cxn>
                <a:cxn ang="0">
                  <a:pos x="77" y="49"/>
                </a:cxn>
                <a:cxn ang="0">
                  <a:pos x="23" y="67"/>
                </a:cxn>
                <a:cxn ang="0">
                  <a:pos x="0" y="135"/>
                </a:cxn>
                <a:cxn ang="0">
                  <a:pos x="40" y="199"/>
                </a:cxn>
                <a:cxn ang="0">
                  <a:pos x="52" y="252"/>
                </a:cxn>
                <a:cxn ang="0">
                  <a:pos x="53" y="283"/>
                </a:cxn>
                <a:cxn ang="0">
                  <a:pos x="38" y="315"/>
                </a:cxn>
                <a:cxn ang="0">
                  <a:pos x="58" y="366"/>
                </a:cxn>
                <a:cxn ang="0">
                  <a:pos x="82" y="434"/>
                </a:cxn>
                <a:cxn ang="0">
                  <a:pos x="111" y="503"/>
                </a:cxn>
                <a:cxn ang="0">
                  <a:pos x="72" y="559"/>
                </a:cxn>
                <a:cxn ang="0">
                  <a:pos x="59" y="597"/>
                </a:cxn>
                <a:cxn ang="0">
                  <a:pos x="37" y="681"/>
                </a:cxn>
                <a:cxn ang="0">
                  <a:pos x="80" y="725"/>
                </a:cxn>
                <a:cxn ang="0">
                  <a:pos x="118" y="774"/>
                </a:cxn>
                <a:cxn ang="0">
                  <a:pos x="160" y="797"/>
                </a:cxn>
                <a:cxn ang="0">
                  <a:pos x="194" y="833"/>
                </a:cxn>
                <a:cxn ang="0">
                  <a:pos x="243" y="829"/>
                </a:cxn>
                <a:cxn ang="0">
                  <a:pos x="215" y="778"/>
                </a:cxn>
                <a:cxn ang="0">
                  <a:pos x="157" y="745"/>
                </a:cxn>
                <a:cxn ang="0">
                  <a:pos x="131" y="676"/>
                </a:cxn>
                <a:cxn ang="0">
                  <a:pos x="102" y="651"/>
                </a:cxn>
                <a:cxn ang="0">
                  <a:pos x="85" y="607"/>
                </a:cxn>
                <a:cxn ang="0">
                  <a:pos x="93" y="568"/>
                </a:cxn>
                <a:cxn ang="0">
                  <a:pos x="112" y="515"/>
                </a:cxn>
                <a:cxn ang="0">
                  <a:pos x="133" y="439"/>
                </a:cxn>
                <a:cxn ang="0">
                  <a:pos x="161" y="409"/>
                </a:cxn>
                <a:cxn ang="0">
                  <a:pos x="179" y="455"/>
                </a:cxn>
                <a:cxn ang="0">
                  <a:pos x="189" y="458"/>
                </a:cxn>
                <a:cxn ang="0">
                  <a:pos x="251" y="476"/>
                </a:cxn>
                <a:cxn ang="0">
                  <a:pos x="271" y="489"/>
                </a:cxn>
                <a:cxn ang="0">
                  <a:pos x="292" y="510"/>
                </a:cxn>
                <a:cxn ang="0">
                  <a:pos x="265" y="462"/>
                </a:cxn>
                <a:cxn ang="0">
                  <a:pos x="265" y="407"/>
                </a:cxn>
                <a:cxn ang="0">
                  <a:pos x="298" y="366"/>
                </a:cxn>
                <a:cxn ang="0">
                  <a:pos x="368" y="365"/>
                </a:cxn>
                <a:cxn ang="0">
                  <a:pos x="416" y="365"/>
                </a:cxn>
                <a:cxn ang="0">
                  <a:pos x="431" y="302"/>
                </a:cxn>
                <a:cxn ang="0">
                  <a:pos x="416" y="275"/>
                </a:cxn>
                <a:cxn ang="0">
                  <a:pos x="389" y="252"/>
                </a:cxn>
                <a:cxn ang="0">
                  <a:pos x="382" y="191"/>
                </a:cxn>
                <a:cxn ang="0">
                  <a:pos x="360" y="165"/>
                </a:cxn>
                <a:cxn ang="0">
                  <a:pos x="323" y="134"/>
                </a:cxn>
                <a:cxn ang="0">
                  <a:pos x="292" y="153"/>
                </a:cxn>
                <a:cxn ang="0">
                  <a:pos x="255" y="156"/>
                </a:cxn>
                <a:cxn ang="0">
                  <a:pos x="220" y="151"/>
                </a:cxn>
                <a:cxn ang="0">
                  <a:pos x="183" y="182"/>
                </a:cxn>
                <a:cxn ang="0">
                  <a:pos x="188" y="126"/>
                </a:cxn>
                <a:cxn ang="0">
                  <a:pos x="190" y="81"/>
                </a:cxn>
                <a:cxn ang="0">
                  <a:pos x="163" y="59"/>
                </a:cxn>
                <a:cxn ang="0">
                  <a:pos x="152" y="16"/>
                </a:cxn>
                <a:cxn ang="0">
                  <a:pos x="141" y="0"/>
                </a:cxn>
              </a:cxnLst>
              <a:rect l="0" t="0" r="r" b="b"/>
              <a:pathLst>
                <a:path w="431" h="844">
                  <a:moveTo>
                    <a:pt x="144" y="0"/>
                  </a:moveTo>
                  <a:lnTo>
                    <a:pt x="138" y="3"/>
                  </a:lnTo>
                  <a:lnTo>
                    <a:pt x="131" y="11"/>
                  </a:lnTo>
                  <a:lnTo>
                    <a:pt x="125" y="24"/>
                  </a:lnTo>
                  <a:lnTo>
                    <a:pt x="112" y="27"/>
                  </a:lnTo>
                  <a:lnTo>
                    <a:pt x="103" y="32"/>
                  </a:lnTo>
                  <a:lnTo>
                    <a:pt x="88" y="43"/>
                  </a:lnTo>
                  <a:lnTo>
                    <a:pt x="77" y="49"/>
                  </a:lnTo>
                  <a:lnTo>
                    <a:pt x="66" y="60"/>
                  </a:lnTo>
                  <a:lnTo>
                    <a:pt x="55" y="64"/>
                  </a:lnTo>
                  <a:lnTo>
                    <a:pt x="37" y="65"/>
                  </a:lnTo>
                  <a:lnTo>
                    <a:pt x="23" y="67"/>
                  </a:lnTo>
                  <a:lnTo>
                    <a:pt x="9" y="106"/>
                  </a:lnTo>
                  <a:lnTo>
                    <a:pt x="7" y="118"/>
                  </a:lnTo>
                  <a:lnTo>
                    <a:pt x="9" y="128"/>
                  </a:lnTo>
                  <a:lnTo>
                    <a:pt x="0" y="135"/>
                  </a:lnTo>
                  <a:lnTo>
                    <a:pt x="1" y="142"/>
                  </a:lnTo>
                  <a:lnTo>
                    <a:pt x="7" y="159"/>
                  </a:lnTo>
                  <a:lnTo>
                    <a:pt x="17" y="182"/>
                  </a:lnTo>
                  <a:lnTo>
                    <a:pt x="40" y="199"/>
                  </a:lnTo>
                  <a:lnTo>
                    <a:pt x="48" y="209"/>
                  </a:lnTo>
                  <a:lnTo>
                    <a:pt x="50" y="225"/>
                  </a:lnTo>
                  <a:lnTo>
                    <a:pt x="49" y="240"/>
                  </a:lnTo>
                  <a:lnTo>
                    <a:pt x="52" y="252"/>
                  </a:lnTo>
                  <a:lnTo>
                    <a:pt x="61" y="253"/>
                  </a:lnTo>
                  <a:lnTo>
                    <a:pt x="65" y="263"/>
                  </a:lnTo>
                  <a:lnTo>
                    <a:pt x="59" y="269"/>
                  </a:lnTo>
                  <a:lnTo>
                    <a:pt x="53" y="283"/>
                  </a:lnTo>
                  <a:lnTo>
                    <a:pt x="50" y="291"/>
                  </a:lnTo>
                  <a:lnTo>
                    <a:pt x="50" y="304"/>
                  </a:lnTo>
                  <a:lnTo>
                    <a:pt x="47" y="307"/>
                  </a:lnTo>
                  <a:lnTo>
                    <a:pt x="38" y="315"/>
                  </a:lnTo>
                  <a:lnTo>
                    <a:pt x="34" y="323"/>
                  </a:lnTo>
                  <a:lnTo>
                    <a:pt x="33" y="337"/>
                  </a:lnTo>
                  <a:lnTo>
                    <a:pt x="39" y="354"/>
                  </a:lnTo>
                  <a:lnTo>
                    <a:pt x="58" y="366"/>
                  </a:lnTo>
                  <a:lnTo>
                    <a:pt x="76" y="386"/>
                  </a:lnTo>
                  <a:lnTo>
                    <a:pt x="79" y="392"/>
                  </a:lnTo>
                  <a:lnTo>
                    <a:pt x="81" y="401"/>
                  </a:lnTo>
                  <a:lnTo>
                    <a:pt x="82" y="434"/>
                  </a:lnTo>
                  <a:lnTo>
                    <a:pt x="88" y="452"/>
                  </a:lnTo>
                  <a:lnTo>
                    <a:pt x="91" y="454"/>
                  </a:lnTo>
                  <a:lnTo>
                    <a:pt x="96" y="469"/>
                  </a:lnTo>
                  <a:lnTo>
                    <a:pt x="111" y="503"/>
                  </a:lnTo>
                  <a:lnTo>
                    <a:pt x="109" y="510"/>
                  </a:lnTo>
                  <a:lnTo>
                    <a:pt x="91" y="540"/>
                  </a:lnTo>
                  <a:lnTo>
                    <a:pt x="80" y="547"/>
                  </a:lnTo>
                  <a:lnTo>
                    <a:pt x="72" y="559"/>
                  </a:lnTo>
                  <a:lnTo>
                    <a:pt x="70" y="574"/>
                  </a:lnTo>
                  <a:lnTo>
                    <a:pt x="65" y="586"/>
                  </a:lnTo>
                  <a:lnTo>
                    <a:pt x="60" y="594"/>
                  </a:lnTo>
                  <a:lnTo>
                    <a:pt x="59" y="597"/>
                  </a:lnTo>
                  <a:lnTo>
                    <a:pt x="54" y="610"/>
                  </a:lnTo>
                  <a:lnTo>
                    <a:pt x="53" y="618"/>
                  </a:lnTo>
                  <a:lnTo>
                    <a:pt x="39" y="664"/>
                  </a:lnTo>
                  <a:lnTo>
                    <a:pt x="37" y="681"/>
                  </a:lnTo>
                  <a:lnTo>
                    <a:pt x="37" y="696"/>
                  </a:lnTo>
                  <a:lnTo>
                    <a:pt x="40" y="705"/>
                  </a:lnTo>
                  <a:lnTo>
                    <a:pt x="60" y="703"/>
                  </a:lnTo>
                  <a:lnTo>
                    <a:pt x="80" y="725"/>
                  </a:lnTo>
                  <a:lnTo>
                    <a:pt x="86" y="729"/>
                  </a:lnTo>
                  <a:lnTo>
                    <a:pt x="101" y="750"/>
                  </a:lnTo>
                  <a:lnTo>
                    <a:pt x="112" y="759"/>
                  </a:lnTo>
                  <a:lnTo>
                    <a:pt x="118" y="774"/>
                  </a:lnTo>
                  <a:lnTo>
                    <a:pt x="145" y="804"/>
                  </a:lnTo>
                  <a:lnTo>
                    <a:pt x="140" y="788"/>
                  </a:lnTo>
                  <a:lnTo>
                    <a:pt x="152" y="788"/>
                  </a:lnTo>
                  <a:lnTo>
                    <a:pt x="160" y="797"/>
                  </a:lnTo>
                  <a:lnTo>
                    <a:pt x="177" y="800"/>
                  </a:lnTo>
                  <a:lnTo>
                    <a:pt x="187" y="802"/>
                  </a:lnTo>
                  <a:lnTo>
                    <a:pt x="197" y="817"/>
                  </a:lnTo>
                  <a:lnTo>
                    <a:pt x="194" y="833"/>
                  </a:lnTo>
                  <a:lnTo>
                    <a:pt x="198" y="844"/>
                  </a:lnTo>
                  <a:lnTo>
                    <a:pt x="221" y="829"/>
                  </a:lnTo>
                  <a:lnTo>
                    <a:pt x="232" y="831"/>
                  </a:lnTo>
                  <a:lnTo>
                    <a:pt x="243" y="829"/>
                  </a:lnTo>
                  <a:lnTo>
                    <a:pt x="251" y="817"/>
                  </a:lnTo>
                  <a:lnTo>
                    <a:pt x="242" y="804"/>
                  </a:lnTo>
                  <a:lnTo>
                    <a:pt x="230" y="790"/>
                  </a:lnTo>
                  <a:lnTo>
                    <a:pt x="215" y="778"/>
                  </a:lnTo>
                  <a:lnTo>
                    <a:pt x="181" y="773"/>
                  </a:lnTo>
                  <a:lnTo>
                    <a:pt x="168" y="758"/>
                  </a:lnTo>
                  <a:lnTo>
                    <a:pt x="162" y="754"/>
                  </a:lnTo>
                  <a:lnTo>
                    <a:pt x="157" y="745"/>
                  </a:lnTo>
                  <a:lnTo>
                    <a:pt x="151" y="709"/>
                  </a:lnTo>
                  <a:lnTo>
                    <a:pt x="145" y="699"/>
                  </a:lnTo>
                  <a:lnTo>
                    <a:pt x="136" y="691"/>
                  </a:lnTo>
                  <a:lnTo>
                    <a:pt x="131" y="676"/>
                  </a:lnTo>
                  <a:lnTo>
                    <a:pt x="129" y="660"/>
                  </a:lnTo>
                  <a:lnTo>
                    <a:pt x="124" y="649"/>
                  </a:lnTo>
                  <a:lnTo>
                    <a:pt x="114" y="646"/>
                  </a:lnTo>
                  <a:lnTo>
                    <a:pt x="102" y="651"/>
                  </a:lnTo>
                  <a:lnTo>
                    <a:pt x="92" y="649"/>
                  </a:lnTo>
                  <a:lnTo>
                    <a:pt x="88" y="640"/>
                  </a:lnTo>
                  <a:lnTo>
                    <a:pt x="86" y="623"/>
                  </a:lnTo>
                  <a:lnTo>
                    <a:pt x="85" y="607"/>
                  </a:lnTo>
                  <a:lnTo>
                    <a:pt x="85" y="592"/>
                  </a:lnTo>
                  <a:lnTo>
                    <a:pt x="86" y="586"/>
                  </a:lnTo>
                  <a:lnTo>
                    <a:pt x="92" y="578"/>
                  </a:lnTo>
                  <a:lnTo>
                    <a:pt x="93" y="568"/>
                  </a:lnTo>
                  <a:lnTo>
                    <a:pt x="98" y="563"/>
                  </a:lnTo>
                  <a:lnTo>
                    <a:pt x="103" y="553"/>
                  </a:lnTo>
                  <a:lnTo>
                    <a:pt x="103" y="542"/>
                  </a:lnTo>
                  <a:lnTo>
                    <a:pt x="112" y="515"/>
                  </a:lnTo>
                  <a:lnTo>
                    <a:pt x="119" y="501"/>
                  </a:lnTo>
                  <a:lnTo>
                    <a:pt x="126" y="487"/>
                  </a:lnTo>
                  <a:lnTo>
                    <a:pt x="128" y="471"/>
                  </a:lnTo>
                  <a:lnTo>
                    <a:pt x="133" y="439"/>
                  </a:lnTo>
                  <a:lnTo>
                    <a:pt x="129" y="415"/>
                  </a:lnTo>
                  <a:lnTo>
                    <a:pt x="142" y="411"/>
                  </a:lnTo>
                  <a:lnTo>
                    <a:pt x="157" y="409"/>
                  </a:lnTo>
                  <a:lnTo>
                    <a:pt x="161" y="409"/>
                  </a:lnTo>
                  <a:lnTo>
                    <a:pt x="168" y="411"/>
                  </a:lnTo>
                  <a:lnTo>
                    <a:pt x="179" y="414"/>
                  </a:lnTo>
                  <a:lnTo>
                    <a:pt x="182" y="419"/>
                  </a:lnTo>
                  <a:lnTo>
                    <a:pt x="179" y="455"/>
                  </a:lnTo>
                  <a:lnTo>
                    <a:pt x="183" y="462"/>
                  </a:lnTo>
                  <a:lnTo>
                    <a:pt x="187" y="462"/>
                  </a:lnTo>
                  <a:lnTo>
                    <a:pt x="184" y="458"/>
                  </a:lnTo>
                  <a:lnTo>
                    <a:pt x="189" y="458"/>
                  </a:lnTo>
                  <a:lnTo>
                    <a:pt x="212" y="460"/>
                  </a:lnTo>
                  <a:lnTo>
                    <a:pt x="222" y="458"/>
                  </a:lnTo>
                  <a:lnTo>
                    <a:pt x="233" y="461"/>
                  </a:lnTo>
                  <a:lnTo>
                    <a:pt x="251" y="476"/>
                  </a:lnTo>
                  <a:lnTo>
                    <a:pt x="257" y="484"/>
                  </a:lnTo>
                  <a:lnTo>
                    <a:pt x="264" y="488"/>
                  </a:lnTo>
                  <a:lnTo>
                    <a:pt x="270" y="492"/>
                  </a:lnTo>
                  <a:lnTo>
                    <a:pt x="271" y="489"/>
                  </a:lnTo>
                  <a:lnTo>
                    <a:pt x="276" y="493"/>
                  </a:lnTo>
                  <a:lnTo>
                    <a:pt x="285" y="511"/>
                  </a:lnTo>
                  <a:lnTo>
                    <a:pt x="291" y="516"/>
                  </a:lnTo>
                  <a:lnTo>
                    <a:pt x="292" y="510"/>
                  </a:lnTo>
                  <a:lnTo>
                    <a:pt x="292" y="501"/>
                  </a:lnTo>
                  <a:lnTo>
                    <a:pt x="286" y="487"/>
                  </a:lnTo>
                  <a:lnTo>
                    <a:pt x="280" y="473"/>
                  </a:lnTo>
                  <a:lnTo>
                    <a:pt x="265" y="462"/>
                  </a:lnTo>
                  <a:lnTo>
                    <a:pt x="258" y="440"/>
                  </a:lnTo>
                  <a:lnTo>
                    <a:pt x="255" y="429"/>
                  </a:lnTo>
                  <a:lnTo>
                    <a:pt x="258" y="411"/>
                  </a:lnTo>
                  <a:lnTo>
                    <a:pt x="265" y="407"/>
                  </a:lnTo>
                  <a:lnTo>
                    <a:pt x="270" y="396"/>
                  </a:lnTo>
                  <a:lnTo>
                    <a:pt x="278" y="392"/>
                  </a:lnTo>
                  <a:lnTo>
                    <a:pt x="292" y="372"/>
                  </a:lnTo>
                  <a:lnTo>
                    <a:pt x="298" y="366"/>
                  </a:lnTo>
                  <a:lnTo>
                    <a:pt x="307" y="363"/>
                  </a:lnTo>
                  <a:lnTo>
                    <a:pt x="334" y="365"/>
                  </a:lnTo>
                  <a:lnTo>
                    <a:pt x="350" y="368"/>
                  </a:lnTo>
                  <a:lnTo>
                    <a:pt x="368" y="365"/>
                  </a:lnTo>
                  <a:lnTo>
                    <a:pt x="396" y="364"/>
                  </a:lnTo>
                  <a:lnTo>
                    <a:pt x="405" y="374"/>
                  </a:lnTo>
                  <a:lnTo>
                    <a:pt x="416" y="369"/>
                  </a:lnTo>
                  <a:lnTo>
                    <a:pt x="416" y="365"/>
                  </a:lnTo>
                  <a:lnTo>
                    <a:pt x="420" y="365"/>
                  </a:lnTo>
                  <a:lnTo>
                    <a:pt x="427" y="354"/>
                  </a:lnTo>
                  <a:lnTo>
                    <a:pt x="427" y="312"/>
                  </a:lnTo>
                  <a:lnTo>
                    <a:pt x="431" y="302"/>
                  </a:lnTo>
                  <a:lnTo>
                    <a:pt x="430" y="293"/>
                  </a:lnTo>
                  <a:lnTo>
                    <a:pt x="429" y="286"/>
                  </a:lnTo>
                  <a:lnTo>
                    <a:pt x="424" y="280"/>
                  </a:lnTo>
                  <a:lnTo>
                    <a:pt x="416" y="275"/>
                  </a:lnTo>
                  <a:lnTo>
                    <a:pt x="414" y="268"/>
                  </a:lnTo>
                  <a:lnTo>
                    <a:pt x="404" y="267"/>
                  </a:lnTo>
                  <a:lnTo>
                    <a:pt x="397" y="262"/>
                  </a:lnTo>
                  <a:lnTo>
                    <a:pt x="389" y="252"/>
                  </a:lnTo>
                  <a:lnTo>
                    <a:pt x="386" y="241"/>
                  </a:lnTo>
                  <a:lnTo>
                    <a:pt x="387" y="216"/>
                  </a:lnTo>
                  <a:lnTo>
                    <a:pt x="386" y="203"/>
                  </a:lnTo>
                  <a:lnTo>
                    <a:pt x="382" y="191"/>
                  </a:lnTo>
                  <a:lnTo>
                    <a:pt x="377" y="181"/>
                  </a:lnTo>
                  <a:lnTo>
                    <a:pt x="370" y="176"/>
                  </a:lnTo>
                  <a:lnTo>
                    <a:pt x="368" y="169"/>
                  </a:lnTo>
                  <a:lnTo>
                    <a:pt x="360" y="165"/>
                  </a:lnTo>
                  <a:lnTo>
                    <a:pt x="353" y="158"/>
                  </a:lnTo>
                  <a:lnTo>
                    <a:pt x="348" y="150"/>
                  </a:lnTo>
                  <a:lnTo>
                    <a:pt x="335" y="135"/>
                  </a:lnTo>
                  <a:lnTo>
                    <a:pt x="323" y="134"/>
                  </a:lnTo>
                  <a:lnTo>
                    <a:pt x="312" y="135"/>
                  </a:lnTo>
                  <a:lnTo>
                    <a:pt x="301" y="138"/>
                  </a:lnTo>
                  <a:lnTo>
                    <a:pt x="297" y="149"/>
                  </a:lnTo>
                  <a:lnTo>
                    <a:pt x="292" y="153"/>
                  </a:lnTo>
                  <a:lnTo>
                    <a:pt x="285" y="156"/>
                  </a:lnTo>
                  <a:lnTo>
                    <a:pt x="273" y="162"/>
                  </a:lnTo>
                  <a:lnTo>
                    <a:pt x="264" y="162"/>
                  </a:lnTo>
                  <a:lnTo>
                    <a:pt x="255" y="156"/>
                  </a:lnTo>
                  <a:lnTo>
                    <a:pt x="249" y="146"/>
                  </a:lnTo>
                  <a:lnTo>
                    <a:pt x="242" y="144"/>
                  </a:lnTo>
                  <a:lnTo>
                    <a:pt x="233" y="146"/>
                  </a:lnTo>
                  <a:lnTo>
                    <a:pt x="220" y="151"/>
                  </a:lnTo>
                  <a:lnTo>
                    <a:pt x="208" y="164"/>
                  </a:lnTo>
                  <a:lnTo>
                    <a:pt x="195" y="169"/>
                  </a:lnTo>
                  <a:lnTo>
                    <a:pt x="188" y="178"/>
                  </a:lnTo>
                  <a:lnTo>
                    <a:pt x="183" y="182"/>
                  </a:lnTo>
                  <a:lnTo>
                    <a:pt x="184" y="177"/>
                  </a:lnTo>
                  <a:lnTo>
                    <a:pt x="181" y="164"/>
                  </a:lnTo>
                  <a:lnTo>
                    <a:pt x="185" y="150"/>
                  </a:lnTo>
                  <a:lnTo>
                    <a:pt x="188" y="126"/>
                  </a:lnTo>
                  <a:lnTo>
                    <a:pt x="193" y="115"/>
                  </a:lnTo>
                  <a:lnTo>
                    <a:pt x="193" y="106"/>
                  </a:lnTo>
                  <a:lnTo>
                    <a:pt x="194" y="97"/>
                  </a:lnTo>
                  <a:lnTo>
                    <a:pt x="190" y="81"/>
                  </a:lnTo>
                  <a:lnTo>
                    <a:pt x="194" y="64"/>
                  </a:lnTo>
                  <a:lnTo>
                    <a:pt x="190" y="60"/>
                  </a:lnTo>
                  <a:lnTo>
                    <a:pt x="169" y="60"/>
                  </a:lnTo>
                  <a:lnTo>
                    <a:pt x="163" y="59"/>
                  </a:lnTo>
                  <a:lnTo>
                    <a:pt x="161" y="58"/>
                  </a:lnTo>
                  <a:lnTo>
                    <a:pt x="161" y="40"/>
                  </a:lnTo>
                  <a:lnTo>
                    <a:pt x="158" y="25"/>
                  </a:lnTo>
                  <a:lnTo>
                    <a:pt x="152" y="16"/>
                  </a:lnTo>
                  <a:lnTo>
                    <a:pt x="149" y="11"/>
                  </a:lnTo>
                  <a:lnTo>
                    <a:pt x="142" y="14"/>
                  </a:lnTo>
                  <a:lnTo>
                    <a:pt x="140" y="8"/>
                  </a:lnTo>
                  <a:lnTo>
                    <a:pt x="141" y="0"/>
                  </a:lnTo>
                  <a:lnTo>
                    <a:pt x="144"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63" name="Freeform 227">
              <a:extLst>
                <a:ext uri="{FF2B5EF4-FFF2-40B4-BE49-F238E27FC236}">
                  <a16:creationId xmlns:a16="http://schemas.microsoft.com/office/drawing/2014/main" xmlns="" id="{D6DFFD1A-0091-493B-B3F4-41A6EE8EBE5A}"/>
                </a:ext>
              </a:extLst>
            </p:cNvPr>
            <p:cNvSpPr>
              <a:spLocks noChangeAspect="1"/>
            </p:cNvSpPr>
            <p:nvPr/>
          </p:nvSpPr>
          <p:spPr bwMode="gray">
            <a:xfrm>
              <a:off x="7696587" y="3937881"/>
              <a:ext cx="253353" cy="548343"/>
            </a:xfrm>
            <a:custGeom>
              <a:avLst/>
              <a:gdLst/>
              <a:ahLst/>
              <a:cxnLst>
                <a:cxn ang="0">
                  <a:pos x="125" y="657"/>
                </a:cxn>
                <a:cxn ang="0">
                  <a:pos x="116" y="592"/>
                </a:cxn>
                <a:cxn ang="0">
                  <a:pos x="89" y="559"/>
                </a:cxn>
                <a:cxn ang="0">
                  <a:pos x="85" y="536"/>
                </a:cxn>
                <a:cxn ang="0">
                  <a:pos x="78" y="512"/>
                </a:cxn>
                <a:cxn ang="0">
                  <a:pos x="22" y="470"/>
                </a:cxn>
                <a:cxn ang="0">
                  <a:pos x="0" y="443"/>
                </a:cxn>
                <a:cxn ang="0">
                  <a:pos x="19" y="416"/>
                </a:cxn>
                <a:cxn ang="0">
                  <a:pos x="27" y="376"/>
                </a:cxn>
                <a:cxn ang="0">
                  <a:pos x="47" y="365"/>
                </a:cxn>
                <a:cxn ang="0">
                  <a:pos x="42" y="326"/>
                </a:cxn>
                <a:cxn ang="0">
                  <a:pos x="59" y="276"/>
                </a:cxn>
                <a:cxn ang="0">
                  <a:pos x="101" y="268"/>
                </a:cxn>
                <a:cxn ang="0">
                  <a:pos x="134" y="197"/>
                </a:cxn>
                <a:cxn ang="0">
                  <a:pos x="160" y="155"/>
                </a:cxn>
                <a:cxn ang="0">
                  <a:pos x="194" y="92"/>
                </a:cxn>
                <a:cxn ang="0">
                  <a:pos x="242" y="63"/>
                </a:cxn>
                <a:cxn ang="0">
                  <a:pos x="264" y="33"/>
                </a:cxn>
                <a:cxn ang="0">
                  <a:pos x="290" y="5"/>
                </a:cxn>
                <a:cxn ang="0">
                  <a:pos x="322" y="20"/>
                </a:cxn>
                <a:cxn ang="0">
                  <a:pos x="354" y="79"/>
                </a:cxn>
                <a:cxn ang="0">
                  <a:pos x="342" y="163"/>
                </a:cxn>
                <a:cxn ang="0">
                  <a:pos x="311" y="198"/>
                </a:cxn>
                <a:cxn ang="0">
                  <a:pos x="304" y="256"/>
                </a:cxn>
                <a:cxn ang="0">
                  <a:pos x="323" y="258"/>
                </a:cxn>
                <a:cxn ang="0">
                  <a:pos x="366" y="281"/>
                </a:cxn>
                <a:cxn ang="0">
                  <a:pos x="391" y="346"/>
                </a:cxn>
                <a:cxn ang="0">
                  <a:pos x="423" y="387"/>
                </a:cxn>
                <a:cxn ang="0">
                  <a:pos x="488" y="391"/>
                </a:cxn>
                <a:cxn ang="0">
                  <a:pos x="456" y="427"/>
                </a:cxn>
                <a:cxn ang="0">
                  <a:pos x="445" y="443"/>
                </a:cxn>
                <a:cxn ang="0">
                  <a:pos x="426" y="464"/>
                </a:cxn>
                <a:cxn ang="0">
                  <a:pos x="383" y="496"/>
                </a:cxn>
                <a:cxn ang="0">
                  <a:pos x="332" y="518"/>
                </a:cxn>
                <a:cxn ang="0">
                  <a:pos x="304" y="581"/>
                </a:cxn>
                <a:cxn ang="0">
                  <a:pos x="312" y="635"/>
                </a:cxn>
                <a:cxn ang="0">
                  <a:pos x="344" y="693"/>
                </a:cxn>
                <a:cxn ang="0">
                  <a:pos x="354" y="722"/>
                </a:cxn>
                <a:cxn ang="0">
                  <a:pos x="342" y="760"/>
                </a:cxn>
                <a:cxn ang="0">
                  <a:pos x="334" y="807"/>
                </a:cxn>
                <a:cxn ang="0">
                  <a:pos x="376" y="854"/>
                </a:cxn>
                <a:cxn ang="0">
                  <a:pos x="391" y="922"/>
                </a:cxn>
                <a:cxn ang="0">
                  <a:pos x="375" y="1000"/>
                </a:cxn>
                <a:cxn ang="0">
                  <a:pos x="355" y="1047"/>
                </a:cxn>
                <a:cxn ang="0">
                  <a:pos x="349" y="1017"/>
                </a:cxn>
                <a:cxn ang="0">
                  <a:pos x="351" y="958"/>
                </a:cxn>
                <a:cxn ang="0">
                  <a:pos x="351" y="937"/>
                </a:cxn>
                <a:cxn ang="0">
                  <a:pos x="333" y="851"/>
                </a:cxn>
                <a:cxn ang="0">
                  <a:pos x="317" y="821"/>
                </a:cxn>
                <a:cxn ang="0">
                  <a:pos x="297" y="721"/>
                </a:cxn>
                <a:cxn ang="0">
                  <a:pos x="279" y="688"/>
                </a:cxn>
                <a:cxn ang="0">
                  <a:pos x="251" y="653"/>
                </a:cxn>
                <a:cxn ang="0">
                  <a:pos x="226" y="693"/>
                </a:cxn>
                <a:cxn ang="0">
                  <a:pos x="179" y="726"/>
                </a:cxn>
                <a:cxn ang="0">
                  <a:pos x="154" y="728"/>
                </a:cxn>
                <a:cxn ang="0">
                  <a:pos x="122" y="726"/>
                </a:cxn>
                <a:cxn ang="0">
                  <a:pos x="112" y="704"/>
                </a:cxn>
              </a:cxnLst>
              <a:rect l="0" t="0" r="r" b="b"/>
              <a:pathLst>
                <a:path w="489" h="1050">
                  <a:moveTo>
                    <a:pt x="112" y="704"/>
                  </a:moveTo>
                  <a:lnTo>
                    <a:pt x="117" y="690"/>
                  </a:lnTo>
                  <a:lnTo>
                    <a:pt x="119" y="673"/>
                  </a:lnTo>
                  <a:lnTo>
                    <a:pt x="125" y="657"/>
                  </a:lnTo>
                  <a:lnTo>
                    <a:pt x="125" y="638"/>
                  </a:lnTo>
                  <a:lnTo>
                    <a:pt x="121" y="607"/>
                  </a:lnTo>
                  <a:lnTo>
                    <a:pt x="117" y="599"/>
                  </a:lnTo>
                  <a:lnTo>
                    <a:pt x="116" y="592"/>
                  </a:lnTo>
                  <a:lnTo>
                    <a:pt x="109" y="580"/>
                  </a:lnTo>
                  <a:lnTo>
                    <a:pt x="95" y="556"/>
                  </a:lnTo>
                  <a:lnTo>
                    <a:pt x="92" y="545"/>
                  </a:lnTo>
                  <a:lnTo>
                    <a:pt x="89" y="559"/>
                  </a:lnTo>
                  <a:lnTo>
                    <a:pt x="78" y="553"/>
                  </a:lnTo>
                  <a:lnTo>
                    <a:pt x="71" y="539"/>
                  </a:lnTo>
                  <a:lnTo>
                    <a:pt x="74" y="531"/>
                  </a:lnTo>
                  <a:lnTo>
                    <a:pt x="85" y="536"/>
                  </a:lnTo>
                  <a:lnTo>
                    <a:pt x="84" y="531"/>
                  </a:lnTo>
                  <a:lnTo>
                    <a:pt x="76" y="525"/>
                  </a:lnTo>
                  <a:lnTo>
                    <a:pt x="79" y="518"/>
                  </a:lnTo>
                  <a:lnTo>
                    <a:pt x="78" y="512"/>
                  </a:lnTo>
                  <a:lnTo>
                    <a:pt x="38" y="493"/>
                  </a:lnTo>
                  <a:lnTo>
                    <a:pt x="37" y="482"/>
                  </a:lnTo>
                  <a:lnTo>
                    <a:pt x="28" y="479"/>
                  </a:lnTo>
                  <a:lnTo>
                    <a:pt x="22" y="470"/>
                  </a:lnTo>
                  <a:lnTo>
                    <a:pt x="21" y="474"/>
                  </a:lnTo>
                  <a:lnTo>
                    <a:pt x="14" y="468"/>
                  </a:lnTo>
                  <a:lnTo>
                    <a:pt x="10" y="458"/>
                  </a:lnTo>
                  <a:lnTo>
                    <a:pt x="0" y="443"/>
                  </a:lnTo>
                  <a:lnTo>
                    <a:pt x="1" y="425"/>
                  </a:lnTo>
                  <a:lnTo>
                    <a:pt x="3" y="418"/>
                  </a:lnTo>
                  <a:lnTo>
                    <a:pt x="7" y="413"/>
                  </a:lnTo>
                  <a:lnTo>
                    <a:pt x="19" y="416"/>
                  </a:lnTo>
                  <a:lnTo>
                    <a:pt x="17" y="387"/>
                  </a:lnTo>
                  <a:lnTo>
                    <a:pt x="19" y="384"/>
                  </a:lnTo>
                  <a:lnTo>
                    <a:pt x="22" y="381"/>
                  </a:lnTo>
                  <a:lnTo>
                    <a:pt x="27" y="376"/>
                  </a:lnTo>
                  <a:lnTo>
                    <a:pt x="36" y="378"/>
                  </a:lnTo>
                  <a:lnTo>
                    <a:pt x="41" y="377"/>
                  </a:lnTo>
                  <a:lnTo>
                    <a:pt x="46" y="371"/>
                  </a:lnTo>
                  <a:lnTo>
                    <a:pt x="47" y="365"/>
                  </a:lnTo>
                  <a:lnTo>
                    <a:pt x="44" y="365"/>
                  </a:lnTo>
                  <a:lnTo>
                    <a:pt x="41" y="355"/>
                  </a:lnTo>
                  <a:lnTo>
                    <a:pt x="41" y="339"/>
                  </a:lnTo>
                  <a:lnTo>
                    <a:pt x="42" y="326"/>
                  </a:lnTo>
                  <a:lnTo>
                    <a:pt x="53" y="327"/>
                  </a:lnTo>
                  <a:lnTo>
                    <a:pt x="57" y="322"/>
                  </a:lnTo>
                  <a:lnTo>
                    <a:pt x="60" y="302"/>
                  </a:lnTo>
                  <a:lnTo>
                    <a:pt x="59" y="276"/>
                  </a:lnTo>
                  <a:lnTo>
                    <a:pt x="66" y="269"/>
                  </a:lnTo>
                  <a:lnTo>
                    <a:pt x="80" y="265"/>
                  </a:lnTo>
                  <a:lnTo>
                    <a:pt x="93" y="268"/>
                  </a:lnTo>
                  <a:lnTo>
                    <a:pt x="101" y="268"/>
                  </a:lnTo>
                  <a:lnTo>
                    <a:pt x="106" y="263"/>
                  </a:lnTo>
                  <a:lnTo>
                    <a:pt x="112" y="243"/>
                  </a:lnTo>
                  <a:lnTo>
                    <a:pt x="130" y="208"/>
                  </a:lnTo>
                  <a:lnTo>
                    <a:pt x="134" y="197"/>
                  </a:lnTo>
                  <a:lnTo>
                    <a:pt x="132" y="187"/>
                  </a:lnTo>
                  <a:lnTo>
                    <a:pt x="138" y="178"/>
                  </a:lnTo>
                  <a:lnTo>
                    <a:pt x="154" y="167"/>
                  </a:lnTo>
                  <a:lnTo>
                    <a:pt x="160" y="155"/>
                  </a:lnTo>
                  <a:lnTo>
                    <a:pt x="159" y="127"/>
                  </a:lnTo>
                  <a:lnTo>
                    <a:pt x="166" y="111"/>
                  </a:lnTo>
                  <a:lnTo>
                    <a:pt x="179" y="100"/>
                  </a:lnTo>
                  <a:lnTo>
                    <a:pt x="194" y="92"/>
                  </a:lnTo>
                  <a:lnTo>
                    <a:pt x="204" y="84"/>
                  </a:lnTo>
                  <a:lnTo>
                    <a:pt x="211" y="70"/>
                  </a:lnTo>
                  <a:lnTo>
                    <a:pt x="231" y="66"/>
                  </a:lnTo>
                  <a:lnTo>
                    <a:pt x="242" y="63"/>
                  </a:lnTo>
                  <a:lnTo>
                    <a:pt x="258" y="68"/>
                  </a:lnTo>
                  <a:lnTo>
                    <a:pt x="263" y="63"/>
                  </a:lnTo>
                  <a:lnTo>
                    <a:pt x="259" y="47"/>
                  </a:lnTo>
                  <a:lnTo>
                    <a:pt x="264" y="33"/>
                  </a:lnTo>
                  <a:lnTo>
                    <a:pt x="275" y="28"/>
                  </a:lnTo>
                  <a:lnTo>
                    <a:pt x="281" y="21"/>
                  </a:lnTo>
                  <a:lnTo>
                    <a:pt x="281" y="9"/>
                  </a:lnTo>
                  <a:lnTo>
                    <a:pt x="290" y="5"/>
                  </a:lnTo>
                  <a:lnTo>
                    <a:pt x="294" y="0"/>
                  </a:lnTo>
                  <a:lnTo>
                    <a:pt x="297" y="0"/>
                  </a:lnTo>
                  <a:lnTo>
                    <a:pt x="310" y="6"/>
                  </a:lnTo>
                  <a:lnTo>
                    <a:pt x="322" y="20"/>
                  </a:lnTo>
                  <a:lnTo>
                    <a:pt x="326" y="37"/>
                  </a:lnTo>
                  <a:lnTo>
                    <a:pt x="331" y="45"/>
                  </a:lnTo>
                  <a:lnTo>
                    <a:pt x="347" y="47"/>
                  </a:lnTo>
                  <a:lnTo>
                    <a:pt x="354" y="79"/>
                  </a:lnTo>
                  <a:lnTo>
                    <a:pt x="355" y="100"/>
                  </a:lnTo>
                  <a:lnTo>
                    <a:pt x="351" y="128"/>
                  </a:lnTo>
                  <a:lnTo>
                    <a:pt x="351" y="136"/>
                  </a:lnTo>
                  <a:lnTo>
                    <a:pt x="342" y="163"/>
                  </a:lnTo>
                  <a:lnTo>
                    <a:pt x="333" y="174"/>
                  </a:lnTo>
                  <a:lnTo>
                    <a:pt x="326" y="177"/>
                  </a:lnTo>
                  <a:lnTo>
                    <a:pt x="322" y="187"/>
                  </a:lnTo>
                  <a:lnTo>
                    <a:pt x="311" y="198"/>
                  </a:lnTo>
                  <a:lnTo>
                    <a:pt x="307" y="217"/>
                  </a:lnTo>
                  <a:lnTo>
                    <a:pt x="301" y="231"/>
                  </a:lnTo>
                  <a:lnTo>
                    <a:pt x="305" y="247"/>
                  </a:lnTo>
                  <a:lnTo>
                    <a:pt x="304" y="256"/>
                  </a:lnTo>
                  <a:lnTo>
                    <a:pt x="294" y="273"/>
                  </a:lnTo>
                  <a:lnTo>
                    <a:pt x="299" y="278"/>
                  </a:lnTo>
                  <a:lnTo>
                    <a:pt x="312" y="264"/>
                  </a:lnTo>
                  <a:lnTo>
                    <a:pt x="323" y="258"/>
                  </a:lnTo>
                  <a:lnTo>
                    <a:pt x="342" y="257"/>
                  </a:lnTo>
                  <a:lnTo>
                    <a:pt x="361" y="256"/>
                  </a:lnTo>
                  <a:lnTo>
                    <a:pt x="361" y="267"/>
                  </a:lnTo>
                  <a:lnTo>
                    <a:pt x="366" y="281"/>
                  </a:lnTo>
                  <a:lnTo>
                    <a:pt x="367" y="301"/>
                  </a:lnTo>
                  <a:lnTo>
                    <a:pt x="381" y="311"/>
                  </a:lnTo>
                  <a:lnTo>
                    <a:pt x="397" y="319"/>
                  </a:lnTo>
                  <a:lnTo>
                    <a:pt x="391" y="346"/>
                  </a:lnTo>
                  <a:lnTo>
                    <a:pt x="387" y="366"/>
                  </a:lnTo>
                  <a:lnTo>
                    <a:pt x="402" y="369"/>
                  </a:lnTo>
                  <a:lnTo>
                    <a:pt x="420" y="375"/>
                  </a:lnTo>
                  <a:lnTo>
                    <a:pt x="423" y="387"/>
                  </a:lnTo>
                  <a:lnTo>
                    <a:pt x="441" y="404"/>
                  </a:lnTo>
                  <a:lnTo>
                    <a:pt x="461" y="402"/>
                  </a:lnTo>
                  <a:lnTo>
                    <a:pt x="476" y="389"/>
                  </a:lnTo>
                  <a:lnTo>
                    <a:pt x="488" y="391"/>
                  </a:lnTo>
                  <a:lnTo>
                    <a:pt x="489" y="397"/>
                  </a:lnTo>
                  <a:lnTo>
                    <a:pt x="488" y="402"/>
                  </a:lnTo>
                  <a:lnTo>
                    <a:pt x="483" y="409"/>
                  </a:lnTo>
                  <a:lnTo>
                    <a:pt x="456" y="427"/>
                  </a:lnTo>
                  <a:lnTo>
                    <a:pt x="456" y="432"/>
                  </a:lnTo>
                  <a:lnTo>
                    <a:pt x="458" y="440"/>
                  </a:lnTo>
                  <a:lnTo>
                    <a:pt x="452" y="441"/>
                  </a:lnTo>
                  <a:lnTo>
                    <a:pt x="445" y="443"/>
                  </a:lnTo>
                  <a:lnTo>
                    <a:pt x="440" y="447"/>
                  </a:lnTo>
                  <a:lnTo>
                    <a:pt x="439" y="453"/>
                  </a:lnTo>
                  <a:lnTo>
                    <a:pt x="433" y="456"/>
                  </a:lnTo>
                  <a:lnTo>
                    <a:pt x="426" y="464"/>
                  </a:lnTo>
                  <a:lnTo>
                    <a:pt x="420" y="477"/>
                  </a:lnTo>
                  <a:lnTo>
                    <a:pt x="407" y="480"/>
                  </a:lnTo>
                  <a:lnTo>
                    <a:pt x="398" y="485"/>
                  </a:lnTo>
                  <a:lnTo>
                    <a:pt x="383" y="496"/>
                  </a:lnTo>
                  <a:lnTo>
                    <a:pt x="372" y="502"/>
                  </a:lnTo>
                  <a:lnTo>
                    <a:pt x="361" y="513"/>
                  </a:lnTo>
                  <a:lnTo>
                    <a:pt x="350" y="517"/>
                  </a:lnTo>
                  <a:lnTo>
                    <a:pt x="332" y="518"/>
                  </a:lnTo>
                  <a:lnTo>
                    <a:pt x="318" y="520"/>
                  </a:lnTo>
                  <a:lnTo>
                    <a:pt x="304" y="559"/>
                  </a:lnTo>
                  <a:lnTo>
                    <a:pt x="302" y="571"/>
                  </a:lnTo>
                  <a:lnTo>
                    <a:pt x="304" y="581"/>
                  </a:lnTo>
                  <a:lnTo>
                    <a:pt x="295" y="588"/>
                  </a:lnTo>
                  <a:lnTo>
                    <a:pt x="296" y="595"/>
                  </a:lnTo>
                  <a:lnTo>
                    <a:pt x="302" y="612"/>
                  </a:lnTo>
                  <a:lnTo>
                    <a:pt x="312" y="635"/>
                  </a:lnTo>
                  <a:lnTo>
                    <a:pt x="335" y="652"/>
                  </a:lnTo>
                  <a:lnTo>
                    <a:pt x="343" y="662"/>
                  </a:lnTo>
                  <a:lnTo>
                    <a:pt x="345" y="678"/>
                  </a:lnTo>
                  <a:lnTo>
                    <a:pt x="344" y="693"/>
                  </a:lnTo>
                  <a:lnTo>
                    <a:pt x="347" y="705"/>
                  </a:lnTo>
                  <a:lnTo>
                    <a:pt x="356" y="706"/>
                  </a:lnTo>
                  <a:lnTo>
                    <a:pt x="360" y="716"/>
                  </a:lnTo>
                  <a:lnTo>
                    <a:pt x="354" y="722"/>
                  </a:lnTo>
                  <a:lnTo>
                    <a:pt x="348" y="736"/>
                  </a:lnTo>
                  <a:lnTo>
                    <a:pt x="345" y="744"/>
                  </a:lnTo>
                  <a:lnTo>
                    <a:pt x="345" y="757"/>
                  </a:lnTo>
                  <a:lnTo>
                    <a:pt x="342" y="760"/>
                  </a:lnTo>
                  <a:lnTo>
                    <a:pt x="333" y="768"/>
                  </a:lnTo>
                  <a:lnTo>
                    <a:pt x="329" y="776"/>
                  </a:lnTo>
                  <a:lnTo>
                    <a:pt x="328" y="790"/>
                  </a:lnTo>
                  <a:lnTo>
                    <a:pt x="334" y="807"/>
                  </a:lnTo>
                  <a:lnTo>
                    <a:pt x="353" y="819"/>
                  </a:lnTo>
                  <a:lnTo>
                    <a:pt x="371" y="839"/>
                  </a:lnTo>
                  <a:lnTo>
                    <a:pt x="374" y="845"/>
                  </a:lnTo>
                  <a:lnTo>
                    <a:pt x="376" y="854"/>
                  </a:lnTo>
                  <a:lnTo>
                    <a:pt x="377" y="887"/>
                  </a:lnTo>
                  <a:lnTo>
                    <a:pt x="383" y="905"/>
                  </a:lnTo>
                  <a:lnTo>
                    <a:pt x="386" y="907"/>
                  </a:lnTo>
                  <a:lnTo>
                    <a:pt x="391" y="922"/>
                  </a:lnTo>
                  <a:lnTo>
                    <a:pt x="406" y="956"/>
                  </a:lnTo>
                  <a:lnTo>
                    <a:pt x="404" y="963"/>
                  </a:lnTo>
                  <a:lnTo>
                    <a:pt x="386" y="993"/>
                  </a:lnTo>
                  <a:lnTo>
                    <a:pt x="375" y="1000"/>
                  </a:lnTo>
                  <a:lnTo>
                    <a:pt x="367" y="1012"/>
                  </a:lnTo>
                  <a:lnTo>
                    <a:pt x="365" y="1027"/>
                  </a:lnTo>
                  <a:lnTo>
                    <a:pt x="360" y="1039"/>
                  </a:lnTo>
                  <a:lnTo>
                    <a:pt x="355" y="1047"/>
                  </a:lnTo>
                  <a:lnTo>
                    <a:pt x="354" y="1050"/>
                  </a:lnTo>
                  <a:lnTo>
                    <a:pt x="344" y="1043"/>
                  </a:lnTo>
                  <a:lnTo>
                    <a:pt x="345" y="1031"/>
                  </a:lnTo>
                  <a:lnTo>
                    <a:pt x="349" y="1017"/>
                  </a:lnTo>
                  <a:lnTo>
                    <a:pt x="359" y="993"/>
                  </a:lnTo>
                  <a:lnTo>
                    <a:pt x="359" y="981"/>
                  </a:lnTo>
                  <a:lnTo>
                    <a:pt x="361" y="964"/>
                  </a:lnTo>
                  <a:lnTo>
                    <a:pt x="351" y="958"/>
                  </a:lnTo>
                  <a:lnTo>
                    <a:pt x="344" y="953"/>
                  </a:lnTo>
                  <a:lnTo>
                    <a:pt x="345" y="946"/>
                  </a:lnTo>
                  <a:lnTo>
                    <a:pt x="354" y="947"/>
                  </a:lnTo>
                  <a:lnTo>
                    <a:pt x="351" y="937"/>
                  </a:lnTo>
                  <a:lnTo>
                    <a:pt x="354" y="924"/>
                  </a:lnTo>
                  <a:lnTo>
                    <a:pt x="349" y="897"/>
                  </a:lnTo>
                  <a:lnTo>
                    <a:pt x="338" y="870"/>
                  </a:lnTo>
                  <a:lnTo>
                    <a:pt x="333" y="851"/>
                  </a:lnTo>
                  <a:lnTo>
                    <a:pt x="329" y="855"/>
                  </a:lnTo>
                  <a:lnTo>
                    <a:pt x="327" y="860"/>
                  </a:lnTo>
                  <a:lnTo>
                    <a:pt x="322" y="844"/>
                  </a:lnTo>
                  <a:lnTo>
                    <a:pt x="317" y="821"/>
                  </a:lnTo>
                  <a:lnTo>
                    <a:pt x="311" y="805"/>
                  </a:lnTo>
                  <a:lnTo>
                    <a:pt x="306" y="784"/>
                  </a:lnTo>
                  <a:lnTo>
                    <a:pt x="301" y="759"/>
                  </a:lnTo>
                  <a:lnTo>
                    <a:pt x="297" y="721"/>
                  </a:lnTo>
                  <a:lnTo>
                    <a:pt x="299" y="695"/>
                  </a:lnTo>
                  <a:lnTo>
                    <a:pt x="295" y="695"/>
                  </a:lnTo>
                  <a:lnTo>
                    <a:pt x="291" y="694"/>
                  </a:lnTo>
                  <a:lnTo>
                    <a:pt x="279" y="688"/>
                  </a:lnTo>
                  <a:lnTo>
                    <a:pt x="269" y="679"/>
                  </a:lnTo>
                  <a:lnTo>
                    <a:pt x="262" y="671"/>
                  </a:lnTo>
                  <a:lnTo>
                    <a:pt x="254" y="673"/>
                  </a:lnTo>
                  <a:lnTo>
                    <a:pt x="251" y="653"/>
                  </a:lnTo>
                  <a:lnTo>
                    <a:pt x="246" y="642"/>
                  </a:lnTo>
                  <a:lnTo>
                    <a:pt x="246" y="662"/>
                  </a:lnTo>
                  <a:lnTo>
                    <a:pt x="241" y="685"/>
                  </a:lnTo>
                  <a:lnTo>
                    <a:pt x="226" y="693"/>
                  </a:lnTo>
                  <a:lnTo>
                    <a:pt x="211" y="700"/>
                  </a:lnTo>
                  <a:lnTo>
                    <a:pt x="200" y="710"/>
                  </a:lnTo>
                  <a:lnTo>
                    <a:pt x="189" y="717"/>
                  </a:lnTo>
                  <a:lnTo>
                    <a:pt x="179" y="726"/>
                  </a:lnTo>
                  <a:lnTo>
                    <a:pt x="170" y="738"/>
                  </a:lnTo>
                  <a:lnTo>
                    <a:pt x="165" y="733"/>
                  </a:lnTo>
                  <a:lnTo>
                    <a:pt x="159" y="735"/>
                  </a:lnTo>
                  <a:lnTo>
                    <a:pt x="154" y="728"/>
                  </a:lnTo>
                  <a:lnTo>
                    <a:pt x="146" y="738"/>
                  </a:lnTo>
                  <a:lnTo>
                    <a:pt x="136" y="733"/>
                  </a:lnTo>
                  <a:lnTo>
                    <a:pt x="127" y="730"/>
                  </a:lnTo>
                  <a:lnTo>
                    <a:pt x="122" y="726"/>
                  </a:lnTo>
                  <a:lnTo>
                    <a:pt x="125" y="717"/>
                  </a:lnTo>
                  <a:lnTo>
                    <a:pt x="116" y="725"/>
                  </a:lnTo>
                  <a:lnTo>
                    <a:pt x="109" y="721"/>
                  </a:lnTo>
                  <a:lnTo>
                    <a:pt x="112" y="70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64" name="Freeform 228">
              <a:extLst>
                <a:ext uri="{FF2B5EF4-FFF2-40B4-BE49-F238E27FC236}">
                  <a16:creationId xmlns:a16="http://schemas.microsoft.com/office/drawing/2014/main" xmlns="" id="{B7D60AD8-DE82-4B1F-B6F5-631E636F24B9}"/>
                </a:ext>
              </a:extLst>
            </p:cNvPr>
            <p:cNvSpPr>
              <a:spLocks noChangeAspect="1"/>
            </p:cNvSpPr>
            <p:nvPr/>
          </p:nvSpPr>
          <p:spPr bwMode="gray">
            <a:xfrm>
              <a:off x="7984347" y="4355369"/>
              <a:ext cx="153263" cy="124623"/>
            </a:xfrm>
            <a:custGeom>
              <a:avLst/>
              <a:gdLst/>
              <a:ahLst/>
              <a:cxnLst>
                <a:cxn ang="0">
                  <a:pos x="115" y="236"/>
                </a:cxn>
                <a:cxn ang="0">
                  <a:pos x="106" y="230"/>
                </a:cxn>
                <a:cxn ang="0">
                  <a:pos x="82" y="232"/>
                </a:cxn>
                <a:cxn ang="0">
                  <a:pos x="72" y="221"/>
                </a:cxn>
                <a:cxn ang="0">
                  <a:pos x="75" y="204"/>
                </a:cxn>
                <a:cxn ang="0">
                  <a:pos x="64" y="203"/>
                </a:cxn>
                <a:cxn ang="0">
                  <a:pos x="50" y="214"/>
                </a:cxn>
                <a:cxn ang="0">
                  <a:pos x="41" y="186"/>
                </a:cxn>
                <a:cxn ang="0">
                  <a:pos x="45" y="184"/>
                </a:cxn>
                <a:cxn ang="0">
                  <a:pos x="36" y="172"/>
                </a:cxn>
                <a:cxn ang="0">
                  <a:pos x="37" y="157"/>
                </a:cxn>
                <a:cxn ang="0">
                  <a:pos x="25" y="129"/>
                </a:cxn>
                <a:cxn ang="0">
                  <a:pos x="3" y="96"/>
                </a:cxn>
                <a:cxn ang="0">
                  <a:pos x="3" y="67"/>
                </a:cxn>
                <a:cxn ang="0">
                  <a:pos x="15" y="52"/>
                </a:cxn>
                <a:cxn ang="0">
                  <a:pos x="37" y="28"/>
                </a:cxn>
                <a:cxn ang="0">
                  <a:pos x="52" y="19"/>
                </a:cxn>
                <a:cxn ang="0">
                  <a:pos x="95" y="24"/>
                </a:cxn>
                <a:cxn ang="0">
                  <a:pos x="141" y="20"/>
                </a:cxn>
                <a:cxn ang="0">
                  <a:pos x="161" y="25"/>
                </a:cxn>
                <a:cxn ang="0">
                  <a:pos x="187" y="37"/>
                </a:cxn>
                <a:cxn ang="0">
                  <a:pos x="207" y="38"/>
                </a:cxn>
                <a:cxn ang="0">
                  <a:pos x="223" y="15"/>
                </a:cxn>
                <a:cxn ang="0">
                  <a:pos x="242" y="11"/>
                </a:cxn>
                <a:cxn ang="0">
                  <a:pos x="258" y="20"/>
                </a:cxn>
                <a:cxn ang="0">
                  <a:pos x="279" y="6"/>
                </a:cxn>
                <a:cxn ang="0">
                  <a:pos x="281" y="37"/>
                </a:cxn>
                <a:cxn ang="0">
                  <a:pos x="290" y="68"/>
                </a:cxn>
                <a:cxn ang="0">
                  <a:pos x="287" y="129"/>
                </a:cxn>
                <a:cxn ang="0">
                  <a:pos x="272" y="135"/>
                </a:cxn>
                <a:cxn ang="0">
                  <a:pos x="255" y="148"/>
                </a:cxn>
                <a:cxn ang="0">
                  <a:pos x="229" y="156"/>
                </a:cxn>
                <a:cxn ang="0">
                  <a:pos x="209" y="167"/>
                </a:cxn>
                <a:cxn ang="0">
                  <a:pos x="197" y="184"/>
                </a:cxn>
                <a:cxn ang="0">
                  <a:pos x="199" y="202"/>
                </a:cxn>
                <a:cxn ang="0">
                  <a:pos x="185" y="207"/>
                </a:cxn>
                <a:cxn ang="0">
                  <a:pos x="164" y="218"/>
                </a:cxn>
                <a:cxn ang="0">
                  <a:pos x="149" y="215"/>
                </a:cxn>
                <a:cxn ang="0">
                  <a:pos x="143" y="230"/>
                </a:cxn>
                <a:cxn ang="0">
                  <a:pos x="125" y="236"/>
                </a:cxn>
              </a:cxnLst>
              <a:rect l="0" t="0" r="r" b="b"/>
              <a:pathLst>
                <a:path w="290" h="237">
                  <a:moveTo>
                    <a:pt x="120" y="237"/>
                  </a:moveTo>
                  <a:lnTo>
                    <a:pt x="115" y="236"/>
                  </a:lnTo>
                  <a:lnTo>
                    <a:pt x="112" y="234"/>
                  </a:lnTo>
                  <a:lnTo>
                    <a:pt x="106" y="230"/>
                  </a:lnTo>
                  <a:lnTo>
                    <a:pt x="89" y="229"/>
                  </a:lnTo>
                  <a:lnTo>
                    <a:pt x="82" y="232"/>
                  </a:lnTo>
                  <a:lnTo>
                    <a:pt x="72" y="232"/>
                  </a:lnTo>
                  <a:lnTo>
                    <a:pt x="72" y="221"/>
                  </a:lnTo>
                  <a:lnTo>
                    <a:pt x="77" y="214"/>
                  </a:lnTo>
                  <a:lnTo>
                    <a:pt x="75" y="204"/>
                  </a:lnTo>
                  <a:lnTo>
                    <a:pt x="69" y="202"/>
                  </a:lnTo>
                  <a:lnTo>
                    <a:pt x="64" y="203"/>
                  </a:lnTo>
                  <a:lnTo>
                    <a:pt x="59" y="211"/>
                  </a:lnTo>
                  <a:lnTo>
                    <a:pt x="50" y="214"/>
                  </a:lnTo>
                  <a:lnTo>
                    <a:pt x="41" y="188"/>
                  </a:lnTo>
                  <a:lnTo>
                    <a:pt x="41" y="186"/>
                  </a:lnTo>
                  <a:lnTo>
                    <a:pt x="45" y="189"/>
                  </a:lnTo>
                  <a:lnTo>
                    <a:pt x="45" y="184"/>
                  </a:lnTo>
                  <a:lnTo>
                    <a:pt x="36" y="173"/>
                  </a:lnTo>
                  <a:lnTo>
                    <a:pt x="36" y="172"/>
                  </a:lnTo>
                  <a:lnTo>
                    <a:pt x="37" y="166"/>
                  </a:lnTo>
                  <a:lnTo>
                    <a:pt x="37" y="157"/>
                  </a:lnTo>
                  <a:lnTo>
                    <a:pt x="31" y="143"/>
                  </a:lnTo>
                  <a:lnTo>
                    <a:pt x="25" y="129"/>
                  </a:lnTo>
                  <a:lnTo>
                    <a:pt x="10" y="118"/>
                  </a:lnTo>
                  <a:lnTo>
                    <a:pt x="3" y="96"/>
                  </a:lnTo>
                  <a:lnTo>
                    <a:pt x="0" y="85"/>
                  </a:lnTo>
                  <a:lnTo>
                    <a:pt x="3" y="67"/>
                  </a:lnTo>
                  <a:lnTo>
                    <a:pt x="10" y="63"/>
                  </a:lnTo>
                  <a:lnTo>
                    <a:pt x="15" y="52"/>
                  </a:lnTo>
                  <a:lnTo>
                    <a:pt x="23" y="48"/>
                  </a:lnTo>
                  <a:lnTo>
                    <a:pt x="37" y="28"/>
                  </a:lnTo>
                  <a:lnTo>
                    <a:pt x="43" y="22"/>
                  </a:lnTo>
                  <a:lnTo>
                    <a:pt x="52" y="19"/>
                  </a:lnTo>
                  <a:lnTo>
                    <a:pt x="79" y="21"/>
                  </a:lnTo>
                  <a:lnTo>
                    <a:pt x="95" y="24"/>
                  </a:lnTo>
                  <a:lnTo>
                    <a:pt x="113" y="21"/>
                  </a:lnTo>
                  <a:lnTo>
                    <a:pt x="141" y="20"/>
                  </a:lnTo>
                  <a:lnTo>
                    <a:pt x="150" y="30"/>
                  </a:lnTo>
                  <a:lnTo>
                    <a:pt x="161" y="25"/>
                  </a:lnTo>
                  <a:lnTo>
                    <a:pt x="169" y="33"/>
                  </a:lnTo>
                  <a:lnTo>
                    <a:pt x="187" y="37"/>
                  </a:lnTo>
                  <a:lnTo>
                    <a:pt x="198" y="41"/>
                  </a:lnTo>
                  <a:lnTo>
                    <a:pt x="207" y="38"/>
                  </a:lnTo>
                  <a:lnTo>
                    <a:pt x="207" y="24"/>
                  </a:lnTo>
                  <a:lnTo>
                    <a:pt x="223" y="15"/>
                  </a:lnTo>
                  <a:lnTo>
                    <a:pt x="234" y="11"/>
                  </a:lnTo>
                  <a:lnTo>
                    <a:pt x="242" y="11"/>
                  </a:lnTo>
                  <a:lnTo>
                    <a:pt x="251" y="20"/>
                  </a:lnTo>
                  <a:lnTo>
                    <a:pt x="258" y="20"/>
                  </a:lnTo>
                  <a:lnTo>
                    <a:pt x="268" y="15"/>
                  </a:lnTo>
                  <a:lnTo>
                    <a:pt x="279" y="6"/>
                  </a:lnTo>
                  <a:lnTo>
                    <a:pt x="283" y="0"/>
                  </a:lnTo>
                  <a:lnTo>
                    <a:pt x="281" y="37"/>
                  </a:lnTo>
                  <a:lnTo>
                    <a:pt x="283" y="53"/>
                  </a:lnTo>
                  <a:lnTo>
                    <a:pt x="290" y="68"/>
                  </a:lnTo>
                  <a:lnTo>
                    <a:pt x="289" y="117"/>
                  </a:lnTo>
                  <a:lnTo>
                    <a:pt x="287" y="129"/>
                  </a:lnTo>
                  <a:lnTo>
                    <a:pt x="281" y="138"/>
                  </a:lnTo>
                  <a:lnTo>
                    <a:pt x="272" y="135"/>
                  </a:lnTo>
                  <a:lnTo>
                    <a:pt x="262" y="144"/>
                  </a:lnTo>
                  <a:lnTo>
                    <a:pt x="255" y="148"/>
                  </a:lnTo>
                  <a:lnTo>
                    <a:pt x="247" y="148"/>
                  </a:lnTo>
                  <a:lnTo>
                    <a:pt x="229" y="156"/>
                  </a:lnTo>
                  <a:lnTo>
                    <a:pt x="228" y="166"/>
                  </a:lnTo>
                  <a:lnTo>
                    <a:pt x="209" y="167"/>
                  </a:lnTo>
                  <a:lnTo>
                    <a:pt x="199" y="171"/>
                  </a:lnTo>
                  <a:lnTo>
                    <a:pt x="197" y="184"/>
                  </a:lnTo>
                  <a:lnTo>
                    <a:pt x="198" y="193"/>
                  </a:lnTo>
                  <a:lnTo>
                    <a:pt x="199" y="202"/>
                  </a:lnTo>
                  <a:lnTo>
                    <a:pt x="193" y="204"/>
                  </a:lnTo>
                  <a:lnTo>
                    <a:pt x="185" y="207"/>
                  </a:lnTo>
                  <a:lnTo>
                    <a:pt x="174" y="214"/>
                  </a:lnTo>
                  <a:lnTo>
                    <a:pt x="164" y="218"/>
                  </a:lnTo>
                  <a:lnTo>
                    <a:pt x="156" y="215"/>
                  </a:lnTo>
                  <a:lnTo>
                    <a:pt x="149" y="215"/>
                  </a:lnTo>
                  <a:lnTo>
                    <a:pt x="148" y="225"/>
                  </a:lnTo>
                  <a:lnTo>
                    <a:pt x="143" y="230"/>
                  </a:lnTo>
                  <a:lnTo>
                    <a:pt x="136" y="234"/>
                  </a:lnTo>
                  <a:lnTo>
                    <a:pt x="125" y="236"/>
                  </a:lnTo>
                  <a:lnTo>
                    <a:pt x="120" y="23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65" name="Freeform 229">
              <a:extLst>
                <a:ext uri="{FF2B5EF4-FFF2-40B4-BE49-F238E27FC236}">
                  <a16:creationId xmlns:a16="http://schemas.microsoft.com/office/drawing/2014/main" xmlns="" id="{BF39DD4D-7569-4CAB-8900-F325441D3419}"/>
                </a:ext>
              </a:extLst>
            </p:cNvPr>
            <p:cNvSpPr>
              <a:spLocks noChangeAspect="1"/>
            </p:cNvSpPr>
            <p:nvPr/>
          </p:nvSpPr>
          <p:spPr bwMode="gray">
            <a:xfrm>
              <a:off x="7924918" y="4121700"/>
              <a:ext cx="206436" cy="255478"/>
            </a:xfrm>
            <a:custGeom>
              <a:avLst/>
              <a:gdLst/>
              <a:ahLst/>
              <a:cxnLst>
                <a:cxn ang="0">
                  <a:pos x="135" y="39"/>
                </a:cxn>
                <a:cxn ang="0">
                  <a:pos x="147" y="71"/>
                </a:cxn>
                <a:cxn ang="0">
                  <a:pos x="183" y="98"/>
                </a:cxn>
                <a:cxn ang="0">
                  <a:pos x="228" y="105"/>
                </a:cxn>
                <a:cxn ang="0">
                  <a:pos x="243" y="127"/>
                </a:cxn>
                <a:cxn ang="0">
                  <a:pos x="252" y="151"/>
                </a:cxn>
                <a:cxn ang="0">
                  <a:pos x="220" y="164"/>
                </a:cxn>
                <a:cxn ang="0">
                  <a:pos x="205" y="181"/>
                </a:cxn>
                <a:cxn ang="0">
                  <a:pos x="221" y="196"/>
                </a:cxn>
                <a:cxn ang="0">
                  <a:pos x="271" y="239"/>
                </a:cxn>
                <a:cxn ang="0">
                  <a:pos x="314" y="290"/>
                </a:cxn>
                <a:cxn ang="0">
                  <a:pos x="342" y="317"/>
                </a:cxn>
                <a:cxn ang="0">
                  <a:pos x="345" y="331"/>
                </a:cxn>
                <a:cxn ang="0">
                  <a:pos x="371" y="355"/>
                </a:cxn>
                <a:cxn ang="0">
                  <a:pos x="397" y="409"/>
                </a:cxn>
                <a:cxn ang="0">
                  <a:pos x="394" y="455"/>
                </a:cxn>
                <a:cxn ang="0">
                  <a:pos x="366" y="469"/>
                </a:cxn>
                <a:cxn ang="0">
                  <a:pos x="338" y="464"/>
                </a:cxn>
                <a:cxn ang="0">
                  <a:pos x="313" y="490"/>
                </a:cxn>
                <a:cxn ang="0">
                  <a:pos x="276" y="474"/>
                </a:cxn>
                <a:cxn ang="0">
                  <a:pos x="287" y="459"/>
                </a:cxn>
                <a:cxn ang="0">
                  <a:pos x="290" y="398"/>
                </a:cxn>
                <a:cxn ang="0">
                  <a:pos x="276" y="380"/>
                </a:cxn>
                <a:cxn ang="0">
                  <a:pos x="257" y="367"/>
                </a:cxn>
                <a:cxn ang="0">
                  <a:pos x="247" y="321"/>
                </a:cxn>
                <a:cxn ang="0">
                  <a:pos x="237" y="286"/>
                </a:cxn>
                <a:cxn ang="0">
                  <a:pos x="220" y="270"/>
                </a:cxn>
                <a:cxn ang="0">
                  <a:pos x="195" y="240"/>
                </a:cxn>
                <a:cxn ang="0">
                  <a:pos x="161" y="243"/>
                </a:cxn>
                <a:cxn ang="0">
                  <a:pos x="145" y="261"/>
                </a:cxn>
                <a:cxn ang="0">
                  <a:pos x="115" y="261"/>
                </a:cxn>
                <a:cxn ang="0">
                  <a:pos x="93" y="251"/>
                </a:cxn>
                <a:cxn ang="0">
                  <a:pos x="55" y="274"/>
                </a:cxn>
                <a:cxn ang="0">
                  <a:pos x="44" y="282"/>
                </a:cxn>
                <a:cxn ang="0">
                  <a:pos x="48" y="231"/>
                </a:cxn>
                <a:cxn ang="0">
                  <a:pos x="54" y="202"/>
                </a:cxn>
                <a:cxn ang="0">
                  <a:pos x="50" y="165"/>
                </a:cxn>
                <a:cxn ang="0">
                  <a:pos x="21" y="163"/>
                </a:cxn>
                <a:cxn ang="0">
                  <a:pos x="12" y="121"/>
                </a:cxn>
                <a:cxn ang="0">
                  <a:pos x="0" y="113"/>
                </a:cxn>
                <a:cxn ang="0">
                  <a:pos x="5" y="99"/>
                </a:cxn>
                <a:cxn ang="0">
                  <a:pos x="23" y="92"/>
                </a:cxn>
                <a:cxn ang="0">
                  <a:pos x="48" y="61"/>
                </a:cxn>
                <a:cxn ang="0">
                  <a:pos x="59" y="76"/>
                </a:cxn>
                <a:cxn ang="0">
                  <a:pos x="85" y="52"/>
                </a:cxn>
                <a:cxn ang="0">
                  <a:pos x="77" y="7"/>
                </a:cxn>
                <a:cxn ang="0">
                  <a:pos x="106" y="3"/>
                </a:cxn>
              </a:cxnLst>
              <a:rect l="0" t="0" r="r" b="b"/>
              <a:pathLst>
                <a:path w="398" h="490">
                  <a:moveTo>
                    <a:pt x="106" y="3"/>
                  </a:moveTo>
                  <a:lnTo>
                    <a:pt x="118" y="19"/>
                  </a:lnTo>
                  <a:lnTo>
                    <a:pt x="135" y="39"/>
                  </a:lnTo>
                  <a:lnTo>
                    <a:pt x="145" y="49"/>
                  </a:lnTo>
                  <a:lnTo>
                    <a:pt x="150" y="59"/>
                  </a:lnTo>
                  <a:lnTo>
                    <a:pt x="147" y="71"/>
                  </a:lnTo>
                  <a:lnTo>
                    <a:pt x="149" y="79"/>
                  </a:lnTo>
                  <a:lnTo>
                    <a:pt x="163" y="94"/>
                  </a:lnTo>
                  <a:lnTo>
                    <a:pt x="183" y="98"/>
                  </a:lnTo>
                  <a:lnTo>
                    <a:pt x="203" y="93"/>
                  </a:lnTo>
                  <a:lnTo>
                    <a:pt x="219" y="94"/>
                  </a:lnTo>
                  <a:lnTo>
                    <a:pt x="228" y="105"/>
                  </a:lnTo>
                  <a:lnTo>
                    <a:pt x="233" y="114"/>
                  </a:lnTo>
                  <a:lnTo>
                    <a:pt x="235" y="121"/>
                  </a:lnTo>
                  <a:lnTo>
                    <a:pt x="243" y="127"/>
                  </a:lnTo>
                  <a:lnTo>
                    <a:pt x="247" y="136"/>
                  </a:lnTo>
                  <a:lnTo>
                    <a:pt x="253" y="142"/>
                  </a:lnTo>
                  <a:lnTo>
                    <a:pt x="252" y="151"/>
                  </a:lnTo>
                  <a:lnTo>
                    <a:pt x="236" y="167"/>
                  </a:lnTo>
                  <a:lnTo>
                    <a:pt x="231" y="167"/>
                  </a:lnTo>
                  <a:lnTo>
                    <a:pt x="220" y="164"/>
                  </a:lnTo>
                  <a:lnTo>
                    <a:pt x="213" y="167"/>
                  </a:lnTo>
                  <a:lnTo>
                    <a:pt x="209" y="172"/>
                  </a:lnTo>
                  <a:lnTo>
                    <a:pt x="205" y="181"/>
                  </a:lnTo>
                  <a:lnTo>
                    <a:pt x="206" y="188"/>
                  </a:lnTo>
                  <a:lnTo>
                    <a:pt x="213" y="190"/>
                  </a:lnTo>
                  <a:lnTo>
                    <a:pt x="221" y="196"/>
                  </a:lnTo>
                  <a:lnTo>
                    <a:pt x="240" y="206"/>
                  </a:lnTo>
                  <a:lnTo>
                    <a:pt x="267" y="226"/>
                  </a:lnTo>
                  <a:lnTo>
                    <a:pt x="271" y="239"/>
                  </a:lnTo>
                  <a:lnTo>
                    <a:pt x="294" y="260"/>
                  </a:lnTo>
                  <a:lnTo>
                    <a:pt x="297" y="270"/>
                  </a:lnTo>
                  <a:lnTo>
                    <a:pt x="314" y="290"/>
                  </a:lnTo>
                  <a:lnTo>
                    <a:pt x="319" y="291"/>
                  </a:lnTo>
                  <a:lnTo>
                    <a:pt x="337" y="303"/>
                  </a:lnTo>
                  <a:lnTo>
                    <a:pt x="342" y="317"/>
                  </a:lnTo>
                  <a:lnTo>
                    <a:pt x="345" y="329"/>
                  </a:lnTo>
                  <a:lnTo>
                    <a:pt x="344" y="330"/>
                  </a:lnTo>
                  <a:lnTo>
                    <a:pt x="345" y="331"/>
                  </a:lnTo>
                  <a:lnTo>
                    <a:pt x="349" y="345"/>
                  </a:lnTo>
                  <a:lnTo>
                    <a:pt x="357" y="345"/>
                  </a:lnTo>
                  <a:lnTo>
                    <a:pt x="371" y="355"/>
                  </a:lnTo>
                  <a:lnTo>
                    <a:pt x="380" y="363"/>
                  </a:lnTo>
                  <a:lnTo>
                    <a:pt x="384" y="380"/>
                  </a:lnTo>
                  <a:lnTo>
                    <a:pt x="397" y="409"/>
                  </a:lnTo>
                  <a:lnTo>
                    <a:pt x="398" y="416"/>
                  </a:lnTo>
                  <a:lnTo>
                    <a:pt x="398" y="449"/>
                  </a:lnTo>
                  <a:lnTo>
                    <a:pt x="394" y="455"/>
                  </a:lnTo>
                  <a:lnTo>
                    <a:pt x="383" y="464"/>
                  </a:lnTo>
                  <a:lnTo>
                    <a:pt x="373" y="469"/>
                  </a:lnTo>
                  <a:lnTo>
                    <a:pt x="366" y="469"/>
                  </a:lnTo>
                  <a:lnTo>
                    <a:pt x="357" y="460"/>
                  </a:lnTo>
                  <a:lnTo>
                    <a:pt x="349" y="460"/>
                  </a:lnTo>
                  <a:lnTo>
                    <a:pt x="338" y="464"/>
                  </a:lnTo>
                  <a:lnTo>
                    <a:pt x="322" y="473"/>
                  </a:lnTo>
                  <a:lnTo>
                    <a:pt x="322" y="487"/>
                  </a:lnTo>
                  <a:lnTo>
                    <a:pt x="313" y="490"/>
                  </a:lnTo>
                  <a:lnTo>
                    <a:pt x="302" y="486"/>
                  </a:lnTo>
                  <a:lnTo>
                    <a:pt x="284" y="482"/>
                  </a:lnTo>
                  <a:lnTo>
                    <a:pt x="276" y="474"/>
                  </a:lnTo>
                  <a:lnTo>
                    <a:pt x="276" y="470"/>
                  </a:lnTo>
                  <a:lnTo>
                    <a:pt x="280" y="470"/>
                  </a:lnTo>
                  <a:lnTo>
                    <a:pt x="287" y="459"/>
                  </a:lnTo>
                  <a:lnTo>
                    <a:pt x="287" y="417"/>
                  </a:lnTo>
                  <a:lnTo>
                    <a:pt x="291" y="407"/>
                  </a:lnTo>
                  <a:lnTo>
                    <a:pt x="290" y="398"/>
                  </a:lnTo>
                  <a:lnTo>
                    <a:pt x="289" y="391"/>
                  </a:lnTo>
                  <a:lnTo>
                    <a:pt x="284" y="385"/>
                  </a:lnTo>
                  <a:lnTo>
                    <a:pt x="276" y="380"/>
                  </a:lnTo>
                  <a:lnTo>
                    <a:pt x="274" y="373"/>
                  </a:lnTo>
                  <a:lnTo>
                    <a:pt x="264" y="372"/>
                  </a:lnTo>
                  <a:lnTo>
                    <a:pt x="257" y="367"/>
                  </a:lnTo>
                  <a:lnTo>
                    <a:pt x="249" y="357"/>
                  </a:lnTo>
                  <a:lnTo>
                    <a:pt x="246" y="346"/>
                  </a:lnTo>
                  <a:lnTo>
                    <a:pt x="247" y="321"/>
                  </a:lnTo>
                  <a:lnTo>
                    <a:pt x="246" y="308"/>
                  </a:lnTo>
                  <a:lnTo>
                    <a:pt x="242" y="296"/>
                  </a:lnTo>
                  <a:lnTo>
                    <a:pt x="237" y="286"/>
                  </a:lnTo>
                  <a:lnTo>
                    <a:pt x="230" y="281"/>
                  </a:lnTo>
                  <a:lnTo>
                    <a:pt x="228" y="274"/>
                  </a:lnTo>
                  <a:lnTo>
                    <a:pt x="220" y="270"/>
                  </a:lnTo>
                  <a:lnTo>
                    <a:pt x="213" y="263"/>
                  </a:lnTo>
                  <a:lnTo>
                    <a:pt x="208" y="255"/>
                  </a:lnTo>
                  <a:lnTo>
                    <a:pt x="195" y="240"/>
                  </a:lnTo>
                  <a:lnTo>
                    <a:pt x="183" y="239"/>
                  </a:lnTo>
                  <a:lnTo>
                    <a:pt x="172" y="240"/>
                  </a:lnTo>
                  <a:lnTo>
                    <a:pt x="161" y="243"/>
                  </a:lnTo>
                  <a:lnTo>
                    <a:pt x="157" y="254"/>
                  </a:lnTo>
                  <a:lnTo>
                    <a:pt x="152" y="258"/>
                  </a:lnTo>
                  <a:lnTo>
                    <a:pt x="145" y="261"/>
                  </a:lnTo>
                  <a:lnTo>
                    <a:pt x="133" y="267"/>
                  </a:lnTo>
                  <a:lnTo>
                    <a:pt x="124" y="267"/>
                  </a:lnTo>
                  <a:lnTo>
                    <a:pt x="115" y="261"/>
                  </a:lnTo>
                  <a:lnTo>
                    <a:pt x="109" y="251"/>
                  </a:lnTo>
                  <a:lnTo>
                    <a:pt x="102" y="249"/>
                  </a:lnTo>
                  <a:lnTo>
                    <a:pt x="93" y="251"/>
                  </a:lnTo>
                  <a:lnTo>
                    <a:pt x="80" y="256"/>
                  </a:lnTo>
                  <a:lnTo>
                    <a:pt x="68" y="269"/>
                  </a:lnTo>
                  <a:lnTo>
                    <a:pt x="55" y="274"/>
                  </a:lnTo>
                  <a:lnTo>
                    <a:pt x="48" y="283"/>
                  </a:lnTo>
                  <a:lnTo>
                    <a:pt x="43" y="287"/>
                  </a:lnTo>
                  <a:lnTo>
                    <a:pt x="44" y="282"/>
                  </a:lnTo>
                  <a:lnTo>
                    <a:pt x="41" y="269"/>
                  </a:lnTo>
                  <a:lnTo>
                    <a:pt x="45" y="255"/>
                  </a:lnTo>
                  <a:lnTo>
                    <a:pt x="48" y="231"/>
                  </a:lnTo>
                  <a:lnTo>
                    <a:pt x="53" y="220"/>
                  </a:lnTo>
                  <a:lnTo>
                    <a:pt x="53" y="211"/>
                  </a:lnTo>
                  <a:lnTo>
                    <a:pt x="54" y="202"/>
                  </a:lnTo>
                  <a:lnTo>
                    <a:pt x="50" y="186"/>
                  </a:lnTo>
                  <a:lnTo>
                    <a:pt x="54" y="169"/>
                  </a:lnTo>
                  <a:lnTo>
                    <a:pt x="50" y="165"/>
                  </a:lnTo>
                  <a:lnTo>
                    <a:pt x="29" y="165"/>
                  </a:lnTo>
                  <a:lnTo>
                    <a:pt x="23" y="164"/>
                  </a:lnTo>
                  <a:lnTo>
                    <a:pt x="21" y="163"/>
                  </a:lnTo>
                  <a:lnTo>
                    <a:pt x="21" y="145"/>
                  </a:lnTo>
                  <a:lnTo>
                    <a:pt x="18" y="130"/>
                  </a:lnTo>
                  <a:lnTo>
                    <a:pt x="12" y="121"/>
                  </a:lnTo>
                  <a:lnTo>
                    <a:pt x="9" y="116"/>
                  </a:lnTo>
                  <a:lnTo>
                    <a:pt x="2" y="119"/>
                  </a:lnTo>
                  <a:lnTo>
                    <a:pt x="0" y="113"/>
                  </a:lnTo>
                  <a:lnTo>
                    <a:pt x="1" y="105"/>
                  </a:lnTo>
                  <a:lnTo>
                    <a:pt x="4" y="105"/>
                  </a:lnTo>
                  <a:lnTo>
                    <a:pt x="5" y="99"/>
                  </a:lnTo>
                  <a:lnTo>
                    <a:pt x="10" y="95"/>
                  </a:lnTo>
                  <a:lnTo>
                    <a:pt x="17" y="93"/>
                  </a:lnTo>
                  <a:lnTo>
                    <a:pt x="23" y="92"/>
                  </a:lnTo>
                  <a:lnTo>
                    <a:pt x="21" y="84"/>
                  </a:lnTo>
                  <a:lnTo>
                    <a:pt x="21" y="79"/>
                  </a:lnTo>
                  <a:lnTo>
                    <a:pt x="48" y="61"/>
                  </a:lnTo>
                  <a:lnTo>
                    <a:pt x="53" y="54"/>
                  </a:lnTo>
                  <a:lnTo>
                    <a:pt x="54" y="49"/>
                  </a:lnTo>
                  <a:lnTo>
                    <a:pt x="59" y="76"/>
                  </a:lnTo>
                  <a:lnTo>
                    <a:pt x="80" y="71"/>
                  </a:lnTo>
                  <a:lnTo>
                    <a:pt x="84" y="67"/>
                  </a:lnTo>
                  <a:lnTo>
                    <a:pt x="85" y="52"/>
                  </a:lnTo>
                  <a:lnTo>
                    <a:pt x="79" y="36"/>
                  </a:lnTo>
                  <a:lnTo>
                    <a:pt x="76" y="19"/>
                  </a:lnTo>
                  <a:lnTo>
                    <a:pt x="77" y="7"/>
                  </a:lnTo>
                  <a:lnTo>
                    <a:pt x="86" y="0"/>
                  </a:lnTo>
                  <a:lnTo>
                    <a:pt x="106" y="1"/>
                  </a:lnTo>
                  <a:lnTo>
                    <a:pt x="106" y="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66" name="Group 230">
              <a:extLst>
                <a:ext uri="{FF2B5EF4-FFF2-40B4-BE49-F238E27FC236}">
                  <a16:creationId xmlns:a16="http://schemas.microsoft.com/office/drawing/2014/main" xmlns="" id="{360BEDC7-FC89-4045-B250-CD9024324714}"/>
                </a:ext>
              </a:extLst>
            </p:cNvPr>
            <p:cNvGrpSpPr>
              <a:grpSpLocks noChangeAspect="1"/>
            </p:cNvGrpSpPr>
            <p:nvPr/>
          </p:nvGrpSpPr>
          <p:grpSpPr bwMode="auto">
            <a:xfrm>
              <a:off x="6789523" y="3641900"/>
              <a:ext cx="1054073" cy="965831"/>
              <a:chOff x="3424" y="2128"/>
              <a:chExt cx="401" cy="370"/>
            </a:xfrm>
            <a:grpFill/>
          </p:grpSpPr>
          <p:sp>
            <p:nvSpPr>
              <p:cNvPr id="232" name="Freeform 231">
                <a:extLst>
                  <a:ext uri="{FF2B5EF4-FFF2-40B4-BE49-F238E27FC236}">
                    <a16:creationId xmlns:a16="http://schemas.microsoft.com/office/drawing/2014/main" xmlns="" id="{89C606A2-166E-42D2-986F-7F95032F2E69}"/>
                  </a:ext>
                </a:extLst>
              </p:cNvPr>
              <p:cNvSpPr>
                <a:spLocks noChangeAspect="1"/>
              </p:cNvSpPr>
              <p:nvPr/>
            </p:nvSpPr>
            <p:spPr bwMode="gray">
              <a:xfrm>
                <a:off x="3750" y="2308"/>
                <a:ext cx="3" cy="5"/>
              </a:xfrm>
              <a:custGeom>
                <a:avLst/>
                <a:gdLst/>
                <a:ahLst/>
                <a:cxnLst>
                  <a:cxn ang="0">
                    <a:pos x="0" y="4"/>
                  </a:cxn>
                  <a:cxn ang="0">
                    <a:pos x="1" y="26"/>
                  </a:cxn>
                  <a:cxn ang="0">
                    <a:pos x="9" y="27"/>
                  </a:cxn>
                  <a:cxn ang="0">
                    <a:pos x="14" y="21"/>
                  </a:cxn>
                  <a:cxn ang="0">
                    <a:pos x="14" y="12"/>
                  </a:cxn>
                  <a:cxn ang="0">
                    <a:pos x="9" y="3"/>
                  </a:cxn>
                  <a:cxn ang="0">
                    <a:pos x="5" y="0"/>
                  </a:cxn>
                  <a:cxn ang="0">
                    <a:pos x="0" y="4"/>
                  </a:cxn>
                </a:cxnLst>
                <a:rect l="0" t="0" r="r" b="b"/>
                <a:pathLst>
                  <a:path w="14" h="27">
                    <a:moveTo>
                      <a:pt x="0" y="4"/>
                    </a:moveTo>
                    <a:lnTo>
                      <a:pt x="1" y="26"/>
                    </a:lnTo>
                    <a:lnTo>
                      <a:pt x="9" y="27"/>
                    </a:lnTo>
                    <a:lnTo>
                      <a:pt x="14" y="21"/>
                    </a:lnTo>
                    <a:lnTo>
                      <a:pt x="14" y="12"/>
                    </a:lnTo>
                    <a:lnTo>
                      <a:pt x="9" y="3"/>
                    </a:lnTo>
                    <a:lnTo>
                      <a:pt x="5" y="0"/>
                    </a:lnTo>
                    <a:lnTo>
                      <a:pt x="0" y="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3" name="Freeform 232">
                <a:extLst>
                  <a:ext uri="{FF2B5EF4-FFF2-40B4-BE49-F238E27FC236}">
                    <a16:creationId xmlns:a16="http://schemas.microsoft.com/office/drawing/2014/main" xmlns="" id="{00C9D23A-E3D4-4566-A125-A085367BD0B5}"/>
                  </a:ext>
                </a:extLst>
              </p:cNvPr>
              <p:cNvSpPr>
                <a:spLocks noChangeAspect="1"/>
              </p:cNvSpPr>
              <p:nvPr/>
            </p:nvSpPr>
            <p:spPr bwMode="gray">
              <a:xfrm>
                <a:off x="3503" y="2142"/>
                <a:ext cx="322" cy="332"/>
              </a:xfrm>
              <a:custGeom>
                <a:avLst/>
                <a:gdLst/>
                <a:ahLst/>
                <a:cxnLst>
                  <a:cxn ang="0">
                    <a:pos x="351" y="1334"/>
                  </a:cxn>
                  <a:cxn ang="0">
                    <a:pos x="468" y="1614"/>
                  </a:cxn>
                  <a:cxn ang="0">
                    <a:pos x="594" y="1598"/>
                  </a:cxn>
                  <a:cxn ang="0">
                    <a:pos x="655" y="1431"/>
                  </a:cxn>
                  <a:cxn ang="0">
                    <a:pos x="659" y="1302"/>
                  </a:cxn>
                  <a:cxn ang="0">
                    <a:pos x="733" y="1205"/>
                  </a:cxn>
                  <a:cxn ang="0">
                    <a:pos x="880" y="1087"/>
                  </a:cxn>
                  <a:cxn ang="0">
                    <a:pos x="1036" y="913"/>
                  </a:cxn>
                  <a:cxn ang="0">
                    <a:pos x="1107" y="902"/>
                  </a:cxn>
                  <a:cxn ang="0">
                    <a:pos x="1134" y="854"/>
                  </a:cxn>
                  <a:cxn ang="0">
                    <a:pos x="1120" y="738"/>
                  </a:cxn>
                  <a:cxn ang="0">
                    <a:pos x="1122" y="669"/>
                  </a:cxn>
                  <a:cxn ang="0">
                    <a:pos x="1143" y="613"/>
                  </a:cxn>
                  <a:cxn ang="0">
                    <a:pos x="1264" y="679"/>
                  </a:cxn>
                  <a:cxn ang="0">
                    <a:pos x="1268" y="798"/>
                  </a:cxn>
                  <a:cxn ang="0">
                    <a:pos x="1346" y="881"/>
                  </a:cxn>
                  <a:cxn ang="0">
                    <a:pos x="1387" y="799"/>
                  </a:cxn>
                  <a:cxn ang="0">
                    <a:pos x="1487" y="652"/>
                  </a:cxn>
                  <a:cxn ang="0">
                    <a:pos x="1602" y="525"/>
                  </a:cxn>
                  <a:cxn ang="0">
                    <a:pos x="1532" y="422"/>
                  </a:cxn>
                  <a:cxn ang="0">
                    <a:pos x="1379" y="492"/>
                  </a:cxn>
                  <a:cxn ang="0">
                    <a:pos x="1319" y="570"/>
                  </a:cxn>
                  <a:cxn ang="0">
                    <a:pos x="1160" y="592"/>
                  </a:cxn>
                  <a:cxn ang="0">
                    <a:pos x="1133" y="551"/>
                  </a:cxn>
                  <a:cxn ang="0">
                    <a:pos x="1090" y="541"/>
                  </a:cxn>
                  <a:cxn ang="0">
                    <a:pos x="1046" y="615"/>
                  </a:cxn>
                  <a:cxn ang="0">
                    <a:pos x="873" y="555"/>
                  </a:cxn>
                  <a:cxn ang="0">
                    <a:pos x="772" y="530"/>
                  </a:cxn>
                  <a:cxn ang="0">
                    <a:pos x="676" y="480"/>
                  </a:cxn>
                  <a:cxn ang="0">
                    <a:pos x="675" y="409"/>
                  </a:cxn>
                  <a:cxn ang="0">
                    <a:pos x="690" y="367"/>
                  </a:cxn>
                  <a:cxn ang="0">
                    <a:pos x="631" y="332"/>
                  </a:cxn>
                  <a:cxn ang="0">
                    <a:pos x="589" y="304"/>
                  </a:cxn>
                  <a:cxn ang="0">
                    <a:pos x="581" y="224"/>
                  </a:cxn>
                  <a:cxn ang="0">
                    <a:pos x="617" y="223"/>
                  </a:cxn>
                  <a:cxn ang="0">
                    <a:pos x="597" y="174"/>
                  </a:cxn>
                  <a:cxn ang="0">
                    <a:pos x="628" y="126"/>
                  </a:cxn>
                  <a:cxn ang="0">
                    <a:pos x="666" y="52"/>
                  </a:cxn>
                  <a:cxn ang="0">
                    <a:pos x="642" y="22"/>
                  </a:cxn>
                  <a:cxn ang="0">
                    <a:pos x="599" y="6"/>
                  </a:cxn>
                  <a:cxn ang="0">
                    <a:pos x="489" y="68"/>
                  </a:cxn>
                  <a:cxn ang="0">
                    <a:pos x="427" y="92"/>
                  </a:cxn>
                  <a:cxn ang="0">
                    <a:pos x="333" y="79"/>
                  </a:cxn>
                  <a:cxn ang="0">
                    <a:pos x="320" y="126"/>
                  </a:cxn>
                  <a:cxn ang="0">
                    <a:pos x="321" y="181"/>
                  </a:cxn>
                  <a:cxn ang="0">
                    <a:pos x="384" y="232"/>
                  </a:cxn>
                  <a:cxn ang="0">
                    <a:pos x="362" y="267"/>
                  </a:cxn>
                  <a:cxn ang="0">
                    <a:pos x="371" y="324"/>
                  </a:cxn>
                  <a:cxn ang="0">
                    <a:pos x="314" y="388"/>
                  </a:cxn>
                  <a:cxn ang="0">
                    <a:pos x="212" y="504"/>
                  </a:cxn>
                  <a:cxn ang="0">
                    <a:pos x="132" y="513"/>
                  </a:cxn>
                  <a:cxn ang="0">
                    <a:pos x="111" y="603"/>
                  </a:cxn>
                  <a:cxn ang="0">
                    <a:pos x="142" y="669"/>
                  </a:cxn>
                  <a:cxn ang="0">
                    <a:pos x="166" y="733"/>
                  </a:cxn>
                  <a:cxn ang="0">
                    <a:pos x="127" y="734"/>
                  </a:cxn>
                  <a:cxn ang="0">
                    <a:pos x="47" y="740"/>
                  </a:cxn>
                  <a:cxn ang="0">
                    <a:pos x="0" y="773"/>
                  </a:cxn>
                  <a:cxn ang="0">
                    <a:pos x="124" y="814"/>
                  </a:cxn>
                  <a:cxn ang="0">
                    <a:pos x="131" y="945"/>
                  </a:cxn>
                  <a:cxn ang="0">
                    <a:pos x="229" y="857"/>
                  </a:cxn>
                  <a:cxn ang="0">
                    <a:pos x="246" y="924"/>
                  </a:cxn>
                  <a:cxn ang="0">
                    <a:pos x="261" y="1041"/>
                  </a:cxn>
                  <a:cxn ang="0">
                    <a:pos x="276" y="1157"/>
                  </a:cxn>
                </a:cxnLst>
                <a:rect l="0" t="0" r="r" b="b"/>
                <a:pathLst>
                  <a:path w="1608" h="1661">
                    <a:moveTo>
                      <a:pt x="304" y="1236"/>
                    </a:moveTo>
                    <a:lnTo>
                      <a:pt x="306" y="1238"/>
                    </a:lnTo>
                    <a:lnTo>
                      <a:pt x="310" y="1250"/>
                    </a:lnTo>
                    <a:lnTo>
                      <a:pt x="312" y="1252"/>
                    </a:lnTo>
                    <a:lnTo>
                      <a:pt x="315" y="1249"/>
                    </a:lnTo>
                    <a:lnTo>
                      <a:pt x="320" y="1250"/>
                    </a:lnTo>
                    <a:lnTo>
                      <a:pt x="316" y="1255"/>
                    </a:lnTo>
                    <a:lnTo>
                      <a:pt x="316" y="1260"/>
                    </a:lnTo>
                    <a:lnTo>
                      <a:pt x="322" y="1281"/>
                    </a:lnTo>
                    <a:lnTo>
                      <a:pt x="331" y="1293"/>
                    </a:lnTo>
                    <a:lnTo>
                      <a:pt x="338" y="1297"/>
                    </a:lnTo>
                    <a:lnTo>
                      <a:pt x="348" y="1319"/>
                    </a:lnTo>
                    <a:lnTo>
                      <a:pt x="351" y="1334"/>
                    </a:lnTo>
                    <a:lnTo>
                      <a:pt x="358" y="1343"/>
                    </a:lnTo>
                    <a:lnTo>
                      <a:pt x="364" y="1358"/>
                    </a:lnTo>
                    <a:lnTo>
                      <a:pt x="370" y="1388"/>
                    </a:lnTo>
                    <a:lnTo>
                      <a:pt x="382" y="1426"/>
                    </a:lnTo>
                    <a:lnTo>
                      <a:pt x="382" y="1429"/>
                    </a:lnTo>
                    <a:lnTo>
                      <a:pt x="391" y="1444"/>
                    </a:lnTo>
                    <a:lnTo>
                      <a:pt x="401" y="1453"/>
                    </a:lnTo>
                    <a:lnTo>
                      <a:pt x="418" y="1475"/>
                    </a:lnTo>
                    <a:lnTo>
                      <a:pt x="425" y="1494"/>
                    </a:lnTo>
                    <a:lnTo>
                      <a:pt x="432" y="1519"/>
                    </a:lnTo>
                    <a:lnTo>
                      <a:pt x="454" y="1572"/>
                    </a:lnTo>
                    <a:lnTo>
                      <a:pt x="461" y="1600"/>
                    </a:lnTo>
                    <a:lnTo>
                      <a:pt x="468" y="1614"/>
                    </a:lnTo>
                    <a:lnTo>
                      <a:pt x="481" y="1633"/>
                    </a:lnTo>
                    <a:lnTo>
                      <a:pt x="495" y="1650"/>
                    </a:lnTo>
                    <a:lnTo>
                      <a:pt x="508" y="1661"/>
                    </a:lnTo>
                    <a:lnTo>
                      <a:pt x="525" y="1661"/>
                    </a:lnTo>
                    <a:lnTo>
                      <a:pt x="534" y="1653"/>
                    </a:lnTo>
                    <a:lnTo>
                      <a:pt x="534" y="1650"/>
                    </a:lnTo>
                    <a:lnTo>
                      <a:pt x="540" y="1647"/>
                    </a:lnTo>
                    <a:lnTo>
                      <a:pt x="546" y="1642"/>
                    </a:lnTo>
                    <a:lnTo>
                      <a:pt x="548" y="1636"/>
                    </a:lnTo>
                    <a:lnTo>
                      <a:pt x="547" y="1632"/>
                    </a:lnTo>
                    <a:lnTo>
                      <a:pt x="554" y="1611"/>
                    </a:lnTo>
                    <a:lnTo>
                      <a:pt x="577" y="1600"/>
                    </a:lnTo>
                    <a:lnTo>
                      <a:pt x="594" y="1598"/>
                    </a:lnTo>
                    <a:lnTo>
                      <a:pt x="593" y="1588"/>
                    </a:lnTo>
                    <a:lnTo>
                      <a:pt x="594" y="1578"/>
                    </a:lnTo>
                    <a:lnTo>
                      <a:pt x="607" y="1560"/>
                    </a:lnTo>
                    <a:lnTo>
                      <a:pt x="610" y="1552"/>
                    </a:lnTo>
                    <a:lnTo>
                      <a:pt x="615" y="1541"/>
                    </a:lnTo>
                    <a:lnTo>
                      <a:pt x="628" y="1539"/>
                    </a:lnTo>
                    <a:lnTo>
                      <a:pt x="632" y="1542"/>
                    </a:lnTo>
                    <a:lnTo>
                      <a:pt x="643" y="1542"/>
                    </a:lnTo>
                    <a:lnTo>
                      <a:pt x="643" y="1525"/>
                    </a:lnTo>
                    <a:lnTo>
                      <a:pt x="640" y="1496"/>
                    </a:lnTo>
                    <a:lnTo>
                      <a:pt x="640" y="1467"/>
                    </a:lnTo>
                    <a:lnTo>
                      <a:pt x="643" y="1456"/>
                    </a:lnTo>
                    <a:lnTo>
                      <a:pt x="655" y="1431"/>
                    </a:lnTo>
                    <a:lnTo>
                      <a:pt x="660" y="1417"/>
                    </a:lnTo>
                    <a:lnTo>
                      <a:pt x="667" y="1390"/>
                    </a:lnTo>
                    <a:lnTo>
                      <a:pt x="669" y="1381"/>
                    </a:lnTo>
                    <a:lnTo>
                      <a:pt x="667" y="1368"/>
                    </a:lnTo>
                    <a:lnTo>
                      <a:pt x="661" y="1363"/>
                    </a:lnTo>
                    <a:lnTo>
                      <a:pt x="660" y="1358"/>
                    </a:lnTo>
                    <a:lnTo>
                      <a:pt x="658" y="1356"/>
                    </a:lnTo>
                    <a:lnTo>
                      <a:pt x="660" y="1352"/>
                    </a:lnTo>
                    <a:lnTo>
                      <a:pt x="664" y="1356"/>
                    </a:lnTo>
                    <a:lnTo>
                      <a:pt x="656" y="1324"/>
                    </a:lnTo>
                    <a:lnTo>
                      <a:pt x="659" y="1314"/>
                    </a:lnTo>
                    <a:lnTo>
                      <a:pt x="659" y="1304"/>
                    </a:lnTo>
                    <a:lnTo>
                      <a:pt x="659" y="1302"/>
                    </a:lnTo>
                    <a:lnTo>
                      <a:pt x="655" y="1297"/>
                    </a:lnTo>
                    <a:lnTo>
                      <a:pt x="654" y="1284"/>
                    </a:lnTo>
                    <a:lnTo>
                      <a:pt x="654" y="1262"/>
                    </a:lnTo>
                    <a:lnTo>
                      <a:pt x="661" y="1251"/>
                    </a:lnTo>
                    <a:lnTo>
                      <a:pt x="670" y="1238"/>
                    </a:lnTo>
                    <a:lnTo>
                      <a:pt x="680" y="1233"/>
                    </a:lnTo>
                    <a:lnTo>
                      <a:pt x="688" y="1232"/>
                    </a:lnTo>
                    <a:lnTo>
                      <a:pt x="698" y="1238"/>
                    </a:lnTo>
                    <a:lnTo>
                      <a:pt x="706" y="1234"/>
                    </a:lnTo>
                    <a:lnTo>
                      <a:pt x="713" y="1222"/>
                    </a:lnTo>
                    <a:lnTo>
                      <a:pt x="718" y="1208"/>
                    </a:lnTo>
                    <a:lnTo>
                      <a:pt x="720" y="1208"/>
                    </a:lnTo>
                    <a:lnTo>
                      <a:pt x="733" y="1205"/>
                    </a:lnTo>
                    <a:lnTo>
                      <a:pt x="746" y="1202"/>
                    </a:lnTo>
                    <a:lnTo>
                      <a:pt x="769" y="1193"/>
                    </a:lnTo>
                    <a:lnTo>
                      <a:pt x="776" y="1185"/>
                    </a:lnTo>
                    <a:lnTo>
                      <a:pt x="776" y="1174"/>
                    </a:lnTo>
                    <a:lnTo>
                      <a:pt x="782" y="1164"/>
                    </a:lnTo>
                    <a:lnTo>
                      <a:pt x="795" y="1155"/>
                    </a:lnTo>
                    <a:lnTo>
                      <a:pt x="820" y="1136"/>
                    </a:lnTo>
                    <a:lnTo>
                      <a:pt x="837" y="1123"/>
                    </a:lnTo>
                    <a:lnTo>
                      <a:pt x="849" y="1109"/>
                    </a:lnTo>
                    <a:lnTo>
                      <a:pt x="864" y="1098"/>
                    </a:lnTo>
                    <a:lnTo>
                      <a:pt x="875" y="1092"/>
                    </a:lnTo>
                    <a:lnTo>
                      <a:pt x="878" y="1088"/>
                    </a:lnTo>
                    <a:lnTo>
                      <a:pt x="880" y="1087"/>
                    </a:lnTo>
                    <a:lnTo>
                      <a:pt x="890" y="1077"/>
                    </a:lnTo>
                    <a:lnTo>
                      <a:pt x="925" y="1034"/>
                    </a:lnTo>
                    <a:lnTo>
                      <a:pt x="938" y="1024"/>
                    </a:lnTo>
                    <a:lnTo>
                      <a:pt x="968" y="1007"/>
                    </a:lnTo>
                    <a:lnTo>
                      <a:pt x="986" y="1001"/>
                    </a:lnTo>
                    <a:lnTo>
                      <a:pt x="995" y="996"/>
                    </a:lnTo>
                    <a:lnTo>
                      <a:pt x="998" y="996"/>
                    </a:lnTo>
                    <a:lnTo>
                      <a:pt x="1015" y="981"/>
                    </a:lnTo>
                    <a:lnTo>
                      <a:pt x="1024" y="970"/>
                    </a:lnTo>
                    <a:lnTo>
                      <a:pt x="1026" y="964"/>
                    </a:lnTo>
                    <a:lnTo>
                      <a:pt x="1036" y="953"/>
                    </a:lnTo>
                    <a:lnTo>
                      <a:pt x="1030" y="929"/>
                    </a:lnTo>
                    <a:lnTo>
                      <a:pt x="1036" y="913"/>
                    </a:lnTo>
                    <a:lnTo>
                      <a:pt x="1068" y="897"/>
                    </a:lnTo>
                    <a:lnTo>
                      <a:pt x="1078" y="894"/>
                    </a:lnTo>
                    <a:lnTo>
                      <a:pt x="1084" y="889"/>
                    </a:lnTo>
                    <a:lnTo>
                      <a:pt x="1089" y="880"/>
                    </a:lnTo>
                    <a:lnTo>
                      <a:pt x="1091" y="874"/>
                    </a:lnTo>
                    <a:lnTo>
                      <a:pt x="1096" y="868"/>
                    </a:lnTo>
                    <a:lnTo>
                      <a:pt x="1100" y="868"/>
                    </a:lnTo>
                    <a:lnTo>
                      <a:pt x="1097" y="880"/>
                    </a:lnTo>
                    <a:lnTo>
                      <a:pt x="1097" y="893"/>
                    </a:lnTo>
                    <a:lnTo>
                      <a:pt x="1099" y="894"/>
                    </a:lnTo>
                    <a:lnTo>
                      <a:pt x="1101" y="894"/>
                    </a:lnTo>
                    <a:lnTo>
                      <a:pt x="1104" y="895"/>
                    </a:lnTo>
                    <a:lnTo>
                      <a:pt x="1107" y="902"/>
                    </a:lnTo>
                    <a:lnTo>
                      <a:pt x="1116" y="901"/>
                    </a:lnTo>
                    <a:lnTo>
                      <a:pt x="1121" y="897"/>
                    </a:lnTo>
                    <a:lnTo>
                      <a:pt x="1124" y="899"/>
                    </a:lnTo>
                    <a:lnTo>
                      <a:pt x="1126" y="890"/>
                    </a:lnTo>
                    <a:lnTo>
                      <a:pt x="1128" y="886"/>
                    </a:lnTo>
                    <a:lnTo>
                      <a:pt x="1131" y="896"/>
                    </a:lnTo>
                    <a:lnTo>
                      <a:pt x="1134" y="900"/>
                    </a:lnTo>
                    <a:lnTo>
                      <a:pt x="1142" y="897"/>
                    </a:lnTo>
                    <a:lnTo>
                      <a:pt x="1135" y="884"/>
                    </a:lnTo>
                    <a:lnTo>
                      <a:pt x="1137" y="878"/>
                    </a:lnTo>
                    <a:lnTo>
                      <a:pt x="1135" y="874"/>
                    </a:lnTo>
                    <a:lnTo>
                      <a:pt x="1133" y="863"/>
                    </a:lnTo>
                    <a:lnTo>
                      <a:pt x="1134" y="854"/>
                    </a:lnTo>
                    <a:lnTo>
                      <a:pt x="1132" y="846"/>
                    </a:lnTo>
                    <a:lnTo>
                      <a:pt x="1127" y="841"/>
                    </a:lnTo>
                    <a:lnTo>
                      <a:pt x="1124" y="832"/>
                    </a:lnTo>
                    <a:lnTo>
                      <a:pt x="1124" y="823"/>
                    </a:lnTo>
                    <a:lnTo>
                      <a:pt x="1126" y="820"/>
                    </a:lnTo>
                    <a:lnTo>
                      <a:pt x="1127" y="804"/>
                    </a:lnTo>
                    <a:lnTo>
                      <a:pt x="1126" y="800"/>
                    </a:lnTo>
                    <a:lnTo>
                      <a:pt x="1122" y="799"/>
                    </a:lnTo>
                    <a:lnTo>
                      <a:pt x="1122" y="784"/>
                    </a:lnTo>
                    <a:lnTo>
                      <a:pt x="1116" y="778"/>
                    </a:lnTo>
                    <a:lnTo>
                      <a:pt x="1116" y="770"/>
                    </a:lnTo>
                    <a:lnTo>
                      <a:pt x="1118" y="759"/>
                    </a:lnTo>
                    <a:lnTo>
                      <a:pt x="1120" y="738"/>
                    </a:lnTo>
                    <a:lnTo>
                      <a:pt x="1111" y="728"/>
                    </a:lnTo>
                    <a:lnTo>
                      <a:pt x="1105" y="723"/>
                    </a:lnTo>
                    <a:lnTo>
                      <a:pt x="1094" y="718"/>
                    </a:lnTo>
                    <a:lnTo>
                      <a:pt x="1085" y="714"/>
                    </a:lnTo>
                    <a:lnTo>
                      <a:pt x="1084" y="708"/>
                    </a:lnTo>
                    <a:lnTo>
                      <a:pt x="1085" y="703"/>
                    </a:lnTo>
                    <a:lnTo>
                      <a:pt x="1090" y="695"/>
                    </a:lnTo>
                    <a:lnTo>
                      <a:pt x="1097" y="694"/>
                    </a:lnTo>
                    <a:lnTo>
                      <a:pt x="1104" y="690"/>
                    </a:lnTo>
                    <a:lnTo>
                      <a:pt x="1106" y="683"/>
                    </a:lnTo>
                    <a:lnTo>
                      <a:pt x="1126" y="681"/>
                    </a:lnTo>
                    <a:lnTo>
                      <a:pt x="1126" y="673"/>
                    </a:lnTo>
                    <a:lnTo>
                      <a:pt x="1122" y="669"/>
                    </a:lnTo>
                    <a:lnTo>
                      <a:pt x="1123" y="665"/>
                    </a:lnTo>
                    <a:lnTo>
                      <a:pt x="1108" y="667"/>
                    </a:lnTo>
                    <a:lnTo>
                      <a:pt x="1101" y="662"/>
                    </a:lnTo>
                    <a:lnTo>
                      <a:pt x="1099" y="648"/>
                    </a:lnTo>
                    <a:lnTo>
                      <a:pt x="1095" y="644"/>
                    </a:lnTo>
                    <a:lnTo>
                      <a:pt x="1110" y="620"/>
                    </a:lnTo>
                    <a:lnTo>
                      <a:pt x="1112" y="608"/>
                    </a:lnTo>
                    <a:lnTo>
                      <a:pt x="1117" y="605"/>
                    </a:lnTo>
                    <a:lnTo>
                      <a:pt x="1126" y="622"/>
                    </a:lnTo>
                    <a:lnTo>
                      <a:pt x="1132" y="630"/>
                    </a:lnTo>
                    <a:lnTo>
                      <a:pt x="1133" y="622"/>
                    </a:lnTo>
                    <a:lnTo>
                      <a:pt x="1137" y="610"/>
                    </a:lnTo>
                    <a:lnTo>
                      <a:pt x="1143" y="613"/>
                    </a:lnTo>
                    <a:lnTo>
                      <a:pt x="1145" y="627"/>
                    </a:lnTo>
                    <a:lnTo>
                      <a:pt x="1153" y="636"/>
                    </a:lnTo>
                    <a:lnTo>
                      <a:pt x="1159" y="632"/>
                    </a:lnTo>
                    <a:lnTo>
                      <a:pt x="1166" y="638"/>
                    </a:lnTo>
                    <a:lnTo>
                      <a:pt x="1175" y="624"/>
                    </a:lnTo>
                    <a:lnTo>
                      <a:pt x="1177" y="628"/>
                    </a:lnTo>
                    <a:lnTo>
                      <a:pt x="1180" y="648"/>
                    </a:lnTo>
                    <a:lnTo>
                      <a:pt x="1185" y="667"/>
                    </a:lnTo>
                    <a:lnTo>
                      <a:pt x="1192" y="675"/>
                    </a:lnTo>
                    <a:lnTo>
                      <a:pt x="1203" y="680"/>
                    </a:lnTo>
                    <a:lnTo>
                      <a:pt x="1246" y="684"/>
                    </a:lnTo>
                    <a:lnTo>
                      <a:pt x="1250" y="681"/>
                    </a:lnTo>
                    <a:lnTo>
                      <a:pt x="1264" y="679"/>
                    </a:lnTo>
                    <a:lnTo>
                      <a:pt x="1288" y="681"/>
                    </a:lnTo>
                    <a:lnTo>
                      <a:pt x="1311" y="685"/>
                    </a:lnTo>
                    <a:lnTo>
                      <a:pt x="1326" y="691"/>
                    </a:lnTo>
                    <a:lnTo>
                      <a:pt x="1325" y="696"/>
                    </a:lnTo>
                    <a:lnTo>
                      <a:pt x="1315" y="701"/>
                    </a:lnTo>
                    <a:lnTo>
                      <a:pt x="1310" y="714"/>
                    </a:lnTo>
                    <a:lnTo>
                      <a:pt x="1298" y="729"/>
                    </a:lnTo>
                    <a:lnTo>
                      <a:pt x="1288" y="739"/>
                    </a:lnTo>
                    <a:lnTo>
                      <a:pt x="1276" y="744"/>
                    </a:lnTo>
                    <a:lnTo>
                      <a:pt x="1262" y="754"/>
                    </a:lnTo>
                    <a:lnTo>
                      <a:pt x="1260" y="762"/>
                    </a:lnTo>
                    <a:lnTo>
                      <a:pt x="1261" y="778"/>
                    </a:lnTo>
                    <a:lnTo>
                      <a:pt x="1268" y="798"/>
                    </a:lnTo>
                    <a:lnTo>
                      <a:pt x="1278" y="799"/>
                    </a:lnTo>
                    <a:lnTo>
                      <a:pt x="1284" y="809"/>
                    </a:lnTo>
                    <a:lnTo>
                      <a:pt x="1292" y="814"/>
                    </a:lnTo>
                    <a:lnTo>
                      <a:pt x="1295" y="807"/>
                    </a:lnTo>
                    <a:lnTo>
                      <a:pt x="1301" y="786"/>
                    </a:lnTo>
                    <a:lnTo>
                      <a:pt x="1312" y="771"/>
                    </a:lnTo>
                    <a:lnTo>
                      <a:pt x="1319" y="772"/>
                    </a:lnTo>
                    <a:lnTo>
                      <a:pt x="1326" y="786"/>
                    </a:lnTo>
                    <a:lnTo>
                      <a:pt x="1331" y="803"/>
                    </a:lnTo>
                    <a:lnTo>
                      <a:pt x="1333" y="811"/>
                    </a:lnTo>
                    <a:lnTo>
                      <a:pt x="1336" y="819"/>
                    </a:lnTo>
                    <a:lnTo>
                      <a:pt x="1342" y="847"/>
                    </a:lnTo>
                    <a:lnTo>
                      <a:pt x="1346" y="881"/>
                    </a:lnTo>
                    <a:lnTo>
                      <a:pt x="1349" y="878"/>
                    </a:lnTo>
                    <a:lnTo>
                      <a:pt x="1354" y="873"/>
                    </a:lnTo>
                    <a:lnTo>
                      <a:pt x="1363" y="875"/>
                    </a:lnTo>
                    <a:lnTo>
                      <a:pt x="1368" y="874"/>
                    </a:lnTo>
                    <a:lnTo>
                      <a:pt x="1373" y="868"/>
                    </a:lnTo>
                    <a:lnTo>
                      <a:pt x="1374" y="862"/>
                    </a:lnTo>
                    <a:lnTo>
                      <a:pt x="1371" y="862"/>
                    </a:lnTo>
                    <a:lnTo>
                      <a:pt x="1368" y="852"/>
                    </a:lnTo>
                    <a:lnTo>
                      <a:pt x="1368" y="836"/>
                    </a:lnTo>
                    <a:lnTo>
                      <a:pt x="1369" y="823"/>
                    </a:lnTo>
                    <a:lnTo>
                      <a:pt x="1380" y="824"/>
                    </a:lnTo>
                    <a:lnTo>
                      <a:pt x="1384" y="819"/>
                    </a:lnTo>
                    <a:lnTo>
                      <a:pt x="1387" y="799"/>
                    </a:lnTo>
                    <a:lnTo>
                      <a:pt x="1386" y="773"/>
                    </a:lnTo>
                    <a:lnTo>
                      <a:pt x="1393" y="766"/>
                    </a:lnTo>
                    <a:lnTo>
                      <a:pt x="1407" y="762"/>
                    </a:lnTo>
                    <a:lnTo>
                      <a:pt x="1420" y="765"/>
                    </a:lnTo>
                    <a:lnTo>
                      <a:pt x="1428" y="765"/>
                    </a:lnTo>
                    <a:lnTo>
                      <a:pt x="1433" y="760"/>
                    </a:lnTo>
                    <a:lnTo>
                      <a:pt x="1439" y="740"/>
                    </a:lnTo>
                    <a:lnTo>
                      <a:pt x="1457" y="705"/>
                    </a:lnTo>
                    <a:lnTo>
                      <a:pt x="1461" y="694"/>
                    </a:lnTo>
                    <a:lnTo>
                      <a:pt x="1459" y="684"/>
                    </a:lnTo>
                    <a:lnTo>
                      <a:pt x="1465" y="675"/>
                    </a:lnTo>
                    <a:lnTo>
                      <a:pt x="1481" y="664"/>
                    </a:lnTo>
                    <a:lnTo>
                      <a:pt x="1487" y="652"/>
                    </a:lnTo>
                    <a:lnTo>
                      <a:pt x="1486" y="624"/>
                    </a:lnTo>
                    <a:lnTo>
                      <a:pt x="1493" y="608"/>
                    </a:lnTo>
                    <a:lnTo>
                      <a:pt x="1506" y="597"/>
                    </a:lnTo>
                    <a:lnTo>
                      <a:pt x="1521" y="589"/>
                    </a:lnTo>
                    <a:lnTo>
                      <a:pt x="1531" y="581"/>
                    </a:lnTo>
                    <a:lnTo>
                      <a:pt x="1538" y="567"/>
                    </a:lnTo>
                    <a:lnTo>
                      <a:pt x="1558" y="563"/>
                    </a:lnTo>
                    <a:lnTo>
                      <a:pt x="1569" y="560"/>
                    </a:lnTo>
                    <a:lnTo>
                      <a:pt x="1585" y="565"/>
                    </a:lnTo>
                    <a:lnTo>
                      <a:pt x="1590" y="560"/>
                    </a:lnTo>
                    <a:lnTo>
                      <a:pt x="1586" y="544"/>
                    </a:lnTo>
                    <a:lnTo>
                      <a:pt x="1591" y="530"/>
                    </a:lnTo>
                    <a:lnTo>
                      <a:pt x="1602" y="525"/>
                    </a:lnTo>
                    <a:lnTo>
                      <a:pt x="1608" y="518"/>
                    </a:lnTo>
                    <a:lnTo>
                      <a:pt x="1608" y="506"/>
                    </a:lnTo>
                    <a:lnTo>
                      <a:pt x="1604" y="493"/>
                    </a:lnTo>
                    <a:lnTo>
                      <a:pt x="1594" y="490"/>
                    </a:lnTo>
                    <a:lnTo>
                      <a:pt x="1580" y="490"/>
                    </a:lnTo>
                    <a:lnTo>
                      <a:pt x="1570" y="486"/>
                    </a:lnTo>
                    <a:lnTo>
                      <a:pt x="1552" y="486"/>
                    </a:lnTo>
                    <a:lnTo>
                      <a:pt x="1554" y="470"/>
                    </a:lnTo>
                    <a:lnTo>
                      <a:pt x="1556" y="455"/>
                    </a:lnTo>
                    <a:lnTo>
                      <a:pt x="1543" y="453"/>
                    </a:lnTo>
                    <a:lnTo>
                      <a:pt x="1541" y="442"/>
                    </a:lnTo>
                    <a:lnTo>
                      <a:pt x="1543" y="434"/>
                    </a:lnTo>
                    <a:lnTo>
                      <a:pt x="1532" y="422"/>
                    </a:lnTo>
                    <a:lnTo>
                      <a:pt x="1520" y="426"/>
                    </a:lnTo>
                    <a:lnTo>
                      <a:pt x="1505" y="436"/>
                    </a:lnTo>
                    <a:lnTo>
                      <a:pt x="1492" y="439"/>
                    </a:lnTo>
                    <a:lnTo>
                      <a:pt x="1472" y="441"/>
                    </a:lnTo>
                    <a:lnTo>
                      <a:pt x="1463" y="439"/>
                    </a:lnTo>
                    <a:lnTo>
                      <a:pt x="1457" y="434"/>
                    </a:lnTo>
                    <a:lnTo>
                      <a:pt x="1452" y="433"/>
                    </a:lnTo>
                    <a:lnTo>
                      <a:pt x="1443" y="438"/>
                    </a:lnTo>
                    <a:lnTo>
                      <a:pt x="1434" y="444"/>
                    </a:lnTo>
                    <a:lnTo>
                      <a:pt x="1428" y="455"/>
                    </a:lnTo>
                    <a:lnTo>
                      <a:pt x="1408" y="472"/>
                    </a:lnTo>
                    <a:lnTo>
                      <a:pt x="1393" y="476"/>
                    </a:lnTo>
                    <a:lnTo>
                      <a:pt x="1379" y="492"/>
                    </a:lnTo>
                    <a:lnTo>
                      <a:pt x="1369" y="499"/>
                    </a:lnTo>
                    <a:lnTo>
                      <a:pt x="1354" y="507"/>
                    </a:lnTo>
                    <a:lnTo>
                      <a:pt x="1342" y="515"/>
                    </a:lnTo>
                    <a:lnTo>
                      <a:pt x="1314" y="522"/>
                    </a:lnTo>
                    <a:lnTo>
                      <a:pt x="1296" y="527"/>
                    </a:lnTo>
                    <a:lnTo>
                      <a:pt x="1298" y="529"/>
                    </a:lnTo>
                    <a:lnTo>
                      <a:pt x="1298" y="531"/>
                    </a:lnTo>
                    <a:lnTo>
                      <a:pt x="1295" y="538"/>
                    </a:lnTo>
                    <a:lnTo>
                      <a:pt x="1295" y="540"/>
                    </a:lnTo>
                    <a:lnTo>
                      <a:pt x="1296" y="542"/>
                    </a:lnTo>
                    <a:lnTo>
                      <a:pt x="1315" y="550"/>
                    </a:lnTo>
                    <a:lnTo>
                      <a:pt x="1321" y="556"/>
                    </a:lnTo>
                    <a:lnTo>
                      <a:pt x="1319" y="570"/>
                    </a:lnTo>
                    <a:lnTo>
                      <a:pt x="1320" y="574"/>
                    </a:lnTo>
                    <a:lnTo>
                      <a:pt x="1320" y="577"/>
                    </a:lnTo>
                    <a:lnTo>
                      <a:pt x="1312" y="581"/>
                    </a:lnTo>
                    <a:lnTo>
                      <a:pt x="1292" y="584"/>
                    </a:lnTo>
                    <a:lnTo>
                      <a:pt x="1278" y="585"/>
                    </a:lnTo>
                    <a:lnTo>
                      <a:pt x="1257" y="589"/>
                    </a:lnTo>
                    <a:lnTo>
                      <a:pt x="1249" y="590"/>
                    </a:lnTo>
                    <a:lnTo>
                      <a:pt x="1240" y="590"/>
                    </a:lnTo>
                    <a:lnTo>
                      <a:pt x="1230" y="587"/>
                    </a:lnTo>
                    <a:lnTo>
                      <a:pt x="1225" y="587"/>
                    </a:lnTo>
                    <a:lnTo>
                      <a:pt x="1202" y="595"/>
                    </a:lnTo>
                    <a:lnTo>
                      <a:pt x="1183" y="595"/>
                    </a:lnTo>
                    <a:lnTo>
                      <a:pt x="1160" y="592"/>
                    </a:lnTo>
                    <a:lnTo>
                      <a:pt x="1149" y="588"/>
                    </a:lnTo>
                    <a:lnTo>
                      <a:pt x="1145" y="585"/>
                    </a:lnTo>
                    <a:lnTo>
                      <a:pt x="1142" y="585"/>
                    </a:lnTo>
                    <a:lnTo>
                      <a:pt x="1140" y="584"/>
                    </a:lnTo>
                    <a:lnTo>
                      <a:pt x="1140" y="577"/>
                    </a:lnTo>
                    <a:lnTo>
                      <a:pt x="1139" y="574"/>
                    </a:lnTo>
                    <a:lnTo>
                      <a:pt x="1134" y="573"/>
                    </a:lnTo>
                    <a:lnTo>
                      <a:pt x="1134" y="568"/>
                    </a:lnTo>
                    <a:lnTo>
                      <a:pt x="1143" y="560"/>
                    </a:lnTo>
                    <a:lnTo>
                      <a:pt x="1144" y="556"/>
                    </a:lnTo>
                    <a:lnTo>
                      <a:pt x="1139" y="556"/>
                    </a:lnTo>
                    <a:lnTo>
                      <a:pt x="1135" y="554"/>
                    </a:lnTo>
                    <a:lnTo>
                      <a:pt x="1133" y="551"/>
                    </a:lnTo>
                    <a:lnTo>
                      <a:pt x="1133" y="544"/>
                    </a:lnTo>
                    <a:lnTo>
                      <a:pt x="1137" y="531"/>
                    </a:lnTo>
                    <a:lnTo>
                      <a:pt x="1137" y="525"/>
                    </a:lnTo>
                    <a:lnTo>
                      <a:pt x="1134" y="515"/>
                    </a:lnTo>
                    <a:lnTo>
                      <a:pt x="1133" y="512"/>
                    </a:lnTo>
                    <a:lnTo>
                      <a:pt x="1128" y="509"/>
                    </a:lnTo>
                    <a:lnTo>
                      <a:pt x="1123" y="511"/>
                    </a:lnTo>
                    <a:lnTo>
                      <a:pt x="1115" y="517"/>
                    </a:lnTo>
                    <a:lnTo>
                      <a:pt x="1107" y="517"/>
                    </a:lnTo>
                    <a:lnTo>
                      <a:pt x="1099" y="520"/>
                    </a:lnTo>
                    <a:lnTo>
                      <a:pt x="1097" y="522"/>
                    </a:lnTo>
                    <a:lnTo>
                      <a:pt x="1094" y="529"/>
                    </a:lnTo>
                    <a:lnTo>
                      <a:pt x="1090" y="541"/>
                    </a:lnTo>
                    <a:lnTo>
                      <a:pt x="1091" y="556"/>
                    </a:lnTo>
                    <a:lnTo>
                      <a:pt x="1090" y="570"/>
                    </a:lnTo>
                    <a:lnTo>
                      <a:pt x="1086" y="574"/>
                    </a:lnTo>
                    <a:lnTo>
                      <a:pt x="1086" y="578"/>
                    </a:lnTo>
                    <a:lnTo>
                      <a:pt x="1094" y="582"/>
                    </a:lnTo>
                    <a:lnTo>
                      <a:pt x="1099" y="592"/>
                    </a:lnTo>
                    <a:lnTo>
                      <a:pt x="1099" y="599"/>
                    </a:lnTo>
                    <a:lnTo>
                      <a:pt x="1092" y="610"/>
                    </a:lnTo>
                    <a:lnTo>
                      <a:pt x="1092" y="613"/>
                    </a:lnTo>
                    <a:lnTo>
                      <a:pt x="1080" y="611"/>
                    </a:lnTo>
                    <a:lnTo>
                      <a:pt x="1069" y="614"/>
                    </a:lnTo>
                    <a:lnTo>
                      <a:pt x="1054" y="613"/>
                    </a:lnTo>
                    <a:lnTo>
                      <a:pt x="1046" y="615"/>
                    </a:lnTo>
                    <a:lnTo>
                      <a:pt x="1036" y="610"/>
                    </a:lnTo>
                    <a:lnTo>
                      <a:pt x="1026" y="609"/>
                    </a:lnTo>
                    <a:lnTo>
                      <a:pt x="1020" y="609"/>
                    </a:lnTo>
                    <a:lnTo>
                      <a:pt x="973" y="601"/>
                    </a:lnTo>
                    <a:lnTo>
                      <a:pt x="967" y="595"/>
                    </a:lnTo>
                    <a:lnTo>
                      <a:pt x="959" y="592"/>
                    </a:lnTo>
                    <a:lnTo>
                      <a:pt x="945" y="593"/>
                    </a:lnTo>
                    <a:lnTo>
                      <a:pt x="925" y="589"/>
                    </a:lnTo>
                    <a:lnTo>
                      <a:pt x="913" y="581"/>
                    </a:lnTo>
                    <a:lnTo>
                      <a:pt x="907" y="576"/>
                    </a:lnTo>
                    <a:lnTo>
                      <a:pt x="897" y="562"/>
                    </a:lnTo>
                    <a:lnTo>
                      <a:pt x="891" y="558"/>
                    </a:lnTo>
                    <a:lnTo>
                      <a:pt x="873" y="555"/>
                    </a:lnTo>
                    <a:lnTo>
                      <a:pt x="869" y="555"/>
                    </a:lnTo>
                    <a:lnTo>
                      <a:pt x="866" y="558"/>
                    </a:lnTo>
                    <a:lnTo>
                      <a:pt x="860" y="557"/>
                    </a:lnTo>
                    <a:lnTo>
                      <a:pt x="852" y="554"/>
                    </a:lnTo>
                    <a:lnTo>
                      <a:pt x="841" y="554"/>
                    </a:lnTo>
                    <a:lnTo>
                      <a:pt x="832" y="558"/>
                    </a:lnTo>
                    <a:lnTo>
                      <a:pt x="827" y="558"/>
                    </a:lnTo>
                    <a:lnTo>
                      <a:pt x="806" y="554"/>
                    </a:lnTo>
                    <a:lnTo>
                      <a:pt x="796" y="541"/>
                    </a:lnTo>
                    <a:lnTo>
                      <a:pt x="794" y="539"/>
                    </a:lnTo>
                    <a:lnTo>
                      <a:pt x="785" y="538"/>
                    </a:lnTo>
                    <a:lnTo>
                      <a:pt x="782" y="538"/>
                    </a:lnTo>
                    <a:lnTo>
                      <a:pt x="772" y="530"/>
                    </a:lnTo>
                    <a:lnTo>
                      <a:pt x="761" y="525"/>
                    </a:lnTo>
                    <a:lnTo>
                      <a:pt x="751" y="524"/>
                    </a:lnTo>
                    <a:lnTo>
                      <a:pt x="741" y="519"/>
                    </a:lnTo>
                    <a:lnTo>
                      <a:pt x="736" y="515"/>
                    </a:lnTo>
                    <a:lnTo>
                      <a:pt x="724" y="501"/>
                    </a:lnTo>
                    <a:lnTo>
                      <a:pt x="715" y="495"/>
                    </a:lnTo>
                    <a:lnTo>
                      <a:pt x="707" y="491"/>
                    </a:lnTo>
                    <a:lnTo>
                      <a:pt x="703" y="487"/>
                    </a:lnTo>
                    <a:lnTo>
                      <a:pt x="690" y="480"/>
                    </a:lnTo>
                    <a:lnTo>
                      <a:pt x="687" y="480"/>
                    </a:lnTo>
                    <a:lnTo>
                      <a:pt x="686" y="484"/>
                    </a:lnTo>
                    <a:lnTo>
                      <a:pt x="681" y="484"/>
                    </a:lnTo>
                    <a:lnTo>
                      <a:pt x="676" y="480"/>
                    </a:lnTo>
                    <a:lnTo>
                      <a:pt x="675" y="474"/>
                    </a:lnTo>
                    <a:lnTo>
                      <a:pt x="670" y="469"/>
                    </a:lnTo>
                    <a:lnTo>
                      <a:pt x="659" y="468"/>
                    </a:lnTo>
                    <a:lnTo>
                      <a:pt x="658" y="465"/>
                    </a:lnTo>
                    <a:lnTo>
                      <a:pt x="659" y="458"/>
                    </a:lnTo>
                    <a:lnTo>
                      <a:pt x="664" y="450"/>
                    </a:lnTo>
                    <a:lnTo>
                      <a:pt x="667" y="449"/>
                    </a:lnTo>
                    <a:lnTo>
                      <a:pt x="669" y="442"/>
                    </a:lnTo>
                    <a:lnTo>
                      <a:pt x="672" y="438"/>
                    </a:lnTo>
                    <a:lnTo>
                      <a:pt x="669" y="429"/>
                    </a:lnTo>
                    <a:lnTo>
                      <a:pt x="672" y="422"/>
                    </a:lnTo>
                    <a:lnTo>
                      <a:pt x="677" y="416"/>
                    </a:lnTo>
                    <a:lnTo>
                      <a:pt x="675" y="409"/>
                    </a:lnTo>
                    <a:lnTo>
                      <a:pt x="675" y="405"/>
                    </a:lnTo>
                    <a:lnTo>
                      <a:pt x="679" y="400"/>
                    </a:lnTo>
                    <a:lnTo>
                      <a:pt x="685" y="400"/>
                    </a:lnTo>
                    <a:lnTo>
                      <a:pt x="688" y="393"/>
                    </a:lnTo>
                    <a:lnTo>
                      <a:pt x="696" y="388"/>
                    </a:lnTo>
                    <a:lnTo>
                      <a:pt x="699" y="382"/>
                    </a:lnTo>
                    <a:lnTo>
                      <a:pt x="701" y="377"/>
                    </a:lnTo>
                    <a:lnTo>
                      <a:pt x="703" y="375"/>
                    </a:lnTo>
                    <a:lnTo>
                      <a:pt x="706" y="377"/>
                    </a:lnTo>
                    <a:lnTo>
                      <a:pt x="712" y="375"/>
                    </a:lnTo>
                    <a:lnTo>
                      <a:pt x="709" y="374"/>
                    </a:lnTo>
                    <a:lnTo>
                      <a:pt x="692" y="369"/>
                    </a:lnTo>
                    <a:lnTo>
                      <a:pt x="690" y="367"/>
                    </a:lnTo>
                    <a:lnTo>
                      <a:pt x="686" y="361"/>
                    </a:lnTo>
                    <a:lnTo>
                      <a:pt x="681" y="359"/>
                    </a:lnTo>
                    <a:lnTo>
                      <a:pt x="669" y="350"/>
                    </a:lnTo>
                    <a:lnTo>
                      <a:pt x="663" y="350"/>
                    </a:lnTo>
                    <a:lnTo>
                      <a:pt x="656" y="346"/>
                    </a:lnTo>
                    <a:lnTo>
                      <a:pt x="654" y="342"/>
                    </a:lnTo>
                    <a:lnTo>
                      <a:pt x="654" y="339"/>
                    </a:lnTo>
                    <a:lnTo>
                      <a:pt x="651" y="335"/>
                    </a:lnTo>
                    <a:lnTo>
                      <a:pt x="647" y="335"/>
                    </a:lnTo>
                    <a:lnTo>
                      <a:pt x="645" y="332"/>
                    </a:lnTo>
                    <a:lnTo>
                      <a:pt x="640" y="330"/>
                    </a:lnTo>
                    <a:lnTo>
                      <a:pt x="632" y="334"/>
                    </a:lnTo>
                    <a:lnTo>
                      <a:pt x="631" y="332"/>
                    </a:lnTo>
                    <a:lnTo>
                      <a:pt x="629" y="326"/>
                    </a:lnTo>
                    <a:lnTo>
                      <a:pt x="628" y="325"/>
                    </a:lnTo>
                    <a:lnTo>
                      <a:pt x="624" y="324"/>
                    </a:lnTo>
                    <a:lnTo>
                      <a:pt x="621" y="325"/>
                    </a:lnTo>
                    <a:lnTo>
                      <a:pt x="612" y="324"/>
                    </a:lnTo>
                    <a:lnTo>
                      <a:pt x="608" y="325"/>
                    </a:lnTo>
                    <a:lnTo>
                      <a:pt x="602" y="329"/>
                    </a:lnTo>
                    <a:lnTo>
                      <a:pt x="599" y="329"/>
                    </a:lnTo>
                    <a:lnTo>
                      <a:pt x="596" y="326"/>
                    </a:lnTo>
                    <a:lnTo>
                      <a:pt x="597" y="316"/>
                    </a:lnTo>
                    <a:lnTo>
                      <a:pt x="593" y="313"/>
                    </a:lnTo>
                    <a:lnTo>
                      <a:pt x="589" y="307"/>
                    </a:lnTo>
                    <a:lnTo>
                      <a:pt x="589" y="304"/>
                    </a:lnTo>
                    <a:lnTo>
                      <a:pt x="584" y="299"/>
                    </a:lnTo>
                    <a:lnTo>
                      <a:pt x="584" y="294"/>
                    </a:lnTo>
                    <a:lnTo>
                      <a:pt x="586" y="287"/>
                    </a:lnTo>
                    <a:lnTo>
                      <a:pt x="583" y="281"/>
                    </a:lnTo>
                    <a:lnTo>
                      <a:pt x="583" y="277"/>
                    </a:lnTo>
                    <a:lnTo>
                      <a:pt x="584" y="270"/>
                    </a:lnTo>
                    <a:lnTo>
                      <a:pt x="586" y="264"/>
                    </a:lnTo>
                    <a:lnTo>
                      <a:pt x="579" y="254"/>
                    </a:lnTo>
                    <a:lnTo>
                      <a:pt x="572" y="246"/>
                    </a:lnTo>
                    <a:lnTo>
                      <a:pt x="572" y="237"/>
                    </a:lnTo>
                    <a:lnTo>
                      <a:pt x="569" y="229"/>
                    </a:lnTo>
                    <a:lnTo>
                      <a:pt x="570" y="226"/>
                    </a:lnTo>
                    <a:lnTo>
                      <a:pt x="581" y="224"/>
                    </a:lnTo>
                    <a:lnTo>
                      <a:pt x="584" y="221"/>
                    </a:lnTo>
                    <a:lnTo>
                      <a:pt x="585" y="222"/>
                    </a:lnTo>
                    <a:lnTo>
                      <a:pt x="586" y="229"/>
                    </a:lnTo>
                    <a:lnTo>
                      <a:pt x="589" y="234"/>
                    </a:lnTo>
                    <a:lnTo>
                      <a:pt x="591" y="237"/>
                    </a:lnTo>
                    <a:lnTo>
                      <a:pt x="599" y="239"/>
                    </a:lnTo>
                    <a:lnTo>
                      <a:pt x="601" y="238"/>
                    </a:lnTo>
                    <a:lnTo>
                      <a:pt x="604" y="237"/>
                    </a:lnTo>
                    <a:lnTo>
                      <a:pt x="607" y="238"/>
                    </a:lnTo>
                    <a:lnTo>
                      <a:pt x="608" y="232"/>
                    </a:lnTo>
                    <a:lnTo>
                      <a:pt x="612" y="229"/>
                    </a:lnTo>
                    <a:lnTo>
                      <a:pt x="616" y="223"/>
                    </a:lnTo>
                    <a:lnTo>
                      <a:pt x="617" y="223"/>
                    </a:lnTo>
                    <a:lnTo>
                      <a:pt x="621" y="228"/>
                    </a:lnTo>
                    <a:lnTo>
                      <a:pt x="623" y="228"/>
                    </a:lnTo>
                    <a:lnTo>
                      <a:pt x="632" y="217"/>
                    </a:lnTo>
                    <a:lnTo>
                      <a:pt x="632" y="215"/>
                    </a:lnTo>
                    <a:lnTo>
                      <a:pt x="628" y="208"/>
                    </a:lnTo>
                    <a:lnTo>
                      <a:pt x="622" y="200"/>
                    </a:lnTo>
                    <a:lnTo>
                      <a:pt x="621" y="195"/>
                    </a:lnTo>
                    <a:lnTo>
                      <a:pt x="622" y="192"/>
                    </a:lnTo>
                    <a:lnTo>
                      <a:pt x="622" y="189"/>
                    </a:lnTo>
                    <a:lnTo>
                      <a:pt x="612" y="184"/>
                    </a:lnTo>
                    <a:lnTo>
                      <a:pt x="607" y="185"/>
                    </a:lnTo>
                    <a:lnTo>
                      <a:pt x="606" y="181"/>
                    </a:lnTo>
                    <a:lnTo>
                      <a:pt x="597" y="174"/>
                    </a:lnTo>
                    <a:lnTo>
                      <a:pt x="597" y="159"/>
                    </a:lnTo>
                    <a:lnTo>
                      <a:pt x="602" y="158"/>
                    </a:lnTo>
                    <a:lnTo>
                      <a:pt x="600" y="152"/>
                    </a:lnTo>
                    <a:lnTo>
                      <a:pt x="601" y="149"/>
                    </a:lnTo>
                    <a:lnTo>
                      <a:pt x="602" y="148"/>
                    </a:lnTo>
                    <a:lnTo>
                      <a:pt x="595" y="141"/>
                    </a:lnTo>
                    <a:lnTo>
                      <a:pt x="596" y="135"/>
                    </a:lnTo>
                    <a:lnTo>
                      <a:pt x="596" y="133"/>
                    </a:lnTo>
                    <a:lnTo>
                      <a:pt x="606" y="133"/>
                    </a:lnTo>
                    <a:lnTo>
                      <a:pt x="610" y="130"/>
                    </a:lnTo>
                    <a:lnTo>
                      <a:pt x="621" y="133"/>
                    </a:lnTo>
                    <a:lnTo>
                      <a:pt x="623" y="131"/>
                    </a:lnTo>
                    <a:lnTo>
                      <a:pt x="628" y="126"/>
                    </a:lnTo>
                    <a:lnTo>
                      <a:pt x="633" y="116"/>
                    </a:lnTo>
                    <a:lnTo>
                      <a:pt x="633" y="105"/>
                    </a:lnTo>
                    <a:lnTo>
                      <a:pt x="643" y="104"/>
                    </a:lnTo>
                    <a:lnTo>
                      <a:pt x="644" y="103"/>
                    </a:lnTo>
                    <a:lnTo>
                      <a:pt x="642" y="100"/>
                    </a:lnTo>
                    <a:lnTo>
                      <a:pt x="643" y="97"/>
                    </a:lnTo>
                    <a:lnTo>
                      <a:pt x="647" y="94"/>
                    </a:lnTo>
                    <a:lnTo>
                      <a:pt x="648" y="92"/>
                    </a:lnTo>
                    <a:lnTo>
                      <a:pt x="651" y="88"/>
                    </a:lnTo>
                    <a:lnTo>
                      <a:pt x="658" y="83"/>
                    </a:lnTo>
                    <a:lnTo>
                      <a:pt x="658" y="77"/>
                    </a:lnTo>
                    <a:lnTo>
                      <a:pt x="664" y="71"/>
                    </a:lnTo>
                    <a:lnTo>
                      <a:pt x="666" y="52"/>
                    </a:lnTo>
                    <a:lnTo>
                      <a:pt x="669" y="50"/>
                    </a:lnTo>
                    <a:lnTo>
                      <a:pt x="669" y="43"/>
                    </a:lnTo>
                    <a:lnTo>
                      <a:pt x="675" y="35"/>
                    </a:lnTo>
                    <a:lnTo>
                      <a:pt x="675" y="32"/>
                    </a:lnTo>
                    <a:lnTo>
                      <a:pt x="671" y="29"/>
                    </a:lnTo>
                    <a:lnTo>
                      <a:pt x="667" y="29"/>
                    </a:lnTo>
                    <a:lnTo>
                      <a:pt x="660" y="38"/>
                    </a:lnTo>
                    <a:lnTo>
                      <a:pt x="658" y="38"/>
                    </a:lnTo>
                    <a:lnTo>
                      <a:pt x="655" y="34"/>
                    </a:lnTo>
                    <a:lnTo>
                      <a:pt x="653" y="23"/>
                    </a:lnTo>
                    <a:lnTo>
                      <a:pt x="648" y="27"/>
                    </a:lnTo>
                    <a:lnTo>
                      <a:pt x="644" y="27"/>
                    </a:lnTo>
                    <a:lnTo>
                      <a:pt x="642" y="22"/>
                    </a:lnTo>
                    <a:lnTo>
                      <a:pt x="639" y="22"/>
                    </a:lnTo>
                    <a:lnTo>
                      <a:pt x="637" y="20"/>
                    </a:lnTo>
                    <a:lnTo>
                      <a:pt x="636" y="11"/>
                    </a:lnTo>
                    <a:lnTo>
                      <a:pt x="632" y="9"/>
                    </a:lnTo>
                    <a:lnTo>
                      <a:pt x="631" y="7"/>
                    </a:lnTo>
                    <a:lnTo>
                      <a:pt x="628" y="6"/>
                    </a:lnTo>
                    <a:lnTo>
                      <a:pt x="624" y="6"/>
                    </a:lnTo>
                    <a:lnTo>
                      <a:pt x="621" y="1"/>
                    </a:lnTo>
                    <a:lnTo>
                      <a:pt x="618" y="0"/>
                    </a:lnTo>
                    <a:lnTo>
                      <a:pt x="615" y="0"/>
                    </a:lnTo>
                    <a:lnTo>
                      <a:pt x="610" y="2"/>
                    </a:lnTo>
                    <a:lnTo>
                      <a:pt x="604" y="2"/>
                    </a:lnTo>
                    <a:lnTo>
                      <a:pt x="599" y="6"/>
                    </a:lnTo>
                    <a:lnTo>
                      <a:pt x="585" y="6"/>
                    </a:lnTo>
                    <a:lnTo>
                      <a:pt x="575" y="13"/>
                    </a:lnTo>
                    <a:lnTo>
                      <a:pt x="564" y="19"/>
                    </a:lnTo>
                    <a:lnTo>
                      <a:pt x="557" y="24"/>
                    </a:lnTo>
                    <a:lnTo>
                      <a:pt x="552" y="29"/>
                    </a:lnTo>
                    <a:lnTo>
                      <a:pt x="547" y="30"/>
                    </a:lnTo>
                    <a:lnTo>
                      <a:pt x="543" y="35"/>
                    </a:lnTo>
                    <a:lnTo>
                      <a:pt x="536" y="32"/>
                    </a:lnTo>
                    <a:lnTo>
                      <a:pt x="531" y="35"/>
                    </a:lnTo>
                    <a:lnTo>
                      <a:pt x="526" y="35"/>
                    </a:lnTo>
                    <a:lnTo>
                      <a:pt x="492" y="60"/>
                    </a:lnTo>
                    <a:lnTo>
                      <a:pt x="488" y="66"/>
                    </a:lnTo>
                    <a:lnTo>
                      <a:pt x="489" y="68"/>
                    </a:lnTo>
                    <a:lnTo>
                      <a:pt x="489" y="71"/>
                    </a:lnTo>
                    <a:lnTo>
                      <a:pt x="486" y="79"/>
                    </a:lnTo>
                    <a:lnTo>
                      <a:pt x="482" y="83"/>
                    </a:lnTo>
                    <a:lnTo>
                      <a:pt x="478" y="82"/>
                    </a:lnTo>
                    <a:lnTo>
                      <a:pt x="475" y="78"/>
                    </a:lnTo>
                    <a:lnTo>
                      <a:pt x="456" y="79"/>
                    </a:lnTo>
                    <a:lnTo>
                      <a:pt x="454" y="81"/>
                    </a:lnTo>
                    <a:lnTo>
                      <a:pt x="449" y="87"/>
                    </a:lnTo>
                    <a:lnTo>
                      <a:pt x="446" y="88"/>
                    </a:lnTo>
                    <a:lnTo>
                      <a:pt x="440" y="88"/>
                    </a:lnTo>
                    <a:lnTo>
                      <a:pt x="433" y="86"/>
                    </a:lnTo>
                    <a:lnTo>
                      <a:pt x="429" y="88"/>
                    </a:lnTo>
                    <a:lnTo>
                      <a:pt x="427" y="92"/>
                    </a:lnTo>
                    <a:lnTo>
                      <a:pt x="423" y="94"/>
                    </a:lnTo>
                    <a:lnTo>
                      <a:pt x="421" y="95"/>
                    </a:lnTo>
                    <a:lnTo>
                      <a:pt x="414" y="94"/>
                    </a:lnTo>
                    <a:lnTo>
                      <a:pt x="411" y="95"/>
                    </a:lnTo>
                    <a:lnTo>
                      <a:pt x="407" y="93"/>
                    </a:lnTo>
                    <a:lnTo>
                      <a:pt x="395" y="93"/>
                    </a:lnTo>
                    <a:lnTo>
                      <a:pt x="390" y="92"/>
                    </a:lnTo>
                    <a:lnTo>
                      <a:pt x="385" y="92"/>
                    </a:lnTo>
                    <a:lnTo>
                      <a:pt x="370" y="83"/>
                    </a:lnTo>
                    <a:lnTo>
                      <a:pt x="360" y="81"/>
                    </a:lnTo>
                    <a:lnTo>
                      <a:pt x="342" y="73"/>
                    </a:lnTo>
                    <a:lnTo>
                      <a:pt x="337" y="76"/>
                    </a:lnTo>
                    <a:lnTo>
                      <a:pt x="333" y="79"/>
                    </a:lnTo>
                    <a:lnTo>
                      <a:pt x="326" y="78"/>
                    </a:lnTo>
                    <a:lnTo>
                      <a:pt x="322" y="79"/>
                    </a:lnTo>
                    <a:lnTo>
                      <a:pt x="321" y="82"/>
                    </a:lnTo>
                    <a:lnTo>
                      <a:pt x="320" y="90"/>
                    </a:lnTo>
                    <a:lnTo>
                      <a:pt x="312" y="104"/>
                    </a:lnTo>
                    <a:lnTo>
                      <a:pt x="312" y="106"/>
                    </a:lnTo>
                    <a:lnTo>
                      <a:pt x="321" y="106"/>
                    </a:lnTo>
                    <a:lnTo>
                      <a:pt x="323" y="111"/>
                    </a:lnTo>
                    <a:lnTo>
                      <a:pt x="323" y="115"/>
                    </a:lnTo>
                    <a:lnTo>
                      <a:pt x="319" y="117"/>
                    </a:lnTo>
                    <a:lnTo>
                      <a:pt x="317" y="119"/>
                    </a:lnTo>
                    <a:lnTo>
                      <a:pt x="317" y="122"/>
                    </a:lnTo>
                    <a:lnTo>
                      <a:pt x="320" y="126"/>
                    </a:lnTo>
                    <a:lnTo>
                      <a:pt x="322" y="127"/>
                    </a:lnTo>
                    <a:lnTo>
                      <a:pt x="333" y="126"/>
                    </a:lnTo>
                    <a:lnTo>
                      <a:pt x="336" y="129"/>
                    </a:lnTo>
                    <a:lnTo>
                      <a:pt x="337" y="132"/>
                    </a:lnTo>
                    <a:lnTo>
                      <a:pt x="337" y="133"/>
                    </a:lnTo>
                    <a:lnTo>
                      <a:pt x="332" y="138"/>
                    </a:lnTo>
                    <a:lnTo>
                      <a:pt x="326" y="141"/>
                    </a:lnTo>
                    <a:lnTo>
                      <a:pt x="325" y="147"/>
                    </a:lnTo>
                    <a:lnTo>
                      <a:pt x="337" y="158"/>
                    </a:lnTo>
                    <a:lnTo>
                      <a:pt x="337" y="164"/>
                    </a:lnTo>
                    <a:lnTo>
                      <a:pt x="336" y="169"/>
                    </a:lnTo>
                    <a:lnTo>
                      <a:pt x="322" y="178"/>
                    </a:lnTo>
                    <a:lnTo>
                      <a:pt x="321" y="181"/>
                    </a:lnTo>
                    <a:lnTo>
                      <a:pt x="330" y="185"/>
                    </a:lnTo>
                    <a:lnTo>
                      <a:pt x="333" y="194"/>
                    </a:lnTo>
                    <a:lnTo>
                      <a:pt x="343" y="200"/>
                    </a:lnTo>
                    <a:lnTo>
                      <a:pt x="342" y="207"/>
                    </a:lnTo>
                    <a:lnTo>
                      <a:pt x="349" y="208"/>
                    </a:lnTo>
                    <a:lnTo>
                      <a:pt x="352" y="212"/>
                    </a:lnTo>
                    <a:lnTo>
                      <a:pt x="358" y="210"/>
                    </a:lnTo>
                    <a:lnTo>
                      <a:pt x="363" y="211"/>
                    </a:lnTo>
                    <a:lnTo>
                      <a:pt x="363" y="216"/>
                    </a:lnTo>
                    <a:lnTo>
                      <a:pt x="362" y="222"/>
                    </a:lnTo>
                    <a:lnTo>
                      <a:pt x="365" y="229"/>
                    </a:lnTo>
                    <a:lnTo>
                      <a:pt x="366" y="230"/>
                    </a:lnTo>
                    <a:lnTo>
                      <a:pt x="384" y="232"/>
                    </a:lnTo>
                    <a:lnTo>
                      <a:pt x="389" y="235"/>
                    </a:lnTo>
                    <a:lnTo>
                      <a:pt x="394" y="234"/>
                    </a:lnTo>
                    <a:lnTo>
                      <a:pt x="400" y="242"/>
                    </a:lnTo>
                    <a:lnTo>
                      <a:pt x="398" y="246"/>
                    </a:lnTo>
                    <a:lnTo>
                      <a:pt x="401" y="250"/>
                    </a:lnTo>
                    <a:lnTo>
                      <a:pt x="396" y="255"/>
                    </a:lnTo>
                    <a:lnTo>
                      <a:pt x="394" y="259"/>
                    </a:lnTo>
                    <a:lnTo>
                      <a:pt x="386" y="260"/>
                    </a:lnTo>
                    <a:lnTo>
                      <a:pt x="382" y="260"/>
                    </a:lnTo>
                    <a:lnTo>
                      <a:pt x="380" y="259"/>
                    </a:lnTo>
                    <a:lnTo>
                      <a:pt x="375" y="260"/>
                    </a:lnTo>
                    <a:lnTo>
                      <a:pt x="373" y="262"/>
                    </a:lnTo>
                    <a:lnTo>
                      <a:pt x="362" y="267"/>
                    </a:lnTo>
                    <a:lnTo>
                      <a:pt x="358" y="275"/>
                    </a:lnTo>
                    <a:lnTo>
                      <a:pt x="357" y="286"/>
                    </a:lnTo>
                    <a:lnTo>
                      <a:pt x="362" y="292"/>
                    </a:lnTo>
                    <a:lnTo>
                      <a:pt x="360" y="297"/>
                    </a:lnTo>
                    <a:lnTo>
                      <a:pt x="363" y="298"/>
                    </a:lnTo>
                    <a:lnTo>
                      <a:pt x="364" y="301"/>
                    </a:lnTo>
                    <a:lnTo>
                      <a:pt x="363" y="304"/>
                    </a:lnTo>
                    <a:lnTo>
                      <a:pt x="358" y="308"/>
                    </a:lnTo>
                    <a:lnTo>
                      <a:pt x="357" y="314"/>
                    </a:lnTo>
                    <a:lnTo>
                      <a:pt x="357" y="316"/>
                    </a:lnTo>
                    <a:lnTo>
                      <a:pt x="359" y="318"/>
                    </a:lnTo>
                    <a:lnTo>
                      <a:pt x="369" y="318"/>
                    </a:lnTo>
                    <a:lnTo>
                      <a:pt x="371" y="324"/>
                    </a:lnTo>
                    <a:lnTo>
                      <a:pt x="369" y="326"/>
                    </a:lnTo>
                    <a:lnTo>
                      <a:pt x="365" y="328"/>
                    </a:lnTo>
                    <a:lnTo>
                      <a:pt x="362" y="326"/>
                    </a:lnTo>
                    <a:lnTo>
                      <a:pt x="359" y="324"/>
                    </a:lnTo>
                    <a:lnTo>
                      <a:pt x="357" y="331"/>
                    </a:lnTo>
                    <a:lnTo>
                      <a:pt x="343" y="336"/>
                    </a:lnTo>
                    <a:lnTo>
                      <a:pt x="331" y="352"/>
                    </a:lnTo>
                    <a:lnTo>
                      <a:pt x="326" y="355"/>
                    </a:lnTo>
                    <a:lnTo>
                      <a:pt x="321" y="361"/>
                    </a:lnTo>
                    <a:lnTo>
                      <a:pt x="317" y="366"/>
                    </a:lnTo>
                    <a:lnTo>
                      <a:pt x="316" y="372"/>
                    </a:lnTo>
                    <a:lnTo>
                      <a:pt x="317" y="380"/>
                    </a:lnTo>
                    <a:lnTo>
                      <a:pt x="314" y="388"/>
                    </a:lnTo>
                    <a:lnTo>
                      <a:pt x="305" y="393"/>
                    </a:lnTo>
                    <a:lnTo>
                      <a:pt x="298" y="393"/>
                    </a:lnTo>
                    <a:lnTo>
                      <a:pt x="292" y="398"/>
                    </a:lnTo>
                    <a:lnTo>
                      <a:pt x="287" y="406"/>
                    </a:lnTo>
                    <a:lnTo>
                      <a:pt x="283" y="417"/>
                    </a:lnTo>
                    <a:lnTo>
                      <a:pt x="277" y="428"/>
                    </a:lnTo>
                    <a:lnTo>
                      <a:pt x="262" y="450"/>
                    </a:lnTo>
                    <a:lnTo>
                      <a:pt x="256" y="457"/>
                    </a:lnTo>
                    <a:lnTo>
                      <a:pt x="244" y="464"/>
                    </a:lnTo>
                    <a:lnTo>
                      <a:pt x="233" y="474"/>
                    </a:lnTo>
                    <a:lnTo>
                      <a:pt x="229" y="479"/>
                    </a:lnTo>
                    <a:lnTo>
                      <a:pt x="219" y="495"/>
                    </a:lnTo>
                    <a:lnTo>
                      <a:pt x="212" y="504"/>
                    </a:lnTo>
                    <a:lnTo>
                      <a:pt x="204" y="519"/>
                    </a:lnTo>
                    <a:lnTo>
                      <a:pt x="199" y="522"/>
                    </a:lnTo>
                    <a:lnTo>
                      <a:pt x="195" y="523"/>
                    </a:lnTo>
                    <a:lnTo>
                      <a:pt x="172" y="523"/>
                    </a:lnTo>
                    <a:lnTo>
                      <a:pt x="169" y="524"/>
                    </a:lnTo>
                    <a:lnTo>
                      <a:pt x="161" y="527"/>
                    </a:lnTo>
                    <a:lnTo>
                      <a:pt x="156" y="533"/>
                    </a:lnTo>
                    <a:lnTo>
                      <a:pt x="152" y="534"/>
                    </a:lnTo>
                    <a:lnTo>
                      <a:pt x="149" y="533"/>
                    </a:lnTo>
                    <a:lnTo>
                      <a:pt x="147" y="528"/>
                    </a:lnTo>
                    <a:lnTo>
                      <a:pt x="139" y="514"/>
                    </a:lnTo>
                    <a:lnTo>
                      <a:pt x="136" y="512"/>
                    </a:lnTo>
                    <a:lnTo>
                      <a:pt x="132" y="513"/>
                    </a:lnTo>
                    <a:lnTo>
                      <a:pt x="122" y="522"/>
                    </a:lnTo>
                    <a:lnTo>
                      <a:pt x="118" y="528"/>
                    </a:lnTo>
                    <a:lnTo>
                      <a:pt x="107" y="538"/>
                    </a:lnTo>
                    <a:lnTo>
                      <a:pt x="93" y="556"/>
                    </a:lnTo>
                    <a:lnTo>
                      <a:pt x="85" y="563"/>
                    </a:lnTo>
                    <a:lnTo>
                      <a:pt x="83" y="570"/>
                    </a:lnTo>
                    <a:lnTo>
                      <a:pt x="79" y="588"/>
                    </a:lnTo>
                    <a:lnTo>
                      <a:pt x="79" y="593"/>
                    </a:lnTo>
                    <a:lnTo>
                      <a:pt x="81" y="598"/>
                    </a:lnTo>
                    <a:lnTo>
                      <a:pt x="88" y="601"/>
                    </a:lnTo>
                    <a:lnTo>
                      <a:pt x="94" y="600"/>
                    </a:lnTo>
                    <a:lnTo>
                      <a:pt x="101" y="603"/>
                    </a:lnTo>
                    <a:lnTo>
                      <a:pt x="111" y="603"/>
                    </a:lnTo>
                    <a:lnTo>
                      <a:pt x="113" y="604"/>
                    </a:lnTo>
                    <a:lnTo>
                      <a:pt x="117" y="608"/>
                    </a:lnTo>
                    <a:lnTo>
                      <a:pt x="118" y="611"/>
                    </a:lnTo>
                    <a:lnTo>
                      <a:pt x="118" y="616"/>
                    </a:lnTo>
                    <a:lnTo>
                      <a:pt x="112" y="636"/>
                    </a:lnTo>
                    <a:lnTo>
                      <a:pt x="112" y="641"/>
                    </a:lnTo>
                    <a:lnTo>
                      <a:pt x="113" y="646"/>
                    </a:lnTo>
                    <a:lnTo>
                      <a:pt x="123" y="657"/>
                    </a:lnTo>
                    <a:lnTo>
                      <a:pt x="127" y="658"/>
                    </a:lnTo>
                    <a:lnTo>
                      <a:pt x="137" y="654"/>
                    </a:lnTo>
                    <a:lnTo>
                      <a:pt x="139" y="655"/>
                    </a:lnTo>
                    <a:lnTo>
                      <a:pt x="142" y="658"/>
                    </a:lnTo>
                    <a:lnTo>
                      <a:pt x="142" y="669"/>
                    </a:lnTo>
                    <a:lnTo>
                      <a:pt x="143" y="678"/>
                    </a:lnTo>
                    <a:lnTo>
                      <a:pt x="148" y="685"/>
                    </a:lnTo>
                    <a:lnTo>
                      <a:pt x="150" y="692"/>
                    </a:lnTo>
                    <a:lnTo>
                      <a:pt x="155" y="698"/>
                    </a:lnTo>
                    <a:lnTo>
                      <a:pt x="160" y="703"/>
                    </a:lnTo>
                    <a:lnTo>
                      <a:pt x="160" y="706"/>
                    </a:lnTo>
                    <a:lnTo>
                      <a:pt x="164" y="711"/>
                    </a:lnTo>
                    <a:lnTo>
                      <a:pt x="165" y="714"/>
                    </a:lnTo>
                    <a:lnTo>
                      <a:pt x="160" y="716"/>
                    </a:lnTo>
                    <a:lnTo>
                      <a:pt x="160" y="718"/>
                    </a:lnTo>
                    <a:lnTo>
                      <a:pt x="160" y="728"/>
                    </a:lnTo>
                    <a:lnTo>
                      <a:pt x="159" y="732"/>
                    </a:lnTo>
                    <a:lnTo>
                      <a:pt x="166" y="733"/>
                    </a:lnTo>
                    <a:lnTo>
                      <a:pt x="166" y="735"/>
                    </a:lnTo>
                    <a:lnTo>
                      <a:pt x="159" y="735"/>
                    </a:lnTo>
                    <a:lnTo>
                      <a:pt x="154" y="739"/>
                    </a:lnTo>
                    <a:lnTo>
                      <a:pt x="154" y="741"/>
                    </a:lnTo>
                    <a:lnTo>
                      <a:pt x="150" y="743"/>
                    </a:lnTo>
                    <a:lnTo>
                      <a:pt x="147" y="743"/>
                    </a:lnTo>
                    <a:lnTo>
                      <a:pt x="140" y="743"/>
                    </a:lnTo>
                    <a:lnTo>
                      <a:pt x="139" y="740"/>
                    </a:lnTo>
                    <a:lnTo>
                      <a:pt x="138" y="739"/>
                    </a:lnTo>
                    <a:lnTo>
                      <a:pt x="139" y="733"/>
                    </a:lnTo>
                    <a:lnTo>
                      <a:pt x="139" y="732"/>
                    </a:lnTo>
                    <a:lnTo>
                      <a:pt x="132" y="730"/>
                    </a:lnTo>
                    <a:lnTo>
                      <a:pt x="127" y="734"/>
                    </a:lnTo>
                    <a:lnTo>
                      <a:pt x="115" y="738"/>
                    </a:lnTo>
                    <a:lnTo>
                      <a:pt x="111" y="745"/>
                    </a:lnTo>
                    <a:lnTo>
                      <a:pt x="110" y="746"/>
                    </a:lnTo>
                    <a:lnTo>
                      <a:pt x="107" y="746"/>
                    </a:lnTo>
                    <a:lnTo>
                      <a:pt x="93" y="746"/>
                    </a:lnTo>
                    <a:lnTo>
                      <a:pt x="84" y="739"/>
                    </a:lnTo>
                    <a:lnTo>
                      <a:pt x="78" y="741"/>
                    </a:lnTo>
                    <a:lnTo>
                      <a:pt x="74" y="739"/>
                    </a:lnTo>
                    <a:lnTo>
                      <a:pt x="62" y="740"/>
                    </a:lnTo>
                    <a:lnTo>
                      <a:pt x="58" y="739"/>
                    </a:lnTo>
                    <a:lnTo>
                      <a:pt x="52" y="740"/>
                    </a:lnTo>
                    <a:lnTo>
                      <a:pt x="48" y="739"/>
                    </a:lnTo>
                    <a:lnTo>
                      <a:pt x="47" y="740"/>
                    </a:lnTo>
                    <a:lnTo>
                      <a:pt x="46" y="740"/>
                    </a:lnTo>
                    <a:lnTo>
                      <a:pt x="43" y="735"/>
                    </a:lnTo>
                    <a:lnTo>
                      <a:pt x="41" y="735"/>
                    </a:lnTo>
                    <a:lnTo>
                      <a:pt x="40" y="740"/>
                    </a:lnTo>
                    <a:lnTo>
                      <a:pt x="40" y="757"/>
                    </a:lnTo>
                    <a:lnTo>
                      <a:pt x="20" y="757"/>
                    </a:lnTo>
                    <a:lnTo>
                      <a:pt x="16" y="759"/>
                    </a:lnTo>
                    <a:lnTo>
                      <a:pt x="11" y="757"/>
                    </a:lnTo>
                    <a:lnTo>
                      <a:pt x="9" y="762"/>
                    </a:lnTo>
                    <a:lnTo>
                      <a:pt x="7" y="764"/>
                    </a:lnTo>
                    <a:lnTo>
                      <a:pt x="5" y="767"/>
                    </a:lnTo>
                    <a:lnTo>
                      <a:pt x="0" y="771"/>
                    </a:lnTo>
                    <a:lnTo>
                      <a:pt x="0" y="773"/>
                    </a:lnTo>
                    <a:lnTo>
                      <a:pt x="2" y="782"/>
                    </a:lnTo>
                    <a:lnTo>
                      <a:pt x="9" y="782"/>
                    </a:lnTo>
                    <a:lnTo>
                      <a:pt x="13" y="791"/>
                    </a:lnTo>
                    <a:lnTo>
                      <a:pt x="27" y="809"/>
                    </a:lnTo>
                    <a:lnTo>
                      <a:pt x="37" y="820"/>
                    </a:lnTo>
                    <a:lnTo>
                      <a:pt x="47" y="825"/>
                    </a:lnTo>
                    <a:lnTo>
                      <a:pt x="67" y="827"/>
                    </a:lnTo>
                    <a:lnTo>
                      <a:pt x="89" y="825"/>
                    </a:lnTo>
                    <a:lnTo>
                      <a:pt x="105" y="821"/>
                    </a:lnTo>
                    <a:lnTo>
                      <a:pt x="113" y="818"/>
                    </a:lnTo>
                    <a:lnTo>
                      <a:pt x="117" y="810"/>
                    </a:lnTo>
                    <a:lnTo>
                      <a:pt x="122" y="808"/>
                    </a:lnTo>
                    <a:lnTo>
                      <a:pt x="124" y="814"/>
                    </a:lnTo>
                    <a:lnTo>
                      <a:pt x="117" y="834"/>
                    </a:lnTo>
                    <a:lnTo>
                      <a:pt x="106" y="843"/>
                    </a:lnTo>
                    <a:lnTo>
                      <a:pt x="96" y="850"/>
                    </a:lnTo>
                    <a:lnTo>
                      <a:pt x="84" y="852"/>
                    </a:lnTo>
                    <a:lnTo>
                      <a:pt x="70" y="854"/>
                    </a:lnTo>
                    <a:lnTo>
                      <a:pt x="59" y="857"/>
                    </a:lnTo>
                    <a:lnTo>
                      <a:pt x="51" y="850"/>
                    </a:lnTo>
                    <a:lnTo>
                      <a:pt x="47" y="854"/>
                    </a:lnTo>
                    <a:lnTo>
                      <a:pt x="50" y="870"/>
                    </a:lnTo>
                    <a:lnTo>
                      <a:pt x="90" y="911"/>
                    </a:lnTo>
                    <a:lnTo>
                      <a:pt x="104" y="926"/>
                    </a:lnTo>
                    <a:lnTo>
                      <a:pt x="124" y="944"/>
                    </a:lnTo>
                    <a:lnTo>
                      <a:pt x="131" y="945"/>
                    </a:lnTo>
                    <a:lnTo>
                      <a:pt x="156" y="947"/>
                    </a:lnTo>
                    <a:lnTo>
                      <a:pt x="167" y="944"/>
                    </a:lnTo>
                    <a:lnTo>
                      <a:pt x="174" y="943"/>
                    </a:lnTo>
                    <a:lnTo>
                      <a:pt x="183" y="936"/>
                    </a:lnTo>
                    <a:lnTo>
                      <a:pt x="190" y="936"/>
                    </a:lnTo>
                    <a:lnTo>
                      <a:pt x="207" y="924"/>
                    </a:lnTo>
                    <a:lnTo>
                      <a:pt x="213" y="916"/>
                    </a:lnTo>
                    <a:lnTo>
                      <a:pt x="218" y="906"/>
                    </a:lnTo>
                    <a:lnTo>
                      <a:pt x="219" y="879"/>
                    </a:lnTo>
                    <a:lnTo>
                      <a:pt x="222" y="867"/>
                    </a:lnTo>
                    <a:lnTo>
                      <a:pt x="224" y="852"/>
                    </a:lnTo>
                    <a:lnTo>
                      <a:pt x="226" y="856"/>
                    </a:lnTo>
                    <a:lnTo>
                      <a:pt x="229" y="857"/>
                    </a:lnTo>
                    <a:lnTo>
                      <a:pt x="258" y="858"/>
                    </a:lnTo>
                    <a:lnTo>
                      <a:pt x="260" y="859"/>
                    </a:lnTo>
                    <a:lnTo>
                      <a:pt x="253" y="866"/>
                    </a:lnTo>
                    <a:lnTo>
                      <a:pt x="242" y="866"/>
                    </a:lnTo>
                    <a:lnTo>
                      <a:pt x="239" y="879"/>
                    </a:lnTo>
                    <a:lnTo>
                      <a:pt x="241" y="880"/>
                    </a:lnTo>
                    <a:lnTo>
                      <a:pt x="240" y="891"/>
                    </a:lnTo>
                    <a:lnTo>
                      <a:pt x="242" y="894"/>
                    </a:lnTo>
                    <a:lnTo>
                      <a:pt x="249" y="897"/>
                    </a:lnTo>
                    <a:lnTo>
                      <a:pt x="242" y="911"/>
                    </a:lnTo>
                    <a:lnTo>
                      <a:pt x="242" y="922"/>
                    </a:lnTo>
                    <a:lnTo>
                      <a:pt x="242" y="924"/>
                    </a:lnTo>
                    <a:lnTo>
                      <a:pt x="246" y="924"/>
                    </a:lnTo>
                    <a:lnTo>
                      <a:pt x="249" y="928"/>
                    </a:lnTo>
                    <a:lnTo>
                      <a:pt x="249" y="934"/>
                    </a:lnTo>
                    <a:lnTo>
                      <a:pt x="255" y="952"/>
                    </a:lnTo>
                    <a:lnTo>
                      <a:pt x="256" y="963"/>
                    </a:lnTo>
                    <a:lnTo>
                      <a:pt x="256" y="971"/>
                    </a:lnTo>
                    <a:lnTo>
                      <a:pt x="250" y="987"/>
                    </a:lnTo>
                    <a:lnTo>
                      <a:pt x="247" y="998"/>
                    </a:lnTo>
                    <a:lnTo>
                      <a:pt x="247" y="1009"/>
                    </a:lnTo>
                    <a:lnTo>
                      <a:pt x="251" y="1028"/>
                    </a:lnTo>
                    <a:lnTo>
                      <a:pt x="253" y="1031"/>
                    </a:lnTo>
                    <a:lnTo>
                      <a:pt x="253" y="1047"/>
                    </a:lnTo>
                    <a:lnTo>
                      <a:pt x="257" y="1044"/>
                    </a:lnTo>
                    <a:lnTo>
                      <a:pt x="261" y="1041"/>
                    </a:lnTo>
                    <a:lnTo>
                      <a:pt x="262" y="1045"/>
                    </a:lnTo>
                    <a:lnTo>
                      <a:pt x="263" y="1052"/>
                    </a:lnTo>
                    <a:lnTo>
                      <a:pt x="261" y="1056"/>
                    </a:lnTo>
                    <a:lnTo>
                      <a:pt x="261" y="1060"/>
                    </a:lnTo>
                    <a:lnTo>
                      <a:pt x="260" y="1065"/>
                    </a:lnTo>
                    <a:lnTo>
                      <a:pt x="257" y="1084"/>
                    </a:lnTo>
                    <a:lnTo>
                      <a:pt x="263" y="1093"/>
                    </a:lnTo>
                    <a:lnTo>
                      <a:pt x="262" y="1096"/>
                    </a:lnTo>
                    <a:lnTo>
                      <a:pt x="265" y="1114"/>
                    </a:lnTo>
                    <a:lnTo>
                      <a:pt x="266" y="1114"/>
                    </a:lnTo>
                    <a:lnTo>
                      <a:pt x="273" y="1139"/>
                    </a:lnTo>
                    <a:lnTo>
                      <a:pt x="276" y="1147"/>
                    </a:lnTo>
                    <a:lnTo>
                      <a:pt x="276" y="1157"/>
                    </a:lnTo>
                    <a:lnTo>
                      <a:pt x="278" y="1163"/>
                    </a:lnTo>
                    <a:lnTo>
                      <a:pt x="282" y="1192"/>
                    </a:lnTo>
                    <a:lnTo>
                      <a:pt x="284" y="1201"/>
                    </a:lnTo>
                    <a:lnTo>
                      <a:pt x="289" y="1212"/>
                    </a:lnTo>
                    <a:lnTo>
                      <a:pt x="293" y="1214"/>
                    </a:lnTo>
                    <a:lnTo>
                      <a:pt x="295" y="1225"/>
                    </a:lnTo>
                    <a:lnTo>
                      <a:pt x="304" y="123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4" name="Freeform 233">
                <a:extLst>
                  <a:ext uri="{FF2B5EF4-FFF2-40B4-BE49-F238E27FC236}">
                    <a16:creationId xmlns:a16="http://schemas.microsoft.com/office/drawing/2014/main" xmlns="" id="{0216BEBB-B946-4030-AD4E-4634C1E97D2E}"/>
                  </a:ext>
                </a:extLst>
              </p:cNvPr>
              <p:cNvSpPr>
                <a:spLocks noChangeAspect="1"/>
              </p:cNvSpPr>
              <p:nvPr/>
            </p:nvSpPr>
            <p:spPr bwMode="gray">
              <a:xfrm>
                <a:off x="3424" y="2128"/>
                <a:ext cx="184" cy="168"/>
              </a:xfrm>
              <a:custGeom>
                <a:avLst/>
                <a:gdLst/>
                <a:ahLst/>
                <a:cxnLst>
                  <a:cxn ang="0">
                    <a:pos x="106" y="668"/>
                  </a:cxn>
                  <a:cxn ang="0">
                    <a:pos x="108" y="599"/>
                  </a:cxn>
                  <a:cxn ang="0">
                    <a:pos x="0" y="475"/>
                  </a:cxn>
                  <a:cxn ang="0">
                    <a:pos x="109" y="492"/>
                  </a:cxn>
                  <a:cxn ang="0">
                    <a:pos x="187" y="487"/>
                  </a:cxn>
                  <a:cxn ang="0">
                    <a:pos x="302" y="458"/>
                  </a:cxn>
                  <a:cxn ang="0">
                    <a:pos x="325" y="378"/>
                  </a:cxn>
                  <a:cxn ang="0">
                    <a:pos x="379" y="373"/>
                  </a:cxn>
                  <a:cxn ang="0">
                    <a:pos x="405" y="346"/>
                  </a:cxn>
                  <a:cxn ang="0">
                    <a:pos x="435" y="356"/>
                  </a:cxn>
                  <a:cxn ang="0">
                    <a:pos x="464" y="297"/>
                  </a:cxn>
                  <a:cxn ang="0">
                    <a:pos x="490" y="258"/>
                  </a:cxn>
                  <a:cxn ang="0">
                    <a:pos x="506" y="218"/>
                  </a:cxn>
                  <a:cxn ang="0">
                    <a:pos x="549" y="202"/>
                  </a:cxn>
                  <a:cxn ang="0">
                    <a:pos x="561" y="163"/>
                  </a:cxn>
                  <a:cxn ang="0">
                    <a:pos x="588" y="114"/>
                  </a:cxn>
                  <a:cxn ang="0">
                    <a:pos x="570" y="60"/>
                  </a:cxn>
                  <a:cxn ang="0">
                    <a:pos x="604" y="34"/>
                  </a:cxn>
                  <a:cxn ang="0">
                    <a:pos x="645" y="12"/>
                  </a:cxn>
                  <a:cxn ang="0">
                    <a:pos x="731" y="11"/>
                  </a:cxn>
                  <a:cxn ang="0">
                    <a:pos x="780" y="2"/>
                  </a:cxn>
                  <a:cxn ang="0">
                    <a:pos x="811" y="16"/>
                  </a:cxn>
                  <a:cxn ang="0">
                    <a:pos x="830" y="59"/>
                  </a:cxn>
                  <a:cxn ang="0">
                    <a:pos x="852" y="78"/>
                  </a:cxn>
                  <a:cxn ang="0">
                    <a:pos x="903" y="99"/>
                  </a:cxn>
                  <a:cxn ang="0">
                    <a:pos x="877" y="153"/>
                  </a:cxn>
                  <a:cxn ang="0">
                    <a:pos x="828" y="156"/>
                  </a:cxn>
                  <a:cxn ang="0">
                    <a:pos x="790" y="163"/>
                  </a:cxn>
                  <a:cxn ang="0">
                    <a:pos x="721" y="148"/>
                  </a:cxn>
                  <a:cxn ang="0">
                    <a:pos x="718" y="185"/>
                  </a:cxn>
                  <a:cxn ang="0">
                    <a:pos x="732" y="202"/>
                  </a:cxn>
                  <a:cxn ang="0">
                    <a:pos x="717" y="248"/>
                  </a:cxn>
                  <a:cxn ang="0">
                    <a:pos x="753" y="280"/>
                  </a:cxn>
                  <a:cxn ang="0">
                    <a:pos x="789" y="304"/>
                  </a:cxn>
                  <a:cxn ang="0">
                    <a:pos x="775" y="329"/>
                  </a:cxn>
                  <a:cxn ang="0">
                    <a:pos x="758" y="368"/>
                  </a:cxn>
                  <a:cxn ang="0">
                    <a:pos x="766" y="394"/>
                  </a:cxn>
                  <a:cxn ang="0">
                    <a:pos x="721" y="425"/>
                  </a:cxn>
                  <a:cxn ang="0">
                    <a:pos x="687" y="468"/>
                  </a:cxn>
                  <a:cxn ang="0">
                    <a:pos x="624" y="549"/>
                  </a:cxn>
                  <a:cxn ang="0">
                    <a:pos x="556" y="597"/>
                  </a:cxn>
                  <a:cxn ang="0">
                    <a:pos x="517" y="592"/>
                  </a:cxn>
                  <a:cxn ang="0">
                    <a:pos x="476" y="668"/>
                  </a:cxn>
                  <a:cxn ang="0">
                    <a:pos x="513" y="686"/>
                  </a:cxn>
                  <a:cxn ang="0">
                    <a:pos x="537" y="728"/>
                  </a:cxn>
                  <a:cxn ang="0">
                    <a:pos x="559" y="781"/>
                  </a:cxn>
                  <a:cxn ang="0">
                    <a:pos x="554" y="805"/>
                  </a:cxn>
                  <a:cxn ang="0">
                    <a:pos x="534" y="803"/>
                  </a:cxn>
                  <a:cxn ang="0">
                    <a:pos x="488" y="816"/>
                  </a:cxn>
                  <a:cxn ang="0">
                    <a:pos x="442" y="810"/>
                  </a:cxn>
                  <a:cxn ang="0">
                    <a:pos x="406" y="827"/>
                  </a:cxn>
                  <a:cxn ang="0">
                    <a:pos x="363" y="834"/>
                  </a:cxn>
                  <a:cxn ang="0">
                    <a:pos x="329" y="781"/>
                  </a:cxn>
                  <a:cxn ang="0">
                    <a:pos x="250" y="744"/>
                  </a:cxn>
                  <a:cxn ang="0">
                    <a:pos x="164" y="746"/>
                  </a:cxn>
                  <a:cxn ang="0">
                    <a:pos x="61" y="761"/>
                  </a:cxn>
                </a:cxnLst>
                <a:rect l="0" t="0" r="r" b="b"/>
                <a:pathLst>
                  <a:path w="921" h="842">
                    <a:moveTo>
                      <a:pt x="42" y="757"/>
                    </a:moveTo>
                    <a:lnTo>
                      <a:pt x="42" y="743"/>
                    </a:lnTo>
                    <a:lnTo>
                      <a:pt x="44" y="730"/>
                    </a:lnTo>
                    <a:lnTo>
                      <a:pt x="55" y="701"/>
                    </a:lnTo>
                    <a:lnTo>
                      <a:pt x="64" y="689"/>
                    </a:lnTo>
                    <a:lnTo>
                      <a:pt x="77" y="679"/>
                    </a:lnTo>
                    <a:lnTo>
                      <a:pt x="91" y="674"/>
                    </a:lnTo>
                    <a:lnTo>
                      <a:pt x="106" y="668"/>
                    </a:lnTo>
                    <a:lnTo>
                      <a:pt x="118" y="665"/>
                    </a:lnTo>
                    <a:lnTo>
                      <a:pt x="131" y="653"/>
                    </a:lnTo>
                    <a:lnTo>
                      <a:pt x="134" y="647"/>
                    </a:lnTo>
                    <a:lnTo>
                      <a:pt x="133" y="637"/>
                    </a:lnTo>
                    <a:lnTo>
                      <a:pt x="128" y="632"/>
                    </a:lnTo>
                    <a:lnTo>
                      <a:pt x="108" y="628"/>
                    </a:lnTo>
                    <a:lnTo>
                      <a:pt x="109" y="614"/>
                    </a:lnTo>
                    <a:lnTo>
                      <a:pt x="108" y="599"/>
                    </a:lnTo>
                    <a:lnTo>
                      <a:pt x="103" y="573"/>
                    </a:lnTo>
                    <a:lnTo>
                      <a:pt x="98" y="567"/>
                    </a:lnTo>
                    <a:lnTo>
                      <a:pt x="71" y="558"/>
                    </a:lnTo>
                    <a:lnTo>
                      <a:pt x="55" y="550"/>
                    </a:lnTo>
                    <a:lnTo>
                      <a:pt x="43" y="540"/>
                    </a:lnTo>
                    <a:lnTo>
                      <a:pt x="22" y="497"/>
                    </a:lnTo>
                    <a:lnTo>
                      <a:pt x="8" y="485"/>
                    </a:lnTo>
                    <a:lnTo>
                      <a:pt x="0" y="475"/>
                    </a:lnTo>
                    <a:lnTo>
                      <a:pt x="4" y="470"/>
                    </a:lnTo>
                    <a:lnTo>
                      <a:pt x="63" y="486"/>
                    </a:lnTo>
                    <a:lnTo>
                      <a:pt x="81" y="496"/>
                    </a:lnTo>
                    <a:lnTo>
                      <a:pt x="88" y="497"/>
                    </a:lnTo>
                    <a:lnTo>
                      <a:pt x="92" y="496"/>
                    </a:lnTo>
                    <a:lnTo>
                      <a:pt x="96" y="493"/>
                    </a:lnTo>
                    <a:lnTo>
                      <a:pt x="99" y="492"/>
                    </a:lnTo>
                    <a:lnTo>
                      <a:pt x="109" y="492"/>
                    </a:lnTo>
                    <a:lnTo>
                      <a:pt x="118" y="491"/>
                    </a:lnTo>
                    <a:lnTo>
                      <a:pt x="130" y="491"/>
                    </a:lnTo>
                    <a:lnTo>
                      <a:pt x="144" y="490"/>
                    </a:lnTo>
                    <a:lnTo>
                      <a:pt x="161" y="490"/>
                    </a:lnTo>
                    <a:lnTo>
                      <a:pt x="177" y="497"/>
                    </a:lnTo>
                    <a:lnTo>
                      <a:pt x="180" y="495"/>
                    </a:lnTo>
                    <a:lnTo>
                      <a:pt x="184" y="490"/>
                    </a:lnTo>
                    <a:lnTo>
                      <a:pt x="187" y="487"/>
                    </a:lnTo>
                    <a:lnTo>
                      <a:pt x="194" y="485"/>
                    </a:lnTo>
                    <a:lnTo>
                      <a:pt x="206" y="485"/>
                    </a:lnTo>
                    <a:lnTo>
                      <a:pt x="232" y="486"/>
                    </a:lnTo>
                    <a:lnTo>
                      <a:pt x="248" y="482"/>
                    </a:lnTo>
                    <a:lnTo>
                      <a:pt x="268" y="475"/>
                    </a:lnTo>
                    <a:lnTo>
                      <a:pt x="293" y="470"/>
                    </a:lnTo>
                    <a:lnTo>
                      <a:pt x="302" y="464"/>
                    </a:lnTo>
                    <a:lnTo>
                      <a:pt x="302" y="458"/>
                    </a:lnTo>
                    <a:lnTo>
                      <a:pt x="298" y="454"/>
                    </a:lnTo>
                    <a:lnTo>
                      <a:pt x="298" y="450"/>
                    </a:lnTo>
                    <a:lnTo>
                      <a:pt x="302" y="431"/>
                    </a:lnTo>
                    <a:lnTo>
                      <a:pt x="301" y="418"/>
                    </a:lnTo>
                    <a:lnTo>
                      <a:pt x="305" y="404"/>
                    </a:lnTo>
                    <a:lnTo>
                      <a:pt x="308" y="398"/>
                    </a:lnTo>
                    <a:lnTo>
                      <a:pt x="319" y="389"/>
                    </a:lnTo>
                    <a:lnTo>
                      <a:pt x="325" y="378"/>
                    </a:lnTo>
                    <a:lnTo>
                      <a:pt x="333" y="374"/>
                    </a:lnTo>
                    <a:lnTo>
                      <a:pt x="336" y="377"/>
                    </a:lnTo>
                    <a:lnTo>
                      <a:pt x="336" y="380"/>
                    </a:lnTo>
                    <a:lnTo>
                      <a:pt x="348" y="382"/>
                    </a:lnTo>
                    <a:lnTo>
                      <a:pt x="359" y="379"/>
                    </a:lnTo>
                    <a:lnTo>
                      <a:pt x="370" y="377"/>
                    </a:lnTo>
                    <a:lnTo>
                      <a:pt x="377" y="375"/>
                    </a:lnTo>
                    <a:lnTo>
                      <a:pt x="379" y="373"/>
                    </a:lnTo>
                    <a:lnTo>
                      <a:pt x="379" y="371"/>
                    </a:lnTo>
                    <a:lnTo>
                      <a:pt x="372" y="368"/>
                    </a:lnTo>
                    <a:lnTo>
                      <a:pt x="371" y="366"/>
                    </a:lnTo>
                    <a:lnTo>
                      <a:pt x="375" y="362"/>
                    </a:lnTo>
                    <a:lnTo>
                      <a:pt x="392" y="353"/>
                    </a:lnTo>
                    <a:lnTo>
                      <a:pt x="394" y="348"/>
                    </a:lnTo>
                    <a:lnTo>
                      <a:pt x="399" y="346"/>
                    </a:lnTo>
                    <a:lnTo>
                      <a:pt x="405" y="346"/>
                    </a:lnTo>
                    <a:lnTo>
                      <a:pt x="421" y="351"/>
                    </a:lnTo>
                    <a:lnTo>
                      <a:pt x="421" y="348"/>
                    </a:lnTo>
                    <a:lnTo>
                      <a:pt x="418" y="347"/>
                    </a:lnTo>
                    <a:lnTo>
                      <a:pt x="420" y="343"/>
                    </a:lnTo>
                    <a:lnTo>
                      <a:pt x="424" y="343"/>
                    </a:lnTo>
                    <a:lnTo>
                      <a:pt x="431" y="348"/>
                    </a:lnTo>
                    <a:lnTo>
                      <a:pt x="432" y="352"/>
                    </a:lnTo>
                    <a:lnTo>
                      <a:pt x="435" y="356"/>
                    </a:lnTo>
                    <a:lnTo>
                      <a:pt x="441" y="358"/>
                    </a:lnTo>
                    <a:lnTo>
                      <a:pt x="443" y="358"/>
                    </a:lnTo>
                    <a:lnTo>
                      <a:pt x="463" y="337"/>
                    </a:lnTo>
                    <a:lnTo>
                      <a:pt x="463" y="334"/>
                    </a:lnTo>
                    <a:lnTo>
                      <a:pt x="461" y="323"/>
                    </a:lnTo>
                    <a:lnTo>
                      <a:pt x="459" y="305"/>
                    </a:lnTo>
                    <a:lnTo>
                      <a:pt x="461" y="302"/>
                    </a:lnTo>
                    <a:lnTo>
                      <a:pt x="464" y="297"/>
                    </a:lnTo>
                    <a:lnTo>
                      <a:pt x="467" y="292"/>
                    </a:lnTo>
                    <a:lnTo>
                      <a:pt x="469" y="292"/>
                    </a:lnTo>
                    <a:lnTo>
                      <a:pt x="470" y="288"/>
                    </a:lnTo>
                    <a:lnTo>
                      <a:pt x="469" y="282"/>
                    </a:lnTo>
                    <a:lnTo>
                      <a:pt x="470" y="277"/>
                    </a:lnTo>
                    <a:lnTo>
                      <a:pt x="476" y="275"/>
                    </a:lnTo>
                    <a:lnTo>
                      <a:pt x="478" y="261"/>
                    </a:lnTo>
                    <a:lnTo>
                      <a:pt x="490" y="258"/>
                    </a:lnTo>
                    <a:lnTo>
                      <a:pt x="497" y="259"/>
                    </a:lnTo>
                    <a:lnTo>
                      <a:pt x="507" y="251"/>
                    </a:lnTo>
                    <a:lnTo>
                      <a:pt x="515" y="249"/>
                    </a:lnTo>
                    <a:lnTo>
                      <a:pt x="519" y="243"/>
                    </a:lnTo>
                    <a:lnTo>
                      <a:pt x="519" y="239"/>
                    </a:lnTo>
                    <a:lnTo>
                      <a:pt x="515" y="234"/>
                    </a:lnTo>
                    <a:lnTo>
                      <a:pt x="510" y="218"/>
                    </a:lnTo>
                    <a:lnTo>
                      <a:pt x="506" y="218"/>
                    </a:lnTo>
                    <a:lnTo>
                      <a:pt x="500" y="208"/>
                    </a:lnTo>
                    <a:lnTo>
                      <a:pt x="499" y="205"/>
                    </a:lnTo>
                    <a:lnTo>
                      <a:pt x="500" y="200"/>
                    </a:lnTo>
                    <a:lnTo>
                      <a:pt x="504" y="197"/>
                    </a:lnTo>
                    <a:lnTo>
                      <a:pt x="508" y="199"/>
                    </a:lnTo>
                    <a:lnTo>
                      <a:pt x="527" y="203"/>
                    </a:lnTo>
                    <a:lnTo>
                      <a:pt x="538" y="205"/>
                    </a:lnTo>
                    <a:lnTo>
                      <a:pt x="549" y="202"/>
                    </a:lnTo>
                    <a:lnTo>
                      <a:pt x="555" y="199"/>
                    </a:lnTo>
                    <a:lnTo>
                      <a:pt x="562" y="189"/>
                    </a:lnTo>
                    <a:lnTo>
                      <a:pt x="562" y="181"/>
                    </a:lnTo>
                    <a:lnTo>
                      <a:pt x="566" y="178"/>
                    </a:lnTo>
                    <a:lnTo>
                      <a:pt x="562" y="175"/>
                    </a:lnTo>
                    <a:lnTo>
                      <a:pt x="558" y="173"/>
                    </a:lnTo>
                    <a:lnTo>
                      <a:pt x="558" y="167"/>
                    </a:lnTo>
                    <a:lnTo>
                      <a:pt x="561" y="163"/>
                    </a:lnTo>
                    <a:lnTo>
                      <a:pt x="565" y="156"/>
                    </a:lnTo>
                    <a:lnTo>
                      <a:pt x="572" y="147"/>
                    </a:lnTo>
                    <a:lnTo>
                      <a:pt x="581" y="141"/>
                    </a:lnTo>
                    <a:lnTo>
                      <a:pt x="587" y="133"/>
                    </a:lnTo>
                    <a:lnTo>
                      <a:pt x="591" y="126"/>
                    </a:lnTo>
                    <a:lnTo>
                      <a:pt x="591" y="120"/>
                    </a:lnTo>
                    <a:lnTo>
                      <a:pt x="588" y="116"/>
                    </a:lnTo>
                    <a:lnTo>
                      <a:pt x="588" y="114"/>
                    </a:lnTo>
                    <a:lnTo>
                      <a:pt x="593" y="105"/>
                    </a:lnTo>
                    <a:lnTo>
                      <a:pt x="593" y="104"/>
                    </a:lnTo>
                    <a:lnTo>
                      <a:pt x="588" y="94"/>
                    </a:lnTo>
                    <a:lnTo>
                      <a:pt x="585" y="81"/>
                    </a:lnTo>
                    <a:lnTo>
                      <a:pt x="578" y="73"/>
                    </a:lnTo>
                    <a:lnTo>
                      <a:pt x="570" y="67"/>
                    </a:lnTo>
                    <a:lnTo>
                      <a:pt x="569" y="66"/>
                    </a:lnTo>
                    <a:lnTo>
                      <a:pt x="570" y="60"/>
                    </a:lnTo>
                    <a:lnTo>
                      <a:pt x="574" y="56"/>
                    </a:lnTo>
                    <a:lnTo>
                      <a:pt x="591" y="43"/>
                    </a:lnTo>
                    <a:lnTo>
                      <a:pt x="591" y="38"/>
                    </a:lnTo>
                    <a:lnTo>
                      <a:pt x="592" y="36"/>
                    </a:lnTo>
                    <a:lnTo>
                      <a:pt x="597" y="36"/>
                    </a:lnTo>
                    <a:lnTo>
                      <a:pt x="602" y="39"/>
                    </a:lnTo>
                    <a:lnTo>
                      <a:pt x="605" y="38"/>
                    </a:lnTo>
                    <a:lnTo>
                      <a:pt x="604" y="34"/>
                    </a:lnTo>
                    <a:lnTo>
                      <a:pt x="605" y="32"/>
                    </a:lnTo>
                    <a:lnTo>
                      <a:pt x="615" y="29"/>
                    </a:lnTo>
                    <a:lnTo>
                      <a:pt x="619" y="25"/>
                    </a:lnTo>
                    <a:lnTo>
                      <a:pt x="619" y="23"/>
                    </a:lnTo>
                    <a:lnTo>
                      <a:pt x="624" y="22"/>
                    </a:lnTo>
                    <a:lnTo>
                      <a:pt x="628" y="19"/>
                    </a:lnTo>
                    <a:lnTo>
                      <a:pt x="636" y="18"/>
                    </a:lnTo>
                    <a:lnTo>
                      <a:pt x="645" y="12"/>
                    </a:lnTo>
                    <a:lnTo>
                      <a:pt x="652" y="12"/>
                    </a:lnTo>
                    <a:lnTo>
                      <a:pt x="662" y="7"/>
                    </a:lnTo>
                    <a:lnTo>
                      <a:pt x="666" y="8"/>
                    </a:lnTo>
                    <a:lnTo>
                      <a:pt x="701" y="6"/>
                    </a:lnTo>
                    <a:lnTo>
                      <a:pt x="705" y="7"/>
                    </a:lnTo>
                    <a:lnTo>
                      <a:pt x="712" y="6"/>
                    </a:lnTo>
                    <a:lnTo>
                      <a:pt x="726" y="11"/>
                    </a:lnTo>
                    <a:lnTo>
                      <a:pt x="731" y="11"/>
                    </a:lnTo>
                    <a:lnTo>
                      <a:pt x="737" y="6"/>
                    </a:lnTo>
                    <a:lnTo>
                      <a:pt x="741" y="6"/>
                    </a:lnTo>
                    <a:lnTo>
                      <a:pt x="746" y="2"/>
                    </a:lnTo>
                    <a:lnTo>
                      <a:pt x="755" y="4"/>
                    </a:lnTo>
                    <a:lnTo>
                      <a:pt x="757" y="0"/>
                    </a:lnTo>
                    <a:lnTo>
                      <a:pt x="755" y="1"/>
                    </a:lnTo>
                    <a:lnTo>
                      <a:pt x="766" y="4"/>
                    </a:lnTo>
                    <a:lnTo>
                      <a:pt x="780" y="2"/>
                    </a:lnTo>
                    <a:lnTo>
                      <a:pt x="784" y="3"/>
                    </a:lnTo>
                    <a:lnTo>
                      <a:pt x="789" y="6"/>
                    </a:lnTo>
                    <a:lnTo>
                      <a:pt x="796" y="4"/>
                    </a:lnTo>
                    <a:lnTo>
                      <a:pt x="798" y="7"/>
                    </a:lnTo>
                    <a:lnTo>
                      <a:pt x="798" y="19"/>
                    </a:lnTo>
                    <a:lnTo>
                      <a:pt x="800" y="20"/>
                    </a:lnTo>
                    <a:lnTo>
                      <a:pt x="806" y="16"/>
                    </a:lnTo>
                    <a:lnTo>
                      <a:pt x="811" y="16"/>
                    </a:lnTo>
                    <a:lnTo>
                      <a:pt x="822" y="23"/>
                    </a:lnTo>
                    <a:lnTo>
                      <a:pt x="828" y="29"/>
                    </a:lnTo>
                    <a:lnTo>
                      <a:pt x="830" y="35"/>
                    </a:lnTo>
                    <a:lnTo>
                      <a:pt x="830" y="41"/>
                    </a:lnTo>
                    <a:lnTo>
                      <a:pt x="828" y="47"/>
                    </a:lnTo>
                    <a:lnTo>
                      <a:pt x="830" y="50"/>
                    </a:lnTo>
                    <a:lnTo>
                      <a:pt x="832" y="55"/>
                    </a:lnTo>
                    <a:lnTo>
                      <a:pt x="830" y="59"/>
                    </a:lnTo>
                    <a:lnTo>
                      <a:pt x="825" y="60"/>
                    </a:lnTo>
                    <a:lnTo>
                      <a:pt x="825" y="62"/>
                    </a:lnTo>
                    <a:lnTo>
                      <a:pt x="827" y="66"/>
                    </a:lnTo>
                    <a:lnTo>
                      <a:pt x="834" y="67"/>
                    </a:lnTo>
                    <a:lnTo>
                      <a:pt x="840" y="78"/>
                    </a:lnTo>
                    <a:lnTo>
                      <a:pt x="844" y="79"/>
                    </a:lnTo>
                    <a:lnTo>
                      <a:pt x="849" y="78"/>
                    </a:lnTo>
                    <a:lnTo>
                      <a:pt x="852" y="78"/>
                    </a:lnTo>
                    <a:lnTo>
                      <a:pt x="857" y="74"/>
                    </a:lnTo>
                    <a:lnTo>
                      <a:pt x="861" y="73"/>
                    </a:lnTo>
                    <a:lnTo>
                      <a:pt x="862" y="77"/>
                    </a:lnTo>
                    <a:lnTo>
                      <a:pt x="862" y="83"/>
                    </a:lnTo>
                    <a:lnTo>
                      <a:pt x="872" y="89"/>
                    </a:lnTo>
                    <a:lnTo>
                      <a:pt x="889" y="95"/>
                    </a:lnTo>
                    <a:lnTo>
                      <a:pt x="897" y="100"/>
                    </a:lnTo>
                    <a:lnTo>
                      <a:pt x="903" y="99"/>
                    </a:lnTo>
                    <a:lnTo>
                      <a:pt x="910" y="104"/>
                    </a:lnTo>
                    <a:lnTo>
                      <a:pt x="921" y="105"/>
                    </a:lnTo>
                    <a:lnTo>
                      <a:pt x="887" y="130"/>
                    </a:lnTo>
                    <a:lnTo>
                      <a:pt x="883" y="136"/>
                    </a:lnTo>
                    <a:lnTo>
                      <a:pt x="884" y="138"/>
                    </a:lnTo>
                    <a:lnTo>
                      <a:pt x="884" y="141"/>
                    </a:lnTo>
                    <a:lnTo>
                      <a:pt x="881" y="149"/>
                    </a:lnTo>
                    <a:lnTo>
                      <a:pt x="877" y="153"/>
                    </a:lnTo>
                    <a:lnTo>
                      <a:pt x="873" y="152"/>
                    </a:lnTo>
                    <a:lnTo>
                      <a:pt x="870" y="148"/>
                    </a:lnTo>
                    <a:lnTo>
                      <a:pt x="851" y="149"/>
                    </a:lnTo>
                    <a:lnTo>
                      <a:pt x="849" y="151"/>
                    </a:lnTo>
                    <a:lnTo>
                      <a:pt x="844" y="157"/>
                    </a:lnTo>
                    <a:lnTo>
                      <a:pt x="841" y="158"/>
                    </a:lnTo>
                    <a:lnTo>
                      <a:pt x="835" y="158"/>
                    </a:lnTo>
                    <a:lnTo>
                      <a:pt x="828" y="156"/>
                    </a:lnTo>
                    <a:lnTo>
                      <a:pt x="824" y="158"/>
                    </a:lnTo>
                    <a:lnTo>
                      <a:pt x="822" y="162"/>
                    </a:lnTo>
                    <a:lnTo>
                      <a:pt x="818" y="164"/>
                    </a:lnTo>
                    <a:lnTo>
                      <a:pt x="816" y="165"/>
                    </a:lnTo>
                    <a:lnTo>
                      <a:pt x="809" y="164"/>
                    </a:lnTo>
                    <a:lnTo>
                      <a:pt x="806" y="165"/>
                    </a:lnTo>
                    <a:lnTo>
                      <a:pt x="802" y="163"/>
                    </a:lnTo>
                    <a:lnTo>
                      <a:pt x="790" y="163"/>
                    </a:lnTo>
                    <a:lnTo>
                      <a:pt x="785" y="162"/>
                    </a:lnTo>
                    <a:lnTo>
                      <a:pt x="780" y="162"/>
                    </a:lnTo>
                    <a:lnTo>
                      <a:pt x="765" y="153"/>
                    </a:lnTo>
                    <a:lnTo>
                      <a:pt x="755" y="151"/>
                    </a:lnTo>
                    <a:lnTo>
                      <a:pt x="737" y="143"/>
                    </a:lnTo>
                    <a:lnTo>
                      <a:pt x="732" y="146"/>
                    </a:lnTo>
                    <a:lnTo>
                      <a:pt x="728" y="149"/>
                    </a:lnTo>
                    <a:lnTo>
                      <a:pt x="721" y="148"/>
                    </a:lnTo>
                    <a:lnTo>
                      <a:pt x="717" y="149"/>
                    </a:lnTo>
                    <a:lnTo>
                      <a:pt x="716" y="152"/>
                    </a:lnTo>
                    <a:lnTo>
                      <a:pt x="715" y="160"/>
                    </a:lnTo>
                    <a:lnTo>
                      <a:pt x="707" y="174"/>
                    </a:lnTo>
                    <a:lnTo>
                      <a:pt x="707" y="176"/>
                    </a:lnTo>
                    <a:lnTo>
                      <a:pt x="716" y="176"/>
                    </a:lnTo>
                    <a:lnTo>
                      <a:pt x="718" y="181"/>
                    </a:lnTo>
                    <a:lnTo>
                      <a:pt x="718" y="185"/>
                    </a:lnTo>
                    <a:lnTo>
                      <a:pt x="714" y="187"/>
                    </a:lnTo>
                    <a:lnTo>
                      <a:pt x="712" y="189"/>
                    </a:lnTo>
                    <a:lnTo>
                      <a:pt x="712" y="192"/>
                    </a:lnTo>
                    <a:lnTo>
                      <a:pt x="715" y="196"/>
                    </a:lnTo>
                    <a:lnTo>
                      <a:pt x="717" y="197"/>
                    </a:lnTo>
                    <a:lnTo>
                      <a:pt x="728" y="196"/>
                    </a:lnTo>
                    <a:lnTo>
                      <a:pt x="731" y="199"/>
                    </a:lnTo>
                    <a:lnTo>
                      <a:pt x="732" y="202"/>
                    </a:lnTo>
                    <a:lnTo>
                      <a:pt x="732" y="203"/>
                    </a:lnTo>
                    <a:lnTo>
                      <a:pt x="727" y="208"/>
                    </a:lnTo>
                    <a:lnTo>
                      <a:pt x="721" y="211"/>
                    </a:lnTo>
                    <a:lnTo>
                      <a:pt x="720" y="217"/>
                    </a:lnTo>
                    <a:lnTo>
                      <a:pt x="732" y="228"/>
                    </a:lnTo>
                    <a:lnTo>
                      <a:pt x="732" y="234"/>
                    </a:lnTo>
                    <a:lnTo>
                      <a:pt x="731" y="239"/>
                    </a:lnTo>
                    <a:lnTo>
                      <a:pt x="717" y="248"/>
                    </a:lnTo>
                    <a:lnTo>
                      <a:pt x="716" y="251"/>
                    </a:lnTo>
                    <a:lnTo>
                      <a:pt x="725" y="255"/>
                    </a:lnTo>
                    <a:lnTo>
                      <a:pt x="728" y="264"/>
                    </a:lnTo>
                    <a:lnTo>
                      <a:pt x="738" y="270"/>
                    </a:lnTo>
                    <a:lnTo>
                      <a:pt x="737" y="277"/>
                    </a:lnTo>
                    <a:lnTo>
                      <a:pt x="744" y="278"/>
                    </a:lnTo>
                    <a:lnTo>
                      <a:pt x="747" y="282"/>
                    </a:lnTo>
                    <a:lnTo>
                      <a:pt x="753" y="280"/>
                    </a:lnTo>
                    <a:lnTo>
                      <a:pt x="758" y="281"/>
                    </a:lnTo>
                    <a:lnTo>
                      <a:pt x="758" y="286"/>
                    </a:lnTo>
                    <a:lnTo>
                      <a:pt x="757" y="292"/>
                    </a:lnTo>
                    <a:lnTo>
                      <a:pt x="760" y="299"/>
                    </a:lnTo>
                    <a:lnTo>
                      <a:pt x="761" y="300"/>
                    </a:lnTo>
                    <a:lnTo>
                      <a:pt x="779" y="302"/>
                    </a:lnTo>
                    <a:lnTo>
                      <a:pt x="784" y="305"/>
                    </a:lnTo>
                    <a:lnTo>
                      <a:pt x="789" y="304"/>
                    </a:lnTo>
                    <a:lnTo>
                      <a:pt x="795" y="312"/>
                    </a:lnTo>
                    <a:lnTo>
                      <a:pt x="793" y="316"/>
                    </a:lnTo>
                    <a:lnTo>
                      <a:pt x="796" y="320"/>
                    </a:lnTo>
                    <a:lnTo>
                      <a:pt x="791" y="325"/>
                    </a:lnTo>
                    <a:lnTo>
                      <a:pt x="789" y="329"/>
                    </a:lnTo>
                    <a:lnTo>
                      <a:pt x="781" y="330"/>
                    </a:lnTo>
                    <a:lnTo>
                      <a:pt x="777" y="330"/>
                    </a:lnTo>
                    <a:lnTo>
                      <a:pt x="775" y="329"/>
                    </a:lnTo>
                    <a:lnTo>
                      <a:pt x="770" y="330"/>
                    </a:lnTo>
                    <a:lnTo>
                      <a:pt x="768" y="332"/>
                    </a:lnTo>
                    <a:lnTo>
                      <a:pt x="757" y="337"/>
                    </a:lnTo>
                    <a:lnTo>
                      <a:pt x="753" y="345"/>
                    </a:lnTo>
                    <a:lnTo>
                      <a:pt x="752" y="356"/>
                    </a:lnTo>
                    <a:lnTo>
                      <a:pt x="757" y="362"/>
                    </a:lnTo>
                    <a:lnTo>
                      <a:pt x="755" y="367"/>
                    </a:lnTo>
                    <a:lnTo>
                      <a:pt x="758" y="368"/>
                    </a:lnTo>
                    <a:lnTo>
                      <a:pt x="759" y="371"/>
                    </a:lnTo>
                    <a:lnTo>
                      <a:pt x="758" y="374"/>
                    </a:lnTo>
                    <a:lnTo>
                      <a:pt x="753" y="378"/>
                    </a:lnTo>
                    <a:lnTo>
                      <a:pt x="752" y="384"/>
                    </a:lnTo>
                    <a:lnTo>
                      <a:pt x="752" y="386"/>
                    </a:lnTo>
                    <a:lnTo>
                      <a:pt x="754" y="388"/>
                    </a:lnTo>
                    <a:lnTo>
                      <a:pt x="764" y="388"/>
                    </a:lnTo>
                    <a:lnTo>
                      <a:pt x="766" y="394"/>
                    </a:lnTo>
                    <a:lnTo>
                      <a:pt x="764" y="396"/>
                    </a:lnTo>
                    <a:lnTo>
                      <a:pt x="760" y="398"/>
                    </a:lnTo>
                    <a:lnTo>
                      <a:pt x="757" y="396"/>
                    </a:lnTo>
                    <a:lnTo>
                      <a:pt x="754" y="394"/>
                    </a:lnTo>
                    <a:lnTo>
                      <a:pt x="752" y="401"/>
                    </a:lnTo>
                    <a:lnTo>
                      <a:pt x="738" y="406"/>
                    </a:lnTo>
                    <a:lnTo>
                      <a:pt x="726" y="422"/>
                    </a:lnTo>
                    <a:lnTo>
                      <a:pt x="721" y="425"/>
                    </a:lnTo>
                    <a:lnTo>
                      <a:pt x="716" y="431"/>
                    </a:lnTo>
                    <a:lnTo>
                      <a:pt x="712" y="436"/>
                    </a:lnTo>
                    <a:lnTo>
                      <a:pt x="711" y="442"/>
                    </a:lnTo>
                    <a:lnTo>
                      <a:pt x="712" y="450"/>
                    </a:lnTo>
                    <a:lnTo>
                      <a:pt x="709" y="458"/>
                    </a:lnTo>
                    <a:lnTo>
                      <a:pt x="700" y="463"/>
                    </a:lnTo>
                    <a:lnTo>
                      <a:pt x="693" y="463"/>
                    </a:lnTo>
                    <a:lnTo>
                      <a:pt x="687" y="468"/>
                    </a:lnTo>
                    <a:lnTo>
                      <a:pt x="682" y="476"/>
                    </a:lnTo>
                    <a:lnTo>
                      <a:pt x="678" y="487"/>
                    </a:lnTo>
                    <a:lnTo>
                      <a:pt x="672" y="498"/>
                    </a:lnTo>
                    <a:lnTo>
                      <a:pt x="657" y="520"/>
                    </a:lnTo>
                    <a:lnTo>
                      <a:pt x="651" y="527"/>
                    </a:lnTo>
                    <a:lnTo>
                      <a:pt x="639" y="534"/>
                    </a:lnTo>
                    <a:lnTo>
                      <a:pt x="628" y="544"/>
                    </a:lnTo>
                    <a:lnTo>
                      <a:pt x="624" y="549"/>
                    </a:lnTo>
                    <a:lnTo>
                      <a:pt x="614" y="565"/>
                    </a:lnTo>
                    <a:lnTo>
                      <a:pt x="607" y="574"/>
                    </a:lnTo>
                    <a:lnTo>
                      <a:pt x="599" y="589"/>
                    </a:lnTo>
                    <a:lnTo>
                      <a:pt x="594" y="592"/>
                    </a:lnTo>
                    <a:lnTo>
                      <a:pt x="590" y="593"/>
                    </a:lnTo>
                    <a:lnTo>
                      <a:pt x="567" y="593"/>
                    </a:lnTo>
                    <a:lnTo>
                      <a:pt x="564" y="594"/>
                    </a:lnTo>
                    <a:lnTo>
                      <a:pt x="556" y="597"/>
                    </a:lnTo>
                    <a:lnTo>
                      <a:pt x="551" y="603"/>
                    </a:lnTo>
                    <a:lnTo>
                      <a:pt x="547" y="604"/>
                    </a:lnTo>
                    <a:lnTo>
                      <a:pt x="544" y="603"/>
                    </a:lnTo>
                    <a:lnTo>
                      <a:pt x="542" y="598"/>
                    </a:lnTo>
                    <a:lnTo>
                      <a:pt x="534" y="584"/>
                    </a:lnTo>
                    <a:lnTo>
                      <a:pt x="531" y="582"/>
                    </a:lnTo>
                    <a:lnTo>
                      <a:pt x="527" y="583"/>
                    </a:lnTo>
                    <a:lnTo>
                      <a:pt x="517" y="592"/>
                    </a:lnTo>
                    <a:lnTo>
                      <a:pt x="513" y="598"/>
                    </a:lnTo>
                    <a:lnTo>
                      <a:pt x="502" y="608"/>
                    </a:lnTo>
                    <a:lnTo>
                      <a:pt x="488" y="626"/>
                    </a:lnTo>
                    <a:lnTo>
                      <a:pt x="480" y="633"/>
                    </a:lnTo>
                    <a:lnTo>
                      <a:pt x="478" y="640"/>
                    </a:lnTo>
                    <a:lnTo>
                      <a:pt x="474" y="658"/>
                    </a:lnTo>
                    <a:lnTo>
                      <a:pt x="474" y="663"/>
                    </a:lnTo>
                    <a:lnTo>
                      <a:pt x="476" y="668"/>
                    </a:lnTo>
                    <a:lnTo>
                      <a:pt x="483" y="671"/>
                    </a:lnTo>
                    <a:lnTo>
                      <a:pt x="489" y="670"/>
                    </a:lnTo>
                    <a:lnTo>
                      <a:pt x="496" y="673"/>
                    </a:lnTo>
                    <a:lnTo>
                      <a:pt x="506" y="673"/>
                    </a:lnTo>
                    <a:lnTo>
                      <a:pt x="508" y="674"/>
                    </a:lnTo>
                    <a:lnTo>
                      <a:pt x="512" y="678"/>
                    </a:lnTo>
                    <a:lnTo>
                      <a:pt x="513" y="681"/>
                    </a:lnTo>
                    <a:lnTo>
                      <a:pt x="513" y="686"/>
                    </a:lnTo>
                    <a:lnTo>
                      <a:pt x="507" y="706"/>
                    </a:lnTo>
                    <a:lnTo>
                      <a:pt x="507" y="711"/>
                    </a:lnTo>
                    <a:lnTo>
                      <a:pt x="508" y="716"/>
                    </a:lnTo>
                    <a:lnTo>
                      <a:pt x="518" y="727"/>
                    </a:lnTo>
                    <a:lnTo>
                      <a:pt x="522" y="728"/>
                    </a:lnTo>
                    <a:lnTo>
                      <a:pt x="532" y="724"/>
                    </a:lnTo>
                    <a:lnTo>
                      <a:pt x="534" y="725"/>
                    </a:lnTo>
                    <a:lnTo>
                      <a:pt x="537" y="728"/>
                    </a:lnTo>
                    <a:lnTo>
                      <a:pt x="537" y="739"/>
                    </a:lnTo>
                    <a:lnTo>
                      <a:pt x="538" y="748"/>
                    </a:lnTo>
                    <a:lnTo>
                      <a:pt x="543" y="755"/>
                    </a:lnTo>
                    <a:lnTo>
                      <a:pt x="545" y="762"/>
                    </a:lnTo>
                    <a:lnTo>
                      <a:pt x="550" y="768"/>
                    </a:lnTo>
                    <a:lnTo>
                      <a:pt x="555" y="773"/>
                    </a:lnTo>
                    <a:lnTo>
                      <a:pt x="555" y="776"/>
                    </a:lnTo>
                    <a:lnTo>
                      <a:pt x="559" y="781"/>
                    </a:lnTo>
                    <a:lnTo>
                      <a:pt x="560" y="784"/>
                    </a:lnTo>
                    <a:lnTo>
                      <a:pt x="555" y="786"/>
                    </a:lnTo>
                    <a:lnTo>
                      <a:pt x="555" y="788"/>
                    </a:lnTo>
                    <a:lnTo>
                      <a:pt x="555" y="798"/>
                    </a:lnTo>
                    <a:lnTo>
                      <a:pt x="554" y="802"/>
                    </a:lnTo>
                    <a:lnTo>
                      <a:pt x="561" y="803"/>
                    </a:lnTo>
                    <a:lnTo>
                      <a:pt x="561" y="805"/>
                    </a:lnTo>
                    <a:lnTo>
                      <a:pt x="554" y="805"/>
                    </a:lnTo>
                    <a:lnTo>
                      <a:pt x="549" y="809"/>
                    </a:lnTo>
                    <a:lnTo>
                      <a:pt x="549" y="811"/>
                    </a:lnTo>
                    <a:lnTo>
                      <a:pt x="545" y="813"/>
                    </a:lnTo>
                    <a:lnTo>
                      <a:pt x="542" y="813"/>
                    </a:lnTo>
                    <a:lnTo>
                      <a:pt x="535" y="813"/>
                    </a:lnTo>
                    <a:lnTo>
                      <a:pt x="534" y="810"/>
                    </a:lnTo>
                    <a:lnTo>
                      <a:pt x="533" y="809"/>
                    </a:lnTo>
                    <a:lnTo>
                      <a:pt x="534" y="803"/>
                    </a:lnTo>
                    <a:lnTo>
                      <a:pt x="534" y="802"/>
                    </a:lnTo>
                    <a:lnTo>
                      <a:pt x="527" y="800"/>
                    </a:lnTo>
                    <a:lnTo>
                      <a:pt x="522" y="804"/>
                    </a:lnTo>
                    <a:lnTo>
                      <a:pt x="510" y="808"/>
                    </a:lnTo>
                    <a:lnTo>
                      <a:pt x="506" y="815"/>
                    </a:lnTo>
                    <a:lnTo>
                      <a:pt x="505" y="816"/>
                    </a:lnTo>
                    <a:lnTo>
                      <a:pt x="502" y="816"/>
                    </a:lnTo>
                    <a:lnTo>
                      <a:pt x="488" y="816"/>
                    </a:lnTo>
                    <a:lnTo>
                      <a:pt x="479" y="809"/>
                    </a:lnTo>
                    <a:lnTo>
                      <a:pt x="473" y="811"/>
                    </a:lnTo>
                    <a:lnTo>
                      <a:pt x="469" y="809"/>
                    </a:lnTo>
                    <a:lnTo>
                      <a:pt x="457" y="810"/>
                    </a:lnTo>
                    <a:lnTo>
                      <a:pt x="453" y="809"/>
                    </a:lnTo>
                    <a:lnTo>
                      <a:pt x="447" y="810"/>
                    </a:lnTo>
                    <a:lnTo>
                      <a:pt x="443" y="809"/>
                    </a:lnTo>
                    <a:lnTo>
                      <a:pt x="442" y="810"/>
                    </a:lnTo>
                    <a:lnTo>
                      <a:pt x="441" y="810"/>
                    </a:lnTo>
                    <a:lnTo>
                      <a:pt x="438" y="805"/>
                    </a:lnTo>
                    <a:lnTo>
                      <a:pt x="436" y="805"/>
                    </a:lnTo>
                    <a:lnTo>
                      <a:pt x="435" y="810"/>
                    </a:lnTo>
                    <a:lnTo>
                      <a:pt x="435" y="827"/>
                    </a:lnTo>
                    <a:lnTo>
                      <a:pt x="415" y="827"/>
                    </a:lnTo>
                    <a:lnTo>
                      <a:pt x="411" y="829"/>
                    </a:lnTo>
                    <a:lnTo>
                      <a:pt x="406" y="827"/>
                    </a:lnTo>
                    <a:lnTo>
                      <a:pt x="404" y="832"/>
                    </a:lnTo>
                    <a:lnTo>
                      <a:pt x="402" y="834"/>
                    </a:lnTo>
                    <a:lnTo>
                      <a:pt x="400" y="837"/>
                    </a:lnTo>
                    <a:lnTo>
                      <a:pt x="395" y="841"/>
                    </a:lnTo>
                    <a:lnTo>
                      <a:pt x="391" y="842"/>
                    </a:lnTo>
                    <a:lnTo>
                      <a:pt x="378" y="837"/>
                    </a:lnTo>
                    <a:lnTo>
                      <a:pt x="367" y="836"/>
                    </a:lnTo>
                    <a:lnTo>
                      <a:pt x="363" y="834"/>
                    </a:lnTo>
                    <a:lnTo>
                      <a:pt x="362" y="827"/>
                    </a:lnTo>
                    <a:lnTo>
                      <a:pt x="360" y="824"/>
                    </a:lnTo>
                    <a:lnTo>
                      <a:pt x="355" y="820"/>
                    </a:lnTo>
                    <a:lnTo>
                      <a:pt x="350" y="808"/>
                    </a:lnTo>
                    <a:lnTo>
                      <a:pt x="344" y="791"/>
                    </a:lnTo>
                    <a:lnTo>
                      <a:pt x="344" y="784"/>
                    </a:lnTo>
                    <a:lnTo>
                      <a:pt x="340" y="784"/>
                    </a:lnTo>
                    <a:lnTo>
                      <a:pt x="329" y="781"/>
                    </a:lnTo>
                    <a:lnTo>
                      <a:pt x="322" y="776"/>
                    </a:lnTo>
                    <a:lnTo>
                      <a:pt x="318" y="756"/>
                    </a:lnTo>
                    <a:lnTo>
                      <a:pt x="316" y="751"/>
                    </a:lnTo>
                    <a:lnTo>
                      <a:pt x="308" y="745"/>
                    </a:lnTo>
                    <a:lnTo>
                      <a:pt x="302" y="741"/>
                    </a:lnTo>
                    <a:lnTo>
                      <a:pt x="292" y="740"/>
                    </a:lnTo>
                    <a:lnTo>
                      <a:pt x="271" y="744"/>
                    </a:lnTo>
                    <a:lnTo>
                      <a:pt x="250" y="744"/>
                    </a:lnTo>
                    <a:lnTo>
                      <a:pt x="236" y="750"/>
                    </a:lnTo>
                    <a:lnTo>
                      <a:pt x="227" y="748"/>
                    </a:lnTo>
                    <a:lnTo>
                      <a:pt x="212" y="746"/>
                    </a:lnTo>
                    <a:lnTo>
                      <a:pt x="205" y="759"/>
                    </a:lnTo>
                    <a:lnTo>
                      <a:pt x="200" y="753"/>
                    </a:lnTo>
                    <a:lnTo>
                      <a:pt x="188" y="753"/>
                    </a:lnTo>
                    <a:lnTo>
                      <a:pt x="178" y="745"/>
                    </a:lnTo>
                    <a:lnTo>
                      <a:pt x="164" y="746"/>
                    </a:lnTo>
                    <a:lnTo>
                      <a:pt x="151" y="745"/>
                    </a:lnTo>
                    <a:lnTo>
                      <a:pt x="144" y="753"/>
                    </a:lnTo>
                    <a:lnTo>
                      <a:pt x="130" y="755"/>
                    </a:lnTo>
                    <a:lnTo>
                      <a:pt x="102" y="751"/>
                    </a:lnTo>
                    <a:lnTo>
                      <a:pt x="91" y="751"/>
                    </a:lnTo>
                    <a:lnTo>
                      <a:pt x="76" y="759"/>
                    </a:lnTo>
                    <a:lnTo>
                      <a:pt x="69" y="755"/>
                    </a:lnTo>
                    <a:lnTo>
                      <a:pt x="61" y="761"/>
                    </a:lnTo>
                    <a:lnTo>
                      <a:pt x="53" y="761"/>
                    </a:lnTo>
                    <a:lnTo>
                      <a:pt x="48" y="765"/>
                    </a:lnTo>
                    <a:lnTo>
                      <a:pt x="45" y="759"/>
                    </a:lnTo>
                    <a:lnTo>
                      <a:pt x="42" y="75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5" name="Freeform 234">
                <a:extLst>
                  <a:ext uri="{FF2B5EF4-FFF2-40B4-BE49-F238E27FC236}">
                    <a16:creationId xmlns:a16="http://schemas.microsoft.com/office/drawing/2014/main" xmlns="" id="{C8C82924-EBF3-441B-B7C7-AAFBB0EC2519}"/>
                  </a:ext>
                </a:extLst>
              </p:cNvPr>
              <p:cNvSpPr>
                <a:spLocks noChangeAspect="1"/>
              </p:cNvSpPr>
              <p:nvPr/>
            </p:nvSpPr>
            <p:spPr bwMode="gray">
              <a:xfrm>
                <a:off x="3730" y="2241"/>
                <a:ext cx="37" cy="20"/>
              </a:xfrm>
              <a:custGeom>
                <a:avLst/>
                <a:gdLst/>
                <a:ahLst/>
                <a:cxnLst>
                  <a:cxn ang="0">
                    <a:pos x="164" y="32"/>
                  </a:cxn>
                  <a:cxn ang="0">
                    <a:pos x="164" y="30"/>
                  </a:cxn>
                  <a:cxn ang="0">
                    <a:pos x="150" y="22"/>
                  </a:cxn>
                  <a:cxn ang="0">
                    <a:pos x="148" y="18"/>
                  </a:cxn>
                  <a:cxn ang="0">
                    <a:pos x="145" y="17"/>
                  </a:cxn>
                  <a:cxn ang="0">
                    <a:pos x="130" y="21"/>
                  </a:cxn>
                  <a:cxn ang="0">
                    <a:pos x="126" y="21"/>
                  </a:cxn>
                  <a:cxn ang="0">
                    <a:pos x="112" y="16"/>
                  </a:cxn>
                  <a:cxn ang="0">
                    <a:pos x="96" y="15"/>
                  </a:cxn>
                  <a:cxn ang="0">
                    <a:pos x="89" y="10"/>
                  </a:cxn>
                  <a:cxn ang="0">
                    <a:pos x="89" y="7"/>
                  </a:cxn>
                  <a:cxn ang="0">
                    <a:pos x="85" y="1"/>
                  </a:cxn>
                  <a:cxn ang="0">
                    <a:pos x="79" y="0"/>
                  </a:cxn>
                  <a:cxn ang="0">
                    <a:pos x="65" y="1"/>
                  </a:cxn>
                  <a:cxn ang="0">
                    <a:pos x="53" y="6"/>
                  </a:cxn>
                  <a:cxn ang="0">
                    <a:pos x="42" y="17"/>
                  </a:cxn>
                  <a:cxn ang="0">
                    <a:pos x="32" y="33"/>
                  </a:cxn>
                  <a:cxn ang="0">
                    <a:pos x="11" y="53"/>
                  </a:cxn>
                  <a:cxn ang="0">
                    <a:pos x="10" y="59"/>
                  </a:cxn>
                  <a:cxn ang="0">
                    <a:pos x="9" y="63"/>
                  </a:cxn>
                  <a:cxn ang="0">
                    <a:pos x="0" y="71"/>
                  </a:cxn>
                  <a:cxn ang="0">
                    <a:pos x="0" y="76"/>
                  </a:cxn>
                  <a:cxn ang="0">
                    <a:pos x="5" y="77"/>
                  </a:cxn>
                  <a:cxn ang="0">
                    <a:pos x="6" y="80"/>
                  </a:cxn>
                  <a:cxn ang="0">
                    <a:pos x="6" y="87"/>
                  </a:cxn>
                  <a:cxn ang="0">
                    <a:pos x="8" y="88"/>
                  </a:cxn>
                  <a:cxn ang="0">
                    <a:pos x="11" y="88"/>
                  </a:cxn>
                  <a:cxn ang="0">
                    <a:pos x="15" y="91"/>
                  </a:cxn>
                  <a:cxn ang="0">
                    <a:pos x="26" y="95"/>
                  </a:cxn>
                  <a:cxn ang="0">
                    <a:pos x="49" y="98"/>
                  </a:cxn>
                  <a:cxn ang="0">
                    <a:pos x="68" y="98"/>
                  </a:cxn>
                  <a:cxn ang="0">
                    <a:pos x="91" y="90"/>
                  </a:cxn>
                  <a:cxn ang="0">
                    <a:pos x="96" y="90"/>
                  </a:cxn>
                  <a:cxn ang="0">
                    <a:pos x="106" y="93"/>
                  </a:cxn>
                  <a:cxn ang="0">
                    <a:pos x="115" y="93"/>
                  </a:cxn>
                  <a:cxn ang="0">
                    <a:pos x="123" y="92"/>
                  </a:cxn>
                  <a:cxn ang="0">
                    <a:pos x="144" y="88"/>
                  </a:cxn>
                  <a:cxn ang="0">
                    <a:pos x="158" y="87"/>
                  </a:cxn>
                  <a:cxn ang="0">
                    <a:pos x="178" y="84"/>
                  </a:cxn>
                  <a:cxn ang="0">
                    <a:pos x="186" y="80"/>
                  </a:cxn>
                  <a:cxn ang="0">
                    <a:pos x="186" y="77"/>
                  </a:cxn>
                  <a:cxn ang="0">
                    <a:pos x="185" y="73"/>
                  </a:cxn>
                  <a:cxn ang="0">
                    <a:pos x="187" y="59"/>
                  </a:cxn>
                  <a:cxn ang="0">
                    <a:pos x="181" y="53"/>
                  </a:cxn>
                  <a:cxn ang="0">
                    <a:pos x="162" y="45"/>
                  </a:cxn>
                  <a:cxn ang="0">
                    <a:pos x="161" y="43"/>
                  </a:cxn>
                  <a:cxn ang="0">
                    <a:pos x="161" y="41"/>
                  </a:cxn>
                  <a:cxn ang="0">
                    <a:pos x="164" y="34"/>
                  </a:cxn>
                  <a:cxn ang="0">
                    <a:pos x="164" y="32"/>
                  </a:cxn>
                </a:cxnLst>
                <a:rect l="0" t="0" r="r" b="b"/>
                <a:pathLst>
                  <a:path w="187" h="98">
                    <a:moveTo>
                      <a:pt x="164" y="32"/>
                    </a:moveTo>
                    <a:lnTo>
                      <a:pt x="164" y="30"/>
                    </a:lnTo>
                    <a:lnTo>
                      <a:pt x="150" y="22"/>
                    </a:lnTo>
                    <a:lnTo>
                      <a:pt x="148" y="18"/>
                    </a:lnTo>
                    <a:lnTo>
                      <a:pt x="145" y="17"/>
                    </a:lnTo>
                    <a:lnTo>
                      <a:pt x="130" y="21"/>
                    </a:lnTo>
                    <a:lnTo>
                      <a:pt x="126" y="21"/>
                    </a:lnTo>
                    <a:lnTo>
                      <a:pt x="112" y="16"/>
                    </a:lnTo>
                    <a:lnTo>
                      <a:pt x="96" y="15"/>
                    </a:lnTo>
                    <a:lnTo>
                      <a:pt x="89" y="10"/>
                    </a:lnTo>
                    <a:lnTo>
                      <a:pt x="89" y="7"/>
                    </a:lnTo>
                    <a:lnTo>
                      <a:pt x="85" y="1"/>
                    </a:lnTo>
                    <a:lnTo>
                      <a:pt x="79" y="0"/>
                    </a:lnTo>
                    <a:lnTo>
                      <a:pt x="65" y="1"/>
                    </a:lnTo>
                    <a:lnTo>
                      <a:pt x="53" y="6"/>
                    </a:lnTo>
                    <a:lnTo>
                      <a:pt x="42" y="17"/>
                    </a:lnTo>
                    <a:lnTo>
                      <a:pt x="32" y="33"/>
                    </a:lnTo>
                    <a:lnTo>
                      <a:pt x="11" y="53"/>
                    </a:lnTo>
                    <a:lnTo>
                      <a:pt x="10" y="59"/>
                    </a:lnTo>
                    <a:lnTo>
                      <a:pt x="9" y="63"/>
                    </a:lnTo>
                    <a:lnTo>
                      <a:pt x="0" y="71"/>
                    </a:lnTo>
                    <a:lnTo>
                      <a:pt x="0" y="76"/>
                    </a:lnTo>
                    <a:lnTo>
                      <a:pt x="5" y="77"/>
                    </a:lnTo>
                    <a:lnTo>
                      <a:pt x="6" y="80"/>
                    </a:lnTo>
                    <a:lnTo>
                      <a:pt x="6" y="87"/>
                    </a:lnTo>
                    <a:lnTo>
                      <a:pt x="8" y="88"/>
                    </a:lnTo>
                    <a:lnTo>
                      <a:pt x="11" y="88"/>
                    </a:lnTo>
                    <a:lnTo>
                      <a:pt x="15" y="91"/>
                    </a:lnTo>
                    <a:lnTo>
                      <a:pt x="26" y="95"/>
                    </a:lnTo>
                    <a:lnTo>
                      <a:pt x="49" y="98"/>
                    </a:lnTo>
                    <a:lnTo>
                      <a:pt x="68" y="98"/>
                    </a:lnTo>
                    <a:lnTo>
                      <a:pt x="91" y="90"/>
                    </a:lnTo>
                    <a:lnTo>
                      <a:pt x="96" y="90"/>
                    </a:lnTo>
                    <a:lnTo>
                      <a:pt x="106" y="93"/>
                    </a:lnTo>
                    <a:lnTo>
                      <a:pt x="115" y="93"/>
                    </a:lnTo>
                    <a:lnTo>
                      <a:pt x="123" y="92"/>
                    </a:lnTo>
                    <a:lnTo>
                      <a:pt x="144" y="88"/>
                    </a:lnTo>
                    <a:lnTo>
                      <a:pt x="158" y="87"/>
                    </a:lnTo>
                    <a:lnTo>
                      <a:pt x="178" y="84"/>
                    </a:lnTo>
                    <a:lnTo>
                      <a:pt x="186" y="80"/>
                    </a:lnTo>
                    <a:lnTo>
                      <a:pt x="186" y="77"/>
                    </a:lnTo>
                    <a:lnTo>
                      <a:pt x="185" y="73"/>
                    </a:lnTo>
                    <a:lnTo>
                      <a:pt x="187" y="59"/>
                    </a:lnTo>
                    <a:lnTo>
                      <a:pt x="181" y="53"/>
                    </a:lnTo>
                    <a:lnTo>
                      <a:pt x="162" y="45"/>
                    </a:lnTo>
                    <a:lnTo>
                      <a:pt x="161" y="43"/>
                    </a:lnTo>
                    <a:lnTo>
                      <a:pt x="161" y="41"/>
                    </a:lnTo>
                    <a:lnTo>
                      <a:pt x="164" y="34"/>
                    </a:lnTo>
                    <a:lnTo>
                      <a:pt x="164" y="3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6" name="Freeform 235">
                <a:extLst>
                  <a:ext uri="{FF2B5EF4-FFF2-40B4-BE49-F238E27FC236}">
                    <a16:creationId xmlns:a16="http://schemas.microsoft.com/office/drawing/2014/main" xmlns="" id="{81813DBA-16C5-4215-AD56-E60E5935788E}"/>
                  </a:ext>
                </a:extLst>
              </p:cNvPr>
              <p:cNvSpPr>
                <a:spLocks noChangeAspect="1"/>
              </p:cNvSpPr>
              <p:nvPr/>
            </p:nvSpPr>
            <p:spPr bwMode="gray">
              <a:xfrm>
                <a:off x="3635" y="2216"/>
                <a:ext cx="88" cy="49"/>
              </a:xfrm>
              <a:custGeom>
                <a:avLst/>
                <a:gdLst/>
                <a:ahLst/>
                <a:cxnLst>
                  <a:cxn ang="0">
                    <a:pos x="432" y="170"/>
                  </a:cxn>
                  <a:cxn ang="0">
                    <a:pos x="428" y="203"/>
                  </a:cxn>
                  <a:cxn ang="0">
                    <a:pos x="441" y="221"/>
                  </a:cxn>
                  <a:cxn ang="0">
                    <a:pos x="434" y="242"/>
                  </a:cxn>
                  <a:cxn ang="0">
                    <a:pos x="396" y="242"/>
                  </a:cxn>
                  <a:cxn ang="0">
                    <a:pos x="368" y="238"/>
                  </a:cxn>
                  <a:cxn ang="0">
                    <a:pos x="308" y="224"/>
                  </a:cxn>
                  <a:cxn ang="0">
                    <a:pos x="267" y="218"/>
                  </a:cxn>
                  <a:cxn ang="0">
                    <a:pos x="239" y="191"/>
                  </a:cxn>
                  <a:cxn ang="0">
                    <a:pos x="211" y="184"/>
                  </a:cxn>
                  <a:cxn ang="0">
                    <a:pos x="192" y="184"/>
                  </a:cxn>
                  <a:cxn ang="0">
                    <a:pos x="168" y="187"/>
                  </a:cxn>
                  <a:cxn ang="0">
                    <a:pos x="136" y="168"/>
                  </a:cxn>
                  <a:cxn ang="0">
                    <a:pos x="114" y="159"/>
                  </a:cxn>
                  <a:cxn ang="0">
                    <a:pos x="83" y="148"/>
                  </a:cxn>
                  <a:cxn ang="0">
                    <a:pos x="57" y="124"/>
                  </a:cxn>
                  <a:cxn ang="0">
                    <a:pos x="32" y="109"/>
                  </a:cxn>
                  <a:cxn ang="0">
                    <a:pos x="23" y="113"/>
                  </a:cxn>
                  <a:cxn ang="0">
                    <a:pos x="12" y="98"/>
                  </a:cxn>
                  <a:cxn ang="0">
                    <a:pos x="1" y="87"/>
                  </a:cxn>
                  <a:cxn ang="0">
                    <a:pos x="11" y="71"/>
                  </a:cxn>
                  <a:cxn ang="0">
                    <a:pos x="14" y="51"/>
                  </a:cxn>
                  <a:cxn ang="0">
                    <a:pos x="17" y="34"/>
                  </a:cxn>
                  <a:cxn ang="0">
                    <a:pos x="30" y="22"/>
                  </a:cxn>
                  <a:cxn ang="0">
                    <a:pos x="43" y="6"/>
                  </a:cxn>
                  <a:cxn ang="0">
                    <a:pos x="54" y="4"/>
                  </a:cxn>
                  <a:cxn ang="0">
                    <a:pos x="67" y="18"/>
                  </a:cxn>
                  <a:cxn ang="0">
                    <a:pos x="71" y="8"/>
                  </a:cxn>
                  <a:cxn ang="0">
                    <a:pos x="73" y="0"/>
                  </a:cxn>
                  <a:cxn ang="0">
                    <a:pos x="110" y="7"/>
                  </a:cxn>
                  <a:cxn ang="0">
                    <a:pos x="141" y="24"/>
                  </a:cxn>
                  <a:cxn ang="0">
                    <a:pos x="174" y="46"/>
                  </a:cxn>
                  <a:cxn ang="0">
                    <a:pos x="186" y="77"/>
                  </a:cxn>
                  <a:cxn ang="0">
                    <a:pos x="200" y="74"/>
                  </a:cxn>
                  <a:cxn ang="0">
                    <a:pos x="207" y="67"/>
                  </a:cxn>
                  <a:cxn ang="0">
                    <a:pos x="221" y="63"/>
                  </a:cxn>
                  <a:cxn ang="0">
                    <a:pos x="226" y="73"/>
                  </a:cxn>
                  <a:cxn ang="0">
                    <a:pos x="226" y="95"/>
                  </a:cxn>
                  <a:cxn ang="0">
                    <a:pos x="235" y="101"/>
                  </a:cxn>
                  <a:cxn ang="0">
                    <a:pos x="251" y="104"/>
                  </a:cxn>
                  <a:cxn ang="0">
                    <a:pos x="272" y="106"/>
                  </a:cxn>
                  <a:cxn ang="0">
                    <a:pos x="277" y="117"/>
                  </a:cxn>
                  <a:cxn ang="0">
                    <a:pos x="301" y="131"/>
                  </a:cxn>
                  <a:cxn ang="0">
                    <a:pos x="315" y="142"/>
                  </a:cxn>
                  <a:cxn ang="0">
                    <a:pos x="329" y="149"/>
                  </a:cxn>
                  <a:cxn ang="0">
                    <a:pos x="344" y="149"/>
                  </a:cxn>
                  <a:cxn ang="0">
                    <a:pos x="356" y="144"/>
                  </a:cxn>
                  <a:cxn ang="0">
                    <a:pos x="377" y="151"/>
                  </a:cxn>
                  <a:cxn ang="0">
                    <a:pos x="398" y="158"/>
                  </a:cxn>
                  <a:cxn ang="0">
                    <a:pos x="422" y="159"/>
                  </a:cxn>
                  <a:cxn ang="0">
                    <a:pos x="439" y="151"/>
                  </a:cxn>
                </a:cxnLst>
                <a:rect l="0" t="0" r="r" b="b"/>
                <a:pathLst>
                  <a:path w="441" h="244">
                    <a:moveTo>
                      <a:pt x="439" y="151"/>
                    </a:moveTo>
                    <a:lnTo>
                      <a:pt x="436" y="158"/>
                    </a:lnTo>
                    <a:lnTo>
                      <a:pt x="432" y="170"/>
                    </a:lnTo>
                    <a:lnTo>
                      <a:pt x="433" y="185"/>
                    </a:lnTo>
                    <a:lnTo>
                      <a:pt x="432" y="199"/>
                    </a:lnTo>
                    <a:lnTo>
                      <a:pt x="428" y="203"/>
                    </a:lnTo>
                    <a:lnTo>
                      <a:pt x="428" y="207"/>
                    </a:lnTo>
                    <a:lnTo>
                      <a:pt x="436" y="211"/>
                    </a:lnTo>
                    <a:lnTo>
                      <a:pt x="441" y="221"/>
                    </a:lnTo>
                    <a:lnTo>
                      <a:pt x="441" y="228"/>
                    </a:lnTo>
                    <a:lnTo>
                      <a:pt x="434" y="239"/>
                    </a:lnTo>
                    <a:lnTo>
                      <a:pt x="434" y="242"/>
                    </a:lnTo>
                    <a:lnTo>
                      <a:pt x="422" y="240"/>
                    </a:lnTo>
                    <a:lnTo>
                      <a:pt x="411" y="243"/>
                    </a:lnTo>
                    <a:lnTo>
                      <a:pt x="396" y="242"/>
                    </a:lnTo>
                    <a:lnTo>
                      <a:pt x="388" y="244"/>
                    </a:lnTo>
                    <a:lnTo>
                      <a:pt x="378" y="239"/>
                    </a:lnTo>
                    <a:lnTo>
                      <a:pt x="368" y="238"/>
                    </a:lnTo>
                    <a:lnTo>
                      <a:pt x="362" y="238"/>
                    </a:lnTo>
                    <a:lnTo>
                      <a:pt x="315" y="230"/>
                    </a:lnTo>
                    <a:lnTo>
                      <a:pt x="308" y="224"/>
                    </a:lnTo>
                    <a:lnTo>
                      <a:pt x="299" y="221"/>
                    </a:lnTo>
                    <a:lnTo>
                      <a:pt x="287" y="222"/>
                    </a:lnTo>
                    <a:lnTo>
                      <a:pt x="267" y="218"/>
                    </a:lnTo>
                    <a:lnTo>
                      <a:pt x="255" y="210"/>
                    </a:lnTo>
                    <a:lnTo>
                      <a:pt x="249" y="205"/>
                    </a:lnTo>
                    <a:lnTo>
                      <a:pt x="239" y="191"/>
                    </a:lnTo>
                    <a:lnTo>
                      <a:pt x="232" y="187"/>
                    </a:lnTo>
                    <a:lnTo>
                      <a:pt x="213" y="184"/>
                    </a:lnTo>
                    <a:lnTo>
                      <a:pt x="211" y="184"/>
                    </a:lnTo>
                    <a:lnTo>
                      <a:pt x="208" y="187"/>
                    </a:lnTo>
                    <a:lnTo>
                      <a:pt x="202" y="186"/>
                    </a:lnTo>
                    <a:lnTo>
                      <a:pt x="192" y="184"/>
                    </a:lnTo>
                    <a:lnTo>
                      <a:pt x="183" y="183"/>
                    </a:lnTo>
                    <a:lnTo>
                      <a:pt x="173" y="187"/>
                    </a:lnTo>
                    <a:lnTo>
                      <a:pt x="168" y="187"/>
                    </a:lnTo>
                    <a:lnTo>
                      <a:pt x="148" y="183"/>
                    </a:lnTo>
                    <a:lnTo>
                      <a:pt x="138" y="170"/>
                    </a:lnTo>
                    <a:lnTo>
                      <a:pt x="136" y="168"/>
                    </a:lnTo>
                    <a:lnTo>
                      <a:pt x="127" y="167"/>
                    </a:lnTo>
                    <a:lnTo>
                      <a:pt x="124" y="167"/>
                    </a:lnTo>
                    <a:lnTo>
                      <a:pt x="114" y="159"/>
                    </a:lnTo>
                    <a:lnTo>
                      <a:pt x="103" y="154"/>
                    </a:lnTo>
                    <a:lnTo>
                      <a:pt x="93" y="153"/>
                    </a:lnTo>
                    <a:lnTo>
                      <a:pt x="83" y="148"/>
                    </a:lnTo>
                    <a:lnTo>
                      <a:pt x="78" y="144"/>
                    </a:lnTo>
                    <a:lnTo>
                      <a:pt x="66" y="130"/>
                    </a:lnTo>
                    <a:lnTo>
                      <a:pt x="57" y="124"/>
                    </a:lnTo>
                    <a:lnTo>
                      <a:pt x="49" y="120"/>
                    </a:lnTo>
                    <a:lnTo>
                      <a:pt x="45" y="116"/>
                    </a:lnTo>
                    <a:lnTo>
                      <a:pt x="32" y="109"/>
                    </a:lnTo>
                    <a:lnTo>
                      <a:pt x="28" y="109"/>
                    </a:lnTo>
                    <a:lnTo>
                      <a:pt x="28" y="113"/>
                    </a:lnTo>
                    <a:lnTo>
                      <a:pt x="23" y="113"/>
                    </a:lnTo>
                    <a:lnTo>
                      <a:pt x="18" y="109"/>
                    </a:lnTo>
                    <a:lnTo>
                      <a:pt x="17" y="103"/>
                    </a:lnTo>
                    <a:lnTo>
                      <a:pt x="12" y="98"/>
                    </a:lnTo>
                    <a:lnTo>
                      <a:pt x="1" y="97"/>
                    </a:lnTo>
                    <a:lnTo>
                      <a:pt x="0" y="94"/>
                    </a:lnTo>
                    <a:lnTo>
                      <a:pt x="1" y="87"/>
                    </a:lnTo>
                    <a:lnTo>
                      <a:pt x="6" y="79"/>
                    </a:lnTo>
                    <a:lnTo>
                      <a:pt x="9" y="78"/>
                    </a:lnTo>
                    <a:lnTo>
                      <a:pt x="11" y="71"/>
                    </a:lnTo>
                    <a:lnTo>
                      <a:pt x="14" y="67"/>
                    </a:lnTo>
                    <a:lnTo>
                      <a:pt x="11" y="58"/>
                    </a:lnTo>
                    <a:lnTo>
                      <a:pt x="14" y="51"/>
                    </a:lnTo>
                    <a:lnTo>
                      <a:pt x="19" y="45"/>
                    </a:lnTo>
                    <a:lnTo>
                      <a:pt x="17" y="38"/>
                    </a:lnTo>
                    <a:lnTo>
                      <a:pt x="17" y="34"/>
                    </a:lnTo>
                    <a:lnTo>
                      <a:pt x="21" y="29"/>
                    </a:lnTo>
                    <a:lnTo>
                      <a:pt x="27" y="29"/>
                    </a:lnTo>
                    <a:lnTo>
                      <a:pt x="30" y="22"/>
                    </a:lnTo>
                    <a:lnTo>
                      <a:pt x="38" y="17"/>
                    </a:lnTo>
                    <a:lnTo>
                      <a:pt x="41" y="11"/>
                    </a:lnTo>
                    <a:lnTo>
                      <a:pt x="43" y="6"/>
                    </a:lnTo>
                    <a:lnTo>
                      <a:pt x="45" y="4"/>
                    </a:lnTo>
                    <a:lnTo>
                      <a:pt x="48" y="7"/>
                    </a:lnTo>
                    <a:lnTo>
                      <a:pt x="54" y="4"/>
                    </a:lnTo>
                    <a:lnTo>
                      <a:pt x="56" y="6"/>
                    </a:lnTo>
                    <a:lnTo>
                      <a:pt x="59" y="11"/>
                    </a:lnTo>
                    <a:lnTo>
                      <a:pt x="67" y="18"/>
                    </a:lnTo>
                    <a:lnTo>
                      <a:pt x="68" y="14"/>
                    </a:lnTo>
                    <a:lnTo>
                      <a:pt x="67" y="12"/>
                    </a:lnTo>
                    <a:lnTo>
                      <a:pt x="71" y="8"/>
                    </a:lnTo>
                    <a:lnTo>
                      <a:pt x="71" y="2"/>
                    </a:lnTo>
                    <a:lnTo>
                      <a:pt x="71" y="1"/>
                    </a:lnTo>
                    <a:lnTo>
                      <a:pt x="73" y="0"/>
                    </a:lnTo>
                    <a:lnTo>
                      <a:pt x="89" y="2"/>
                    </a:lnTo>
                    <a:lnTo>
                      <a:pt x="92" y="3"/>
                    </a:lnTo>
                    <a:lnTo>
                      <a:pt x="110" y="7"/>
                    </a:lnTo>
                    <a:lnTo>
                      <a:pt x="130" y="13"/>
                    </a:lnTo>
                    <a:lnTo>
                      <a:pt x="135" y="15"/>
                    </a:lnTo>
                    <a:lnTo>
                      <a:pt x="141" y="24"/>
                    </a:lnTo>
                    <a:lnTo>
                      <a:pt x="151" y="33"/>
                    </a:lnTo>
                    <a:lnTo>
                      <a:pt x="163" y="36"/>
                    </a:lnTo>
                    <a:lnTo>
                      <a:pt x="174" y="46"/>
                    </a:lnTo>
                    <a:lnTo>
                      <a:pt x="181" y="55"/>
                    </a:lnTo>
                    <a:lnTo>
                      <a:pt x="184" y="72"/>
                    </a:lnTo>
                    <a:lnTo>
                      <a:pt x="186" y="77"/>
                    </a:lnTo>
                    <a:lnTo>
                      <a:pt x="192" y="79"/>
                    </a:lnTo>
                    <a:lnTo>
                      <a:pt x="196" y="79"/>
                    </a:lnTo>
                    <a:lnTo>
                      <a:pt x="200" y="74"/>
                    </a:lnTo>
                    <a:lnTo>
                      <a:pt x="204" y="73"/>
                    </a:lnTo>
                    <a:lnTo>
                      <a:pt x="207" y="70"/>
                    </a:lnTo>
                    <a:lnTo>
                      <a:pt x="207" y="67"/>
                    </a:lnTo>
                    <a:lnTo>
                      <a:pt x="211" y="63"/>
                    </a:lnTo>
                    <a:lnTo>
                      <a:pt x="215" y="65"/>
                    </a:lnTo>
                    <a:lnTo>
                      <a:pt x="221" y="63"/>
                    </a:lnTo>
                    <a:lnTo>
                      <a:pt x="227" y="65"/>
                    </a:lnTo>
                    <a:lnTo>
                      <a:pt x="229" y="67"/>
                    </a:lnTo>
                    <a:lnTo>
                      <a:pt x="226" y="73"/>
                    </a:lnTo>
                    <a:lnTo>
                      <a:pt x="227" y="79"/>
                    </a:lnTo>
                    <a:lnTo>
                      <a:pt x="224" y="92"/>
                    </a:lnTo>
                    <a:lnTo>
                      <a:pt x="226" y="95"/>
                    </a:lnTo>
                    <a:lnTo>
                      <a:pt x="231" y="93"/>
                    </a:lnTo>
                    <a:lnTo>
                      <a:pt x="233" y="98"/>
                    </a:lnTo>
                    <a:lnTo>
                      <a:pt x="235" y="101"/>
                    </a:lnTo>
                    <a:lnTo>
                      <a:pt x="240" y="101"/>
                    </a:lnTo>
                    <a:lnTo>
                      <a:pt x="245" y="105"/>
                    </a:lnTo>
                    <a:lnTo>
                      <a:pt x="251" y="104"/>
                    </a:lnTo>
                    <a:lnTo>
                      <a:pt x="259" y="106"/>
                    </a:lnTo>
                    <a:lnTo>
                      <a:pt x="267" y="108"/>
                    </a:lnTo>
                    <a:lnTo>
                      <a:pt x="272" y="106"/>
                    </a:lnTo>
                    <a:lnTo>
                      <a:pt x="277" y="103"/>
                    </a:lnTo>
                    <a:lnTo>
                      <a:pt x="280" y="104"/>
                    </a:lnTo>
                    <a:lnTo>
                      <a:pt x="277" y="117"/>
                    </a:lnTo>
                    <a:lnTo>
                      <a:pt x="278" y="124"/>
                    </a:lnTo>
                    <a:lnTo>
                      <a:pt x="293" y="133"/>
                    </a:lnTo>
                    <a:lnTo>
                      <a:pt x="301" y="131"/>
                    </a:lnTo>
                    <a:lnTo>
                      <a:pt x="308" y="132"/>
                    </a:lnTo>
                    <a:lnTo>
                      <a:pt x="314" y="138"/>
                    </a:lnTo>
                    <a:lnTo>
                      <a:pt x="315" y="142"/>
                    </a:lnTo>
                    <a:lnTo>
                      <a:pt x="319" y="148"/>
                    </a:lnTo>
                    <a:lnTo>
                      <a:pt x="323" y="151"/>
                    </a:lnTo>
                    <a:lnTo>
                      <a:pt x="329" y="149"/>
                    </a:lnTo>
                    <a:lnTo>
                      <a:pt x="333" y="147"/>
                    </a:lnTo>
                    <a:lnTo>
                      <a:pt x="339" y="151"/>
                    </a:lnTo>
                    <a:lnTo>
                      <a:pt x="344" y="149"/>
                    </a:lnTo>
                    <a:lnTo>
                      <a:pt x="350" y="152"/>
                    </a:lnTo>
                    <a:lnTo>
                      <a:pt x="352" y="151"/>
                    </a:lnTo>
                    <a:lnTo>
                      <a:pt x="356" y="144"/>
                    </a:lnTo>
                    <a:lnTo>
                      <a:pt x="361" y="143"/>
                    </a:lnTo>
                    <a:lnTo>
                      <a:pt x="369" y="144"/>
                    </a:lnTo>
                    <a:lnTo>
                      <a:pt x="377" y="151"/>
                    </a:lnTo>
                    <a:lnTo>
                      <a:pt x="387" y="153"/>
                    </a:lnTo>
                    <a:lnTo>
                      <a:pt x="394" y="157"/>
                    </a:lnTo>
                    <a:lnTo>
                      <a:pt x="398" y="158"/>
                    </a:lnTo>
                    <a:lnTo>
                      <a:pt x="405" y="156"/>
                    </a:lnTo>
                    <a:lnTo>
                      <a:pt x="419" y="159"/>
                    </a:lnTo>
                    <a:lnTo>
                      <a:pt x="422" y="159"/>
                    </a:lnTo>
                    <a:lnTo>
                      <a:pt x="428" y="151"/>
                    </a:lnTo>
                    <a:lnTo>
                      <a:pt x="436" y="149"/>
                    </a:lnTo>
                    <a:lnTo>
                      <a:pt x="439" y="151"/>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7" name="Freeform 236">
                <a:extLst>
                  <a:ext uri="{FF2B5EF4-FFF2-40B4-BE49-F238E27FC236}">
                    <a16:creationId xmlns:a16="http://schemas.microsoft.com/office/drawing/2014/main" xmlns="" id="{555F219A-0F5E-4968-8B06-BB836DF7DEDE}"/>
                  </a:ext>
                </a:extLst>
              </p:cNvPr>
              <p:cNvSpPr>
                <a:spLocks noChangeAspect="1"/>
              </p:cNvSpPr>
              <p:nvPr/>
            </p:nvSpPr>
            <p:spPr bwMode="gray">
              <a:xfrm>
                <a:off x="3720" y="2263"/>
                <a:ext cx="52" cy="67"/>
              </a:xfrm>
              <a:custGeom>
                <a:avLst/>
                <a:gdLst/>
                <a:ahLst/>
                <a:cxnLst>
                  <a:cxn ang="0">
                    <a:pos x="241" y="337"/>
                  </a:cxn>
                  <a:cxn ang="0">
                    <a:pos x="226" y="291"/>
                  </a:cxn>
                  <a:cxn ang="0">
                    <a:pos x="221" y="257"/>
                  </a:cxn>
                  <a:cxn ang="0">
                    <a:pos x="198" y="225"/>
                  </a:cxn>
                  <a:cxn ang="0">
                    <a:pos x="174" y="230"/>
                  </a:cxn>
                  <a:cxn ang="0">
                    <a:pos x="161" y="215"/>
                  </a:cxn>
                  <a:cxn ang="0">
                    <a:pos x="153" y="227"/>
                  </a:cxn>
                  <a:cxn ang="0">
                    <a:pos x="149" y="246"/>
                  </a:cxn>
                  <a:cxn ang="0">
                    <a:pos x="129" y="283"/>
                  </a:cxn>
                  <a:cxn ang="0">
                    <a:pos x="115" y="267"/>
                  </a:cxn>
                  <a:cxn ang="0">
                    <a:pos x="108" y="279"/>
                  </a:cxn>
                  <a:cxn ang="0">
                    <a:pos x="96" y="280"/>
                  </a:cxn>
                  <a:cxn ang="0">
                    <a:pos x="80" y="284"/>
                  </a:cxn>
                  <a:cxn ang="0">
                    <a:pos x="75" y="286"/>
                  </a:cxn>
                  <a:cxn ang="0">
                    <a:pos x="69" y="291"/>
                  </a:cxn>
                  <a:cxn ang="0">
                    <a:pos x="58" y="292"/>
                  </a:cxn>
                  <a:cxn ang="0">
                    <a:pos x="53" y="273"/>
                  </a:cxn>
                  <a:cxn ang="0">
                    <a:pos x="49" y="258"/>
                  </a:cxn>
                  <a:cxn ang="0">
                    <a:pos x="48" y="241"/>
                  </a:cxn>
                  <a:cxn ang="0">
                    <a:pos x="40" y="227"/>
                  </a:cxn>
                  <a:cxn ang="0">
                    <a:pos x="42" y="215"/>
                  </a:cxn>
                  <a:cxn ang="0">
                    <a:pos x="42" y="195"/>
                  </a:cxn>
                  <a:cxn ang="0">
                    <a:pos x="38" y="179"/>
                  </a:cxn>
                  <a:cxn ang="0">
                    <a:pos x="32" y="165"/>
                  </a:cxn>
                  <a:cxn ang="0">
                    <a:pos x="36" y="133"/>
                  </a:cxn>
                  <a:cxn ang="0">
                    <a:pos x="21" y="118"/>
                  </a:cxn>
                  <a:cxn ang="0">
                    <a:pos x="1" y="109"/>
                  </a:cxn>
                  <a:cxn ang="0">
                    <a:pos x="1" y="98"/>
                  </a:cxn>
                  <a:cxn ang="0">
                    <a:pos x="13" y="89"/>
                  </a:cxn>
                  <a:cxn ang="0">
                    <a:pos x="22" y="78"/>
                  </a:cxn>
                  <a:cxn ang="0">
                    <a:pos x="42" y="68"/>
                  </a:cxn>
                  <a:cxn ang="0">
                    <a:pos x="39" y="60"/>
                  </a:cxn>
                  <a:cxn ang="0">
                    <a:pos x="17" y="57"/>
                  </a:cxn>
                  <a:cxn ang="0">
                    <a:pos x="11" y="39"/>
                  </a:cxn>
                  <a:cxn ang="0">
                    <a:pos x="28" y="3"/>
                  </a:cxn>
                  <a:cxn ang="0">
                    <a:pos x="42" y="17"/>
                  </a:cxn>
                  <a:cxn ang="0">
                    <a:pos x="49" y="17"/>
                  </a:cxn>
                  <a:cxn ang="0">
                    <a:pos x="59" y="8"/>
                  </a:cxn>
                  <a:cxn ang="0">
                    <a:pos x="69" y="31"/>
                  </a:cxn>
                  <a:cxn ang="0">
                    <a:pos x="82" y="33"/>
                  </a:cxn>
                  <a:cxn ang="0">
                    <a:pos x="93" y="23"/>
                  </a:cxn>
                  <a:cxn ang="0">
                    <a:pos x="101" y="62"/>
                  </a:cxn>
                  <a:cxn ang="0">
                    <a:pos x="118" y="75"/>
                  </a:cxn>
                  <a:cxn ang="0">
                    <a:pos x="166" y="76"/>
                  </a:cxn>
                  <a:cxn ang="0">
                    <a:pos x="203" y="76"/>
                  </a:cxn>
                  <a:cxn ang="0">
                    <a:pos x="242" y="86"/>
                  </a:cxn>
                  <a:cxn ang="0">
                    <a:pos x="231" y="96"/>
                  </a:cxn>
                  <a:cxn ang="0">
                    <a:pos x="214" y="124"/>
                  </a:cxn>
                  <a:cxn ang="0">
                    <a:pos x="192" y="140"/>
                  </a:cxn>
                  <a:cxn ang="0">
                    <a:pos x="176" y="157"/>
                  </a:cxn>
                  <a:cxn ang="0">
                    <a:pos x="184" y="193"/>
                  </a:cxn>
                  <a:cxn ang="0">
                    <a:pos x="199" y="204"/>
                  </a:cxn>
                  <a:cxn ang="0">
                    <a:pos x="211" y="202"/>
                  </a:cxn>
                  <a:cxn ang="0">
                    <a:pos x="228" y="166"/>
                  </a:cxn>
                  <a:cxn ang="0">
                    <a:pos x="241" y="181"/>
                  </a:cxn>
                  <a:cxn ang="0">
                    <a:pos x="249" y="206"/>
                  </a:cxn>
                  <a:cxn ang="0">
                    <a:pos x="258" y="243"/>
                  </a:cxn>
                  <a:cxn ang="0">
                    <a:pos x="260" y="279"/>
                  </a:cxn>
                  <a:cxn ang="0">
                    <a:pos x="250" y="305"/>
                  </a:cxn>
                  <a:cxn ang="0">
                    <a:pos x="243" y="318"/>
                  </a:cxn>
                </a:cxnLst>
                <a:rect l="0" t="0" r="r" b="b"/>
                <a:pathLst>
                  <a:path w="262" h="337">
                    <a:moveTo>
                      <a:pt x="243" y="335"/>
                    </a:moveTo>
                    <a:lnTo>
                      <a:pt x="241" y="337"/>
                    </a:lnTo>
                    <a:lnTo>
                      <a:pt x="233" y="319"/>
                    </a:lnTo>
                    <a:lnTo>
                      <a:pt x="226" y="291"/>
                    </a:lnTo>
                    <a:lnTo>
                      <a:pt x="225" y="276"/>
                    </a:lnTo>
                    <a:lnTo>
                      <a:pt x="221" y="257"/>
                    </a:lnTo>
                    <a:lnTo>
                      <a:pt x="204" y="230"/>
                    </a:lnTo>
                    <a:lnTo>
                      <a:pt x="198" y="225"/>
                    </a:lnTo>
                    <a:lnTo>
                      <a:pt x="187" y="229"/>
                    </a:lnTo>
                    <a:lnTo>
                      <a:pt x="174" y="230"/>
                    </a:lnTo>
                    <a:lnTo>
                      <a:pt x="166" y="225"/>
                    </a:lnTo>
                    <a:lnTo>
                      <a:pt x="161" y="215"/>
                    </a:lnTo>
                    <a:lnTo>
                      <a:pt x="157" y="218"/>
                    </a:lnTo>
                    <a:lnTo>
                      <a:pt x="153" y="227"/>
                    </a:lnTo>
                    <a:lnTo>
                      <a:pt x="146" y="234"/>
                    </a:lnTo>
                    <a:lnTo>
                      <a:pt x="149" y="246"/>
                    </a:lnTo>
                    <a:lnTo>
                      <a:pt x="149" y="257"/>
                    </a:lnTo>
                    <a:lnTo>
                      <a:pt x="129" y="283"/>
                    </a:lnTo>
                    <a:lnTo>
                      <a:pt x="125" y="280"/>
                    </a:lnTo>
                    <a:lnTo>
                      <a:pt x="115" y="267"/>
                    </a:lnTo>
                    <a:lnTo>
                      <a:pt x="110" y="274"/>
                    </a:lnTo>
                    <a:lnTo>
                      <a:pt x="108" y="279"/>
                    </a:lnTo>
                    <a:lnTo>
                      <a:pt x="99" y="288"/>
                    </a:lnTo>
                    <a:lnTo>
                      <a:pt x="96" y="280"/>
                    </a:lnTo>
                    <a:lnTo>
                      <a:pt x="91" y="285"/>
                    </a:lnTo>
                    <a:lnTo>
                      <a:pt x="80" y="284"/>
                    </a:lnTo>
                    <a:lnTo>
                      <a:pt x="79" y="289"/>
                    </a:lnTo>
                    <a:lnTo>
                      <a:pt x="75" y="286"/>
                    </a:lnTo>
                    <a:lnTo>
                      <a:pt x="71" y="288"/>
                    </a:lnTo>
                    <a:lnTo>
                      <a:pt x="69" y="291"/>
                    </a:lnTo>
                    <a:lnTo>
                      <a:pt x="65" y="294"/>
                    </a:lnTo>
                    <a:lnTo>
                      <a:pt x="58" y="292"/>
                    </a:lnTo>
                    <a:lnTo>
                      <a:pt x="51" y="279"/>
                    </a:lnTo>
                    <a:lnTo>
                      <a:pt x="53" y="273"/>
                    </a:lnTo>
                    <a:lnTo>
                      <a:pt x="51" y="269"/>
                    </a:lnTo>
                    <a:lnTo>
                      <a:pt x="49" y="258"/>
                    </a:lnTo>
                    <a:lnTo>
                      <a:pt x="50" y="251"/>
                    </a:lnTo>
                    <a:lnTo>
                      <a:pt x="48" y="241"/>
                    </a:lnTo>
                    <a:lnTo>
                      <a:pt x="43" y="236"/>
                    </a:lnTo>
                    <a:lnTo>
                      <a:pt x="40" y="227"/>
                    </a:lnTo>
                    <a:lnTo>
                      <a:pt x="40" y="218"/>
                    </a:lnTo>
                    <a:lnTo>
                      <a:pt x="42" y="215"/>
                    </a:lnTo>
                    <a:lnTo>
                      <a:pt x="43" y="199"/>
                    </a:lnTo>
                    <a:lnTo>
                      <a:pt x="42" y="195"/>
                    </a:lnTo>
                    <a:lnTo>
                      <a:pt x="38" y="194"/>
                    </a:lnTo>
                    <a:lnTo>
                      <a:pt x="38" y="179"/>
                    </a:lnTo>
                    <a:lnTo>
                      <a:pt x="32" y="173"/>
                    </a:lnTo>
                    <a:lnTo>
                      <a:pt x="32" y="165"/>
                    </a:lnTo>
                    <a:lnTo>
                      <a:pt x="34" y="154"/>
                    </a:lnTo>
                    <a:lnTo>
                      <a:pt x="36" y="133"/>
                    </a:lnTo>
                    <a:lnTo>
                      <a:pt x="27" y="123"/>
                    </a:lnTo>
                    <a:lnTo>
                      <a:pt x="21" y="118"/>
                    </a:lnTo>
                    <a:lnTo>
                      <a:pt x="10" y="113"/>
                    </a:lnTo>
                    <a:lnTo>
                      <a:pt x="1" y="109"/>
                    </a:lnTo>
                    <a:lnTo>
                      <a:pt x="0" y="103"/>
                    </a:lnTo>
                    <a:lnTo>
                      <a:pt x="1" y="98"/>
                    </a:lnTo>
                    <a:lnTo>
                      <a:pt x="6" y="90"/>
                    </a:lnTo>
                    <a:lnTo>
                      <a:pt x="13" y="89"/>
                    </a:lnTo>
                    <a:lnTo>
                      <a:pt x="20" y="85"/>
                    </a:lnTo>
                    <a:lnTo>
                      <a:pt x="22" y="78"/>
                    </a:lnTo>
                    <a:lnTo>
                      <a:pt x="42" y="76"/>
                    </a:lnTo>
                    <a:lnTo>
                      <a:pt x="42" y="68"/>
                    </a:lnTo>
                    <a:lnTo>
                      <a:pt x="38" y="64"/>
                    </a:lnTo>
                    <a:lnTo>
                      <a:pt x="39" y="60"/>
                    </a:lnTo>
                    <a:lnTo>
                      <a:pt x="24" y="62"/>
                    </a:lnTo>
                    <a:lnTo>
                      <a:pt x="17" y="57"/>
                    </a:lnTo>
                    <a:lnTo>
                      <a:pt x="15" y="43"/>
                    </a:lnTo>
                    <a:lnTo>
                      <a:pt x="11" y="39"/>
                    </a:lnTo>
                    <a:lnTo>
                      <a:pt x="26" y="15"/>
                    </a:lnTo>
                    <a:lnTo>
                      <a:pt x="28" y="3"/>
                    </a:lnTo>
                    <a:lnTo>
                      <a:pt x="32" y="0"/>
                    </a:lnTo>
                    <a:lnTo>
                      <a:pt x="42" y="17"/>
                    </a:lnTo>
                    <a:lnTo>
                      <a:pt x="48" y="25"/>
                    </a:lnTo>
                    <a:lnTo>
                      <a:pt x="49" y="17"/>
                    </a:lnTo>
                    <a:lnTo>
                      <a:pt x="53" y="5"/>
                    </a:lnTo>
                    <a:lnTo>
                      <a:pt x="59" y="8"/>
                    </a:lnTo>
                    <a:lnTo>
                      <a:pt x="61" y="22"/>
                    </a:lnTo>
                    <a:lnTo>
                      <a:pt x="69" y="31"/>
                    </a:lnTo>
                    <a:lnTo>
                      <a:pt x="74" y="27"/>
                    </a:lnTo>
                    <a:lnTo>
                      <a:pt x="82" y="33"/>
                    </a:lnTo>
                    <a:lnTo>
                      <a:pt x="91" y="19"/>
                    </a:lnTo>
                    <a:lnTo>
                      <a:pt x="93" y="23"/>
                    </a:lnTo>
                    <a:lnTo>
                      <a:pt x="96" y="43"/>
                    </a:lnTo>
                    <a:lnTo>
                      <a:pt x="101" y="62"/>
                    </a:lnTo>
                    <a:lnTo>
                      <a:pt x="107" y="70"/>
                    </a:lnTo>
                    <a:lnTo>
                      <a:pt x="118" y="75"/>
                    </a:lnTo>
                    <a:lnTo>
                      <a:pt x="162" y="79"/>
                    </a:lnTo>
                    <a:lnTo>
                      <a:pt x="166" y="76"/>
                    </a:lnTo>
                    <a:lnTo>
                      <a:pt x="180" y="74"/>
                    </a:lnTo>
                    <a:lnTo>
                      <a:pt x="203" y="76"/>
                    </a:lnTo>
                    <a:lnTo>
                      <a:pt x="227" y="80"/>
                    </a:lnTo>
                    <a:lnTo>
                      <a:pt x="242" y="86"/>
                    </a:lnTo>
                    <a:lnTo>
                      <a:pt x="239" y="91"/>
                    </a:lnTo>
                    <a:lnTo>
                      <a:pt x="231" y="96"/>
                    </a:lnTo>
                    <a:lnTo>
                      <a:pt x="226" y="109"/>
                    </a:lnTo>
                    <a:lnTo>
                      <a:pt x="214" y="124"/>
                    </a:lnTo>
                    <a:lnTo>
                      <a:pt x="203" y="134"/>
                    </a:lnTo>
                    <a:lnTo>
                      <a:pt x="192" y="140"/>
                    </a:lnTo>
                    <a:lnTo>
                      <a:pt x="178" y="149"/>
                    </a:lnTo>
                    <a:lnTo>
                      <a:pt x="176" y="157"/>
                    </a:lnTo>
                    <a:lnTo>
                      <a:pt x="177" y="173"/>
                    </a:lnTo>
                    <a:lnTo>
                      <a:pt x="184" y="193"/>
                    </a:lnTo>
                    <a:lnTo>
                      <a:pt x="194" y="194"/>
                    </a:lnTo>
                    <a:lnTo>
                      <a:pt x="199" y="204"/>
                    </a:lnTo>
                    <a:lnTo>
                      <a:pt x="206" y="210"/>
                    </a:lnTo>
                    <a:lnTo>
                      <a:pt x="211" y="202"/>
                    </a:lnTo>
                    <a:lnTo>
                      <a:pt x="217" y="181"/>
                    </a:lnTo>
                    <a:lnTo>
                      <a:pt x="228" y="166"/>
                    </a:lnTo>
                    <a:lnTo>
                      <a:pt x="233" y="167"/>
                    </a:lnTo>
                    <a:lnTo>
                      <a:pt x="241" y="181"/>
                    </a:lnTo>
                    <a:lnTo>
                      <a:pt x="246" y="198"/>
                    </a:lnTo>
                    <a:lnTo>
                      <a:pt x="249" y="206"/>
                    </a:lnTo>
                    <a:lnTo>
                      <a:pt x="252" y="215"/>
                    </a:lnTo>
                    <a:lnTo>
                      <a:pt x="258" y="243"/>
                    </a:lnTo>
                    <a:lnTo>
                      <a:pt x="262" y="276"/>
                    </a:lnTo>
                    <a:lnTo>
                      <a:pt x="260" y="279"/>
                    </a:lnTo>
                    <a:lnTo>
                      <a:pt x="262" y="308"/>
                    </a:lnTo>
                    <a:lnTo>
                      <a:pt x="250" y="305"/>
                    </a:lnTo>
                    <a:lnTo>
                      <a:pt x="244" y="310"/>
                    </a:lnTo>
                    <a:lnTo>
                      <a:pt x="243" y="318"/>
                    </a:lnTo>
                    <a:lnTo>
                      <a:pt x="243" y="33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8" name="Freeform 237">
                <a:extLst>
                  <a:ext uri="{FF2B5EF4-FFF2-40B4-BE49-F238E27FC236}">
                    <a16:creationId xmlns:a16="http://schemas.microsoft.com/office/drawing/2014/main" xmlns="" id="{87AA8642-DD30-4E11-8382-EE34085E103D}"/>
                  </a:ext>
                </a:extLst>
              </p:cNvPr>
              <p:cNvSpPr>
                <a:spLocks noChangeAspect="1"/>
              </p:cNvSpPr>
              <p:nvPr/>
            </p:nvSpPr>
            <p:spPr bwMode="gray">
              <a:xfrm>
                <a:off x="3631" y="2455"/>
                <a:ext cx="23" cy="43"/>
              </a:xfrm>
              <a:custGeom>
                <a:avLst/>
                <a:gdLst/>
                <a:ahLst/>
                <a:cxnLst>
                  <a:cxn ang="0">
                    <a:pos x="18" y="0"/>
                  </a:cxn>
                  <a:cxn ang="0">
                    <a:pos x="13" y="4"/>
                  </a:cxn>
                  <a:cxn ang="0">
                    <a:pos x="19" y="9"/>
                  </a:cxn>
                  <a:cxn ang="0">
                    <a:pos x="28" y="12"/>
                  </a:cxn>
                  <a:cxn ang="0">
                    <a:pos x="33" y="19"/>
                  </a:cxn>
                  <a:cxn ang="0">
                    <a:pos x="28" y="19"/>
                  </a:cxn>
                  <a:cxn ang="0">
                    <a:pos x="22" y="25"/>
                  </a:cxn>
                  <a:cxn ang="0">
                    <a:pos x="19" y="38"/>
                  </a:cxn>
                  <a:cxn ang="0">
                    <a:pos x="13" y="47"/>
                  </a:cxn>
                  <a:cxn ang="0">
                    <a:pos x="7" y="95"/>
                  </a:cxn>
                  <a:cxn ang="0">
                    <a:pos x="2" y="91"/>
                  </a:cxn>
                  <a:cxn ang="0">
                    <a:pos x="0" y="95"/>
                  </a:cxn>
                  <a:cxn ang="0">
                    <a:pos x="0" y="111"/>
                  </a:cxn>
                  <a:cxn ang="0">
                    <a:pos x="7" y="166"/>
                  </a:cxn>
                  <a:cxn ang="0">
                    <a:pos x="11" y="182"/>
                  </a:cxn>
                  <a:cxn ang="0">
                    <a:pos x="19" y="198"/>
                  </a:cxn>
                  <a:cxn ang="0">
                    <a:pos x="29" y="209"/>
                  </a:cxn>
                  <a:cxn ang="0">
                    <a:pos x="45" y="211"/>
                  </a:cxn>
                  <a:cxn ang="0">
                    <a:pos x="59" y="211"/>
                  </a:cxn>
                  <a:cxn ang="0">
                    <a:pos x="86" y="197"/>
                  </a:cxn>
                  <a:cxn ang="0">
                    <a:pos x="100" y="187"/>
                  </a:cxn>
                  <a:cxn ang="0">
                    <a:pos x="113" y="170"/>
                  </a:cxn>
                  <a:cxn ang="0">
                    <a:pos x="115" y="145"/>
                  </a:cxn>
                  <a:cxn ang="0">
                    <a:pos x="116" y="125"/>
                  </a:cxn>
                  <a:cxn ang="0">
                    <a:pos x="115" y="117"/>
                  </a:cxn>
                  <a:cxn ang="0">
                    <a:pos x="108" y="114"/>
                  </a:cxn>
                  <a:cxn ang="0">
                    <a:pos x="98" y="87"/>
                  </a:cxn>
                  <a:cxn ang="0">
                    <a:pos x="92" y="75"/>
                  </a:cxn>
                  <a:cxn ang="0">
                    <a:pos x="86" y="69"/>
                  </a:cxn>
                  <a:cxn ang="0">
                    <a:pos x="83" y="62"/>
                  </a:cxn>
                  <a:cxn ang="0">
                    <a:pos x="80" y="55"/>
                  </a:cxn>
                  <a:cxn ang="0">
                    <a:pos x="67" y="44"/>
                  </a:cxn>
                  <a:cxn ang="0">
                    <a:pos x="64" y="33"/>
                  </a:cxn>
                  <a:cxn ang="0">
                    <a:pos x="45" y="12"/>
                  </a:cxn>
                  <a:cxn ang="0">
                    <a:pos x="35" y="4"/>
                  </a:cxn>
                  <a:cxn ang="0">
                    <a:pos x="27" y="0"/>
                  </a:cxn>
                  <a:cxn ang="0">
                    <a:pos x="18" y="0"/>
                  </a:cxn>
                </a:cxnLst>
                <a:rect l="0" t="0" r="r" b="b"/>
                <a:pathLst>
                  <a:path w="116" h="211">
                    <a:moveTo>
                      <a:pt x="18" y="0"/>
                    </a:moveTo>
                    <a:lnTo>
                      <a:pt x="13" y="4"/>
                    </a:lnTo>
                    <a:lnTo>
                      <a:pt x="19" y="9"/>
                    </a:lnTo>
                    <a:lnTo>
                      <a:pt x="28" y="12"/>
                    </a:lnTo>
                    <a:lnTo>
                      <a:pt x="33" y="19"/>
                    </a:lnTo>
                    <a:lnTo>
                      <a:pt x="28" y="19"/>
                    </a:lnTo>
                    <a:lnTo>
                      <a:pt x="22" y="25"/>
                    </a:lnTo>
                    <a:lnTo>
                      <a:pt x="19" y="38"/>
                    </a:lnTo>
                    <a:lnTo>
                      <a:pt x="13" y="47"/>
                    </a:lnTo>
                    <a:lnTo>
                      <a:pt x="7" y="95"/>
                    </a:lnTo>
                    <a:lnTo>
                      <a:pt x="2" y="91"/>
                    </a:lnTo>
                    <a:lnTo>
                      <a:pt x="0" y="95"/>
                    </a:lnTo>
                    <a:lnTo>
                      <a:pt x="0" y="111"/>
                    </a:lnTo>
                    <a:lnTo>
                      <a:pt x="7" y="166"/>
                    </a:lnTo>
                    <a:lnTo>
                      <a:pt x="11" y="182"/>
                    </a:lnTo>
                    <a:lnTo>
                      <a:pt x="19" y="198"/>
                    </a:lnTo>
                    <a:lnTo>
                      <a:pt x="29" y="209"/>
                    </a:lnTo>
                    <a:lnTo>
                      <a:pt x="45" y="211"/>
                    </a:lnTo>
                    <a:lnTo>
                      <a:pt x="59" y="211"/>
                    </a:lnTo>
                    <a:lnTo>
                      <a:pt x="86" y="197"/>
                    </a:lnTo>
                    <a:lnTo>
                      <a:pt x="100" y="187"/>
                    </a:lnTo>
                    <a:lnTo>
                      <a:pt x="113" y="170"/>
                    </a:lnTo>
                    <a:lnTo>
                      <a:pt x="115" y="145"/>
                    </a:lnTo>
                    <a:lnTo>
                      <a:pt x="116" y="125"/>
                    </a:lnTo>
                    <a:lnTo>
                      <a:pt x="115" y="117"/>
                    </a:lnTo>
                    <a:lnTo>
                      <a:pt x="108" y="114"/>
                    </a:lnTo>
                    <a:lnTo>
                      <a:pt x="98" y="87"/>
                    </a:lnTo>
                    <a:lnTo>
                      <a:pt x="92" y="75"/>
                    </a:lnTo>
                    <a:lnTo>
                      <a:pt x="86" y="69"/>
                    </a:lnTo>
                    <a:lnTo>
                      <a:pt x="83" y="62"/>
                    </a:lnTo>
                    <a:lnTo>
                      <a:pt x="80" y="55"/>
                    </a:lnTo>
                    <a:lnTo>
                      <a:pt x="67" y="44"/>
                    </a:lnTo>
                    <a:lnTo>
                      <a:pt x="64" y="33"/>
                    </a:lnTo>
                    <a:lnTo>
                      <a:pt x="45" y="12"/>
                    </a:lnTo>
                    <a:lnTo>
                      <a:pt x="35" y="4"/>
                    </a:lnTo>
                    <a:lnTo>
                      <a:pt x="27" y="0"/>
                    </a:lnTo>
                    <a:lnTo>
                      <a:pt x="18"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67" name="Freeform 238">
              <a:extLst>
                <a:ext uri="{FF2B5EF4-FFF2-40B4-BE49-F238E27FC236}">
                  <a16:creationId xmlns:a16="http://schemas.microsoft.com/office/drawing/2014/main" xmlns="" id="{C4A60628-1D0C-4D64-8A33-AAF20E9881A5}"/>
                </a:ext>
              </a:extLst>
            </p:cNvPr>
            <p:cNvSpPr>
              <a:spLocks noChangeAspect="1"/>
            </p:cNvSpPr>
            <p:nvPr/>
          </p:nvSpPr>
          <p:spPr bwMode="gray">
            <a:xfrm>
              <a:off x="8494180" y="4034464"/>
              <a:ext cx="50045" cy="105930"/>
            </a:xfrm>
            <a:custGeom>
              <a:avLst/>
              <a:gdLst/>
              <a:ahLst/>
              <a:cxnLst>
                <a:cxn ang="0">
                  <a:pos x="75" y="0"/>
                </a:cxn>
                <a:cxn ang="0">
                  <a:pos x="82" y="4"/>
                </a:cxn>
                <a:cxn ang="0">
                  <a:pos x="87" y="9"/>
                </a:cxn>
                <a:cxn ang="0">
                  <a:pos x="92" y="9"/>
                </a:cxn>
                <a:cxn ang="0">
                  <a:pos x="94" y="10"/>
                </a:cxn>
                <a:cxn ang="0">
                  <a:pos x="97" y="15"/>
                </a:cxn>
                <a:cxn ang="0">
                  <a:pos x="97" y="18"/>
                </a:cxn>
                <a:cxn ang="0">
                  <a:pos x="93" y="26"/>
                </a:cxn>
                <a:cxn ang="0">
                  <a:pos x="93" y="32"/>
                </a:cxn>
                <a:cxn ang="0">
                  <a:pos x="94" y="41"/>
                </a:cxn>
                <a:cxn ang="0">
                  <a:pos x="92" y="50"/>
                </a:cxn>
                <a:cxn ang="0">
                  <a:pos x="83" y="69"/>
                </a:cxn>
                <a:cxn ang="0">
                  <a:pos x="79" y="95"/>
                </a:cxn>
                <a:cxn ang="0">
                  <a:pos x="76" y="114"/>
                </a:cxn>
                <a:cxn ang="0">
                  <a:pos x="68" y="131"/>
                </a:cxn>
                <a:cxn ang="0">
                  <a:pos x="57" y="150"/>
                </a:cxn>
                <a:cxn ang="0">
                  <a:pos x="51" y="159"/>
                </a:cxn>
                <a:cxn ang="0">
                  <a:pos x="48" y="168"/>
                </a:cxn>
                <a:cxn ang="0">
                  <a:pos x="40" y="199"/>
                </a:cxn>
                <a:cxn ang="0">
                  <a:pos x="36" y="195"/>
                </a:cxn>
                <a:cxn ang="0">
                  <a:pos x="33" y="182"/>
                </a:cxn>
                <a:cxn ang="0">
                  <a:pos x="25" y="170"/>
                </a:cxn>
                <a:cxn ang="0">
                  <a:pos x="16" y="163"/>
                </a:cxn>
                <a:cxn ang="0">
                  <a:pos x="6" y="147"/>
                </a:cxn>
                <a:cxn ang="0">
                  <a:pos x="1" y="122"/>
                </a:cxn>
                <a:cxn ang="0">
                  <a:pos x="0" y="102"/>
                </a:cxn>
                <a:cxn ang="0">
                  <a:pos x="2" y="92"/>
                </a:cxn>
                <a:cxn ang="0">
                  <a:pos x="9" y="76"/>
                </a:cxn>
                <a:cxn ang="0">
                  <a:pos x="48" y="17"/>
                </a:cxn>
                <a:cxn ang="0">
                  <a:pos x="65" y="7"/>
                </a:cxn>
                <a:cxn ang="0">
                  <a:pos x="68" y="3"/>
                </a:cxn>
                <a:cxn ang="0">
                  <a:pos x="75" y="0"/>
                </a:cxn>
              </a:cxnLst>
              <a:rect l="0" t="0" r="r" b="b"/>
              <a:pathLst>
                <a:path w="97" h="199">
                  <a:moveTo>
                    <a:pt x="75" y="0"/>
                  </a:moveTo>
                  <a:lnTo>
                    <a:pt x="82" y="4"/>
                  </a:lnTo>
                  <a:lnTo>
                    <a:pt x="87" y="9"/>
                  </a:lnTo>
                  <a:lnTo>
                    <a:pt x="92" y="9"/>
                  </a:lnTo>
                  <a:lnTo>
                    <a:pt x="94" y="10"/>
                  </a:lnTo>
                  <a:lnTo>
                    <a:pt x="97" y="15"/>
                  </a:lnTo>
                  <a:lnTo>
                    <a:pt x="97" y="18"/>
                  </a:lnTo>
                  <a:lnTo>
                    <a:pt x="93" y="26"/>
                  </a:lnTo>
                  <a:lnTo>
                    <a:pt x="93" y="32"/>
                  </a:lnTo>
                  <a:lnTo>
                    <a:pt x="94" y="41"/>
                  </a:lnTo>
                  <a:lnTo>
                    <a:pt x="92" y="50"/>
                  </a:lnTo>
                  <a:lnTo>
                    <a:pt x="83" y="69"/>
                  </a:lnTo>
                  <a:lnTo>
                    <a:pt x="79" y="95"/>
                  </a:lnTo>
                  <a:lnTo>
                    <a:pt x="76" y="114"/>
                  </a:lnTo>
                  <a:lnTo>
                    <a:pt x="68" y="131"/>
                  </a:lnTo>
                  <a:lnTo>
                    <a:pt x="57" y="150"/>
                  </a:lnTo>
                  <a:lnTo>
                    <a:pt x="51" y="159"/>
                  </a:lnTo>
                  <a:lnTo>
                    <a:pt x="48" y="168"/>
                  </a:lnTo>
                  <a:lnTo>
                    <a:pt x="40" y="199"/>
                  </a:lnTo>
                  <a:lnTo>
                    <a:pt x="36" y="195"/>
                  </a:lnTo>
                  <a:lnTo>
                    <a:pt x="33" y="182"/>
                  </a:lnTo>
                  <a:lnTo>
                    <a:pt x="25" y="170"/>
                  </a:lnTo>
                  <a:lnTo>
                    <a:pt x="16" y="163"/>
                  </a:lnTo>
                  <a:lnTo>
                    <a:pt x="6" y="147"/>
                  </a:lnTo>
                  <a:lnTo>
                    <a:pt x="1" y="122"/>
                  </a:lnTo>
                  <a:lnTo>
                    <a:pt x="0" y="102"/>
                  </a:lnTo>
                  <a:lnTo>
                    <a:pt x="2" y="92"/>
                  </a:lnTo>
                  <a:lnTo>
                    <a:pt x="9" y="76"/>
                  </a:lnTo>
                  <a:lnTo>
                    <a:pt x="48" y="17"/>
                  </a:lnTo>
                  <a:lnTo>
                    <a:pt x="65" y="7"/>
                  </a:lnTo>
                  <a:lnTo>
                    <a:pt x="68" y="3"/>
                  </a:lnTo>
                  <a:lnTo>
                    <a:pt x="7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68" name="Group 239">
              <a:extLst>
                <a:ext uri="{FF2B5EF4-FFF2-40B4-BE49-F238E27FC236}">
                  <a16:creationId xmlns:a16="http://schemas.microsoft.com/office/drawing/2014/main" xmlns="" id="{4A62E3BE-F265-45B6-B127-07250138BFB8}"/>
                </a:ext>
              </a:extLst>
            </p:cNvPr>
            <p:cNvGrpSpPr>
              <a:grpSpLocks noChangeAspect="1"/>
            </p:cNvGrpSpPr>
            <p:nvPr/>
          </p:nvGrpSpPr>
          <p:grpSpPr bwMode="auto">
            <a:xfrm>
              <a:off x="8769428" y="3320995"/>
              <a:ext cx="469172" cy="529649"/>
              <a:chOff x="4179" y="2005"/>
              <a:chExt cx="178" cy="202"/>
            </a:xfrm>
            <a:grpFill/>
          </p:grpSpPr>
          <p:sp>
            <p:nvSpPr>
              <p:cNvPr id="228" name="Freeform 240">
                <a:extLst>
                  <a:ext uri="{FF2B5EF4-FFF2-40B4-BE49-F238E27FC236}">
                    <a16:creationId xmlns:a16="http://schemas.microsoft.com/office/drawing/2014/main" xmlns="" id="{1BACCB9C-2834-4A78-AF16-15C25B9D5B38}"/>
                  </a:ext>
                </a:extLst>
              </p:cNvPr>
              <p:cNvSpPr>
                <a:spLocks noChangeAspect="1"/>
              </p:cNvSpPr>
              <p:nvPr/>
            </p:nvSpPr>
            <p:spPr bwMode="gray">
              <a:xfrm>
                <a:off x="4291" y="2005"/>
                <a:ext cx="66" cy="61"/>
              </a:xfrm>
              <a:custGeom>
                <a:avLst/>
                <a:gdLst/>
                <a:ahLst/>
                <a:cxnLst>
                  <a:cxn ang="0">
                    <a:pos x="301" y="94"/>
                  </a:cxn>
                  <a:cxn ang="0">
                    <a:pos x="299" y="113"/>
                  </a:cxn>
                  <a:cxn ang="0">
                    <a:pos x="294" y="141"/>
                  </a:cxn>
                  <a:cxn ang="0">
                    <a:pos x="304" y="164"/>
                  </a:cxn>
                  <a:cxn ang="0">
                    <a:pos x="330" y="159"/>
                  </a:cxn>
                  <a:cxn ang="0">
                    <a:pos x="308" y="177"/>
                  </a:cxn>
                  <a:cxn ang="0">
                    <a:pos x="283" y="191"/>
                  </a:cxn>
                  <a:cxn ang="0">
                    <a:pos x="271" y="195"/>
                  </a:cxn>
                  <a:cxn ang="0">
                    <a:pos x="238" y="195"/>
                  </a:cxn>
                  <a:cxn ang="0">
                    <a:pos x="208" y="223"/>
                  </a:cxn>
                  <a:cxn ang="0">
                    <a:pos x="195" y="259"/>
                  </a:cxn>
                  <a:cxn ang="0">
                    <a:pos x="162" y="248"/>
                  </a:cxn>
                  <a:cxn ang="0">
                    <a:pos x="114" y="224"/>
                  </a:cxn>
                  <a:cxn ang="0">
                    <a:pos x="84" y="227"/>
                  </a:cxn>
                  <a:cxn ang="0">
                    <a:pos x="63" y="235"/>
                  </a:cxn>
                  <a:cxn ang="0">
                    <a:pos x="36" y="226"/>
                  </a:cxn>
                  <a:cxn ang="0">
                    <a:pos x="34" y="251"/>
                  </a:cxn>
                  <a:cxn ang="0">
                    <a:pos x="74" y="277"/>
                  </a:cxn>
                  <a:cxn ang="0">
                    <a:pos x="59" y="283"/>
                  </a:cxn>
                  <a:cxn ang="0">
                    <a:pos x="40" y="289"/>
                  </a:cxn>
                  <a:cxn ang="0">
                    <a:pos x="22" y="307"/>
                  </a:cxn>
                  <a:cxn ang="0">
                    <a:pos x="11" y="295"/>
                  </a:cxn>
                  <a:cxn ang="0">
                    <a:pos x="0" y="247"/>
                  </a:cxn>
                  <a:cxn ang="0">
                    <a:pos x="11" y="214"/>
                  </a:cxn>
                  <a:cxn ang="0">
                    <a:pos x="34" y="195"/>
                  </a:cxn>
                  <a:cxn ang="0">
                    <a:pos x="31" y="176"/>
                  </a:cxn>
                  <a:cxn ang="0">
                    <a:pos x="47" y="171"/>
                  </a:cxn>
                  <a:cxn ang="0">
                    <a:pos x="81" y="175"/>
                  </a:cxn>
                  <a:cxn ang="0">
                    <a:pos x="87" y="146"/>
                  </a:cxn>
                  <a:cxn ang="0">
                    <a:pos x="94" y="127"/>
                  </a:cxn>
                  <a:cxn ang="0">
                    <a:pos x="102" y="90"/>
                  </a:cxn>
                  <a:cxn ang="0">
                    <a:pos x="99" y="25"/>
                  </a:cxn>
                  <a:cxn ang="0">
                    <a:pos x="110" y="3"/>
                  </a:cxn>
                  <a:cxn ang="0">
                    <a:pos x="122" y="8"/>
                  </a:cxn>
                  <a:cxn ang="0">
                    <a:pos x="135" y="22"/>
                  </a:cxn>
                  <a:cxn ang="0">
                    <a:pos x="179" y="75"/>
                  </a:cxn>
                  <a:cxn ang="0">
                    <a:pos x="222" y="103"/>
                  </a:cxn>
                  <a:cxn ang="0">
                    <a:pos x="250" y="116"/>
                  </a:cxn>
                  <a:cxn ang="0">
                    <a:pos x="272" y="118"/>
                  </a:cxn>
                </a:cxnLst>
                <a:rect l="0" t="0" r="r" b="b"/>
                <a:pathLst>
                  <a:path w="330" h="307">
                    <a:moveTo>
                      <a:pt x="285" y="108"/>
                    </a:moveTo>
                    <a:lnTo>
                      <a:pt x="301" y="94"/>
                    </a:lnTo>
                    <a:lnTo>
                      <a:pt x="305" y="97"/>
                    </a:lnTo>
                    <a:lnTo>
                      <a:pt x="299" y="113"/>
                    </a:lnTo>
                    <a:lnTo>
                      <a:pt x="291" y="129"/>
                    </a:lnTo>
                    <a:lnTo>
                      <a:pt x="294" y="141"/>
                    </a:lnTo>
                    <a:lnTo>
                      <a:pt x="304" y="148"/>
                    </a:lnTo>
                    <a:lnTo>
                      <a:pt x="304" y="164"/>
                    </a:lnTo>
                    <a:lnTo>
                      <a:pt x="315" y="164"/>
                    </a:lnTo>
                    <a:lnTo>
                      <a:pt x="330" y="159"/>
                    </a:lnTo>
                    <a:lnTo>
                      <a:pt x="325" y="170"/>
                    </a:lnTo>
                    <a:lnTo>
                      <a:pt x="308" y="177"/>
                    </a:lnTo>
                    <a:lnTo>
                      <a:pt x="293" y="188"/>
                    </a:lnTo>
                    <a:lnTo>
                      <a:pt x="283" y="191"/>
                    </a:lnTo>
                    <a:lnTo>
                      <a:pt x="277" y="187"/>
                    </a:lnTo>
                    <a:lnTo>
                      <a:pt x="271" y="195"/>
                    </a:lnTo>
                    <a:lnTo>
                      <a:pt x="254" y="193"/>
                    </a:lnTo>
                    <a:lnTo>
                      <a:pt x="238" y="195"/>
                    </a:lnTo>
                    <a:lnTo>
                      <a:pt x="223" y="204"/>
                    </a:lnTo>
                    <a:lnTo>
                      <a:pt x="208" y="223"/>
                    </a:lnTo>
                    <a:lnTo>
                      <a:pt x="199" y="241"/>
                    </a:lnTo>
                    <a:lnTo>
                      <a:pt x="195" y="259"/>
                    </a:lnTo>
                    <a:lnTo>
                      <a:pt x="189" y="268"/>
                    </a:lnTo>
                    <a:lnTo>
                      <a:pt x="162" y="248"/>
                    </a:lnTo>
                    <a:lnTo>
                      <a:pt x="142" y="241"/>
                    </a:lnTo>
                    <a:lnTo>
                      <a:pt x="114" y="224"/>
                    </a:lnTo>
                    <a:lnTo>
                      <a:pt x="97" y="221"/>
                    </a:lnTo>
                    <a:lnTo>
                      <a:pt x="84" y="227"/>
                    </a:lnTo>
                    <a:lnTo>
                      <a:pt x="74" y="236"/>
                    </a:lnTo>
                    <a:lnTo>
                      <a:pt x="63" y="235"/>
                    </a:lnTo>
                    <a:lnTo>
                      <a:pt x="52" y="225"/>
                    </a:lnTo>
                    <a:lnTo>
                      <a:pt x="36" y="226"/>
                    </a:lnTo>
                    <a:lnTo>
                      <a:pt x="28" y="240"/>
                    </a:lnTo>
                    <a:lnTo>
                      <a:pt x="34" y="251"/>
                    </a:lnTo>
                    <a:lnTo>
                      <a:pt x="57" y="262"/>
                    </a:lnTo>
                    <a:lnTo>
                      <a:pt x="74" y="277"/>
                    </a:lnTo>
                    <a:lnTo>
                      <a:pt x="71" y="284"/>
                    </a:lnTo>
                    <a:lnTo>
                      <a:pt x="59" y="283"/>
                    </a:lnTo>
                    <a:lnTo>
                      <a:pt x="50" y="283"/>
                    </a:lnTo>
                    <a:lnTo>
                      <a:pt x="40" y="289"/>
                    </a:lnTo>
                    <a:lnTo>
                      <a:pt x="35" y="297"/>
                    </a:lnTo>
                    <a:lnTo>
                      <a:pt x="22" y="307"/>
                    </a:lnTo>
                    <a:lnTo>
                      <a:pt x="14" y="305"/>
                    </a:lnTo>
                    <a:lnTo>
                      <a:pt x="11" y="295"/>
                    </a:lnTo>
                    <a:lnTo>
                      <a:pt x="18" y="264"/>
                    </a:lnTo>
                    <a:lnTo>
                      <a:pt x="0" y="247"/>
                    </a:lnTo>
                    <a:lnTo>
                      <a:pt x="2" y="224"/>
                    </a:lnTo>
                    <a:lnTo>
                      <a:pt x="11" y="214"/>
                    </a:lnTo>
                    <a:lnTo>
                      <a:pt x="24" y="207"/>
                    </a:lnTo>
                    <a:lnTo>
                      <a:pt x="34" y="195"/>
                    </a:lnTo>
                    <a:lnTo>
                      <a:pt x="38" y="184"/>
                    </a:lnTo>
                    <a:lnTo>
                      <a:pt x="31" y="176"/>
                    </a:lnTo>
                    <a:lnTo>
                      <a:pt x="34" y="167"/>
                    </a:lnTo>
                    <a:lnTo>
                      <a:pt x="47" y="171"/>
                    </a:lnTo>
                    <a:lnTo>
                      <a:pt x="60" y="175"/>
                    </a:lnTo>
                    <a:lnTo>
                      <a:pt x="81" y="175"/>
                    </a:lnTo>
                    <a:lnTo>
                      <a:pt x="88" y="160"/>
                    </a:lnTo>
                    <a:lnTo>
                      <a:pt x="87" y="146"/>
                    </a:lnTo>
                    <a:lnTo>
                      <a:pt x="87" y="135"/>
                    </a:lnTo>
                    <a:lnTo>
                      <a:pt x="94" y="127"/>
                    </a:lnTo>
                    <a:lnTo>
                      <a:pt x="100" y="110"/>
                    </a:lnTo>
                    <a:lnTo>
                      <a:pt x="102" y="90"/>
                    </a:lnTo>
                    <a:lnTo>
                      <a:pt x="109" y="58"/>
                    </a:lnTo>
                    <a:lnTo>
                      <a:pt x="99" y="25"/>
                    </a:lnTo>
                    <a:lnTo>
                      <a:pt x="99" y="15"/>
                    </a:lnTo>
                    <a:lnTo>
                      <a:pt x="110" y="3"/>
                    </a:lnTo>
                    <a:lnTo>
                      <a:pt x="115" y="0"/>
                    </a:lnTo>
                    <a:lnTo>
                      <a:pt x="122" y="8"/>
                    </a:lnTo>
                    <a:lnTo>
                      <a:pt x="126" y="15"/>
                    </a:lnTo>
                    <a:lnTo>
                      <a:pt x="135" y="22"/>
                    </a:lnTo>
                    <a:lnTo>
                      <a:pt x="158" y="54"/>
                    </a:lnTo>
                    <a:lnTo>
                      <a:pt x="179" y="75"/>
                    </a:lnTo>
                    <a:lnTo>
                      <a:pt x="199" y="92"/>
                    </a:lnTo>
                    <a:lnTo>
                      <a:pt x="222" y="103"/>
                    </a:lnTo>
                    <a:lnTo>
                      <a:pt x="244" y="108"/>
                    </a:lnTo>
                    <a:lnTo>
                      <a:pt x="250" y="116"/>
                    </a:lnTo>
                    <a:lnTo>
                      <a:pt x="261" y="121"/>
                    </a:lnTo>
                    <a:lnTo>
                      <a:pt x="272" y="118"/>
                    </a:lnTo>
                    <a:lnTo>
                      <a:pt x="285" y="10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29" name="Freeform 241">
                <a:extLst>
                  <a:ext uri="{FF2B5EF4-FFF2-40B4-BE49-F238E27FC236}">
                    <a16:creationId xmlns:a16="http://schemas.microsoft.com/office/drawing/2014/main" xmlns="" id="{791E067B-12EE-444D-BEEF-9B1765AC6BFB}"/>
                  </a:ext>
                </a:extLst>
              </p:cNvPr>
              <p:cNvSpPr>
                <a:spLocks noChangeAspect="1"/>
              </p:cNvSpPr>
              <p:nvPr/>
            </p:nvSpPr>
            <p:spPr bwMode="gray">
              <a:xfrm>
                <a:off x="4193" y="2065"/>
                <a:ext cx="123" cy="110"/>
              </a:xfrm>
              <a:custGeom>
                <a:avLst/>
                <a:gdLst/>
                <a:ahLst/>
                <a:cxnLst>
                  <a:cxn ang="0">
                    <a:pos x="578" y="13"/>
                  </a:cxn>
                  <a:cxn ang="0">
                    <a:pos x="582" y="69"/>
                  </a:cxn>
                  <a:cxn ang="0">
                    <a:pos x="607" y="118"/>
                  </a:cxn>
                  <a:cxn ang="0">
                    <a:pos x="608" y="160"/>
                  </a:cxn>
                  <a:cxn ang="0">
                    <a:pos x="593" y="180"/>
                  </a:cxn>
                  <a:cxn ang="0">
                    <a:pos x="571" y="223"/>
                  </a:cxn>
                  <a:cxn ang="0">
                    <a:pos x="554" y="268"/>
                  </a:cxn>
                  <a:cxn ang="0">
                    <a:pos x="558" y="317"/>
                  </a:cxn>
                  <a:cxn ang="0">
                    <a:pos x="535" y="365"/>
                  </a:cxn>
                  <a:cxn ang="0">
                    <a:pos x="545" y="404"/>
                  </a:cxn>
                  <a:cxn ang="0">
                    <a:pos x="521" y="439"/>
                  </a:cxn>
                  <a:cxn ang="0">
                    <a:pos x="495" y="425"/>
                  </a:cxn>
                  <a:cxn ang="0">
                    <a:pos x="491" y="408"/>
                  </a:cxn>
                  <a:cxn ang="0">
                    <a:pos x="483" y="440"/>
                  </a:cxn>
                  <a:cxn ang="0">
                    <a:pos x="456" y="443"/>
                  </a:cxn>
                  <a:cxn ang="0">
                    <a:pos x="437" y="474"/>
                  </a:cxn>
                  <a:cxn ang="0">
                    <a:pos x="427" y="446"/>
                  </a:cxn>
                  <a:cxn ang="0">
                    <a:pos x="404" y="478"/>
                  </a:cxn>
                  <a:cxn ang="0">
                    <a:pos x="356" y="476"/>
                  </a:cxn>
                  <a:cxn ang="0">
                    <a:pos x="351" y="470"/>
                  </a:cxn>
                  <a:cxn ang="0">
                    <a:pos x="333" y="470"/>
                  </a:cxn>
                  <a:cxn ang="0">
                    <a:pos x="320" y="451"/>
                  </a:cxn>
                  <a:cxn ang="0">
                    <a:pos x="328" y="504"/>
                  </a:cxn>
                  <a:cxn ang="0">
                    <a:pos x="307" y="503"/>
                  </a:cxn>
                  <a:cxn ang="0">
                    <a:pos x="295" y="517"/>
                  </a:cxn>
                  <a:cxn ang="0">
                    <a:pos x="252" y="546"/>
                  </a:cxn>
                  <a:cxn ang="0">
                    <a:pos x="233" y="517"/>
                  </a:cxn>
                  <a:cxn ang="0">
                    <a:pos x="248" y="479"/>
                  </a:cxn>
                  <a:cxn ang="0">
                    <a:pos x="228" y="476"/>
                  </a:cxn>
                  <a:cxn ang="0">
                    <a:pos x="190" y="468"/>
                  </a:cxn>
                  <a:cxn ang="0">
                    <a:pos x="156" y="483"/>
                  </a:cxn>
                  <a:cxn ang="0">
                    <a:pos x="133" y="492"/>
                  </a:cxn>
                  <a:cxn ang="0">
                    <a:pos x="92" y="503"/>
                  </a:cxn>
                  <a:cxn ang="0">
                    <a:pos x="69" y="524"/>
                  </a:cxn>
                  <a:cxn ang="0">
                    <a:pos x="43" y="515"/>
                  </a:cxn>
                  <a:cxn ang="0">
                    <a:pos x="20" y="521"/>
                  </a:cxn>
                  <a:cxn ang="0">
                    <a:pos x="0" y="503"/>
                  </a:cxn>
                  <a:cxn ang="0">
                    <a:pos x="35" y="478"/>
                  </a:cxn>
                  <a:cxn ang="0">
                    <a:pos x="74" y="446"/>
                  </a:cxn>
                  <a:cxn ang="0">
                    <a:pos x="106" y="417"/>
                  </a:cxn>
                  <a:cxn ang="0">
                    <a:pos x="155" y="416"/>
                  </a:cxn>
                  <a:cxn ang="0">
                    <a:pos x="219" y="407"/>
                  </a:cxn>
                  <a:cxn ang="0">
                    <a:pos x="237" y="412"/>
                  </a:cxn>
                  <a:cxn ang="0">
                    <a:pos x="270" y="412"/>
                  </a:cxn>
                  <a:cxn ang="0">
                    <a:pos x="300" y="357"/>
                  </a:cxn>
                  <a:cxn ang="0">
                    <a:pos x="322" y="305"/>
                  </a:cxn>
                  <a:cxn ang="0">
                    <a:pos x="351" y="284"/>
                  </a:cxn>
                  <a:cxn ang="0">
                    <a:pos x="333" y="306"/>
                  </a:cxn>
                  <a:cxn ang="0">
                    <a:pos x="336" y="333"/>
                  </a:cxn>
                  <a:cxn ang="0">
                    <a:pos x="363" y="321"/>
                  </a:cxn>
                  <a:cxn ang="0">
                    <a:pos x="410" y="295"/>
                  </a:cxn>
                  <a:cxn ang="0">
                    <a:pos x="440" y="257"/>
                  </a:cxn>
                  <a:cxn ang="0">
                    <a:pos x="467" y="235"/>
                  </a:cxn>
                  <a:cxn ang="0">
                    <a:pos x="486" y="188"/>
                  </a:cxn>
                  <a:cxn ang="0">
                    <a:pos x="499" y="154"/>
                  </a:cxn>
                  <a:cxn ang="0">
                    <a:pos x="495" y="117"/>
                  </a:cxn>
                  <a:cxn ang="0">
                    <a:pos x="499" y="92"/>
                  </a:cxn>
                  <a:cxn ang="0">
                    <a:pos x="512" y="49"/>
                  </a:cxn>
                  <a:cxn ang="0">
                    <a:pos x="524" y="20"/>
                  </a:cxn>
                  <a:cxn ang="0">
                    <a:pos x="539" y="48"/>
                  </a:cxn>
                  <a:cxn ang="0">
                    <a:pos x="560" y="41"/>
                  </a:cxn>
                  <a:cxn ang="0">
                    <a:pos x="559" y="22"/>
                  </a:cxn>
                  <a:cxn ang="0">
                    <a:pos x="547" y="3"/>
                  </a:cxn>
                </a:cxnLst>
                <a:rect l="0" t="0" r="r" b="b"/>
                <a:pathLst>
                  <a:path w="613" h="552">
                    <a:moveTo>
                      <a:pt x="560" y="6"/>
                    </a:moveTo>
                    <a:lnTo>
                      <a:pt x="576" y="6"/>
                    </a:lnTo>
                    <a:lnTo>
                      <a:pt x="578" y="13"/>
                    </a:lnTo>
                    <a:lnTo>
                      <a:pt x="576" y="37"/>
                    </a:lnTo>
                    <a:lnTo>
                      <a:pt x="577" y="53"/>
                    </a:lnTo>
                    <a:lnTo>
                      <a:pt x="582" y="69"/>
                    </a:lnTo>
                    <a:lnTo>
                      <a:pt x="592" y="83"/>
                    </a:lnTo>
                    <a:lnTo>
                      <a:pt x="598" y="96"/>
                    </a:lnTo>
                    <a:lnTo>
                      <a:pt x="607" y="118"/>
                    </a:lnTo>
                    <a:lnTo>
                      <a:pt x="613" y="143"/>
                    </a:lnTo>
                    <a:lnTo>
                      <a:pt x="612" y="153"/>
                    </a:lnTo>
                    <a:lnTo>
                      <a:pt x="608" y="160"/>
                    </a:lnTo>
                    <a:lnTo>
                      <a:pt x="607" y="171"/>
                    </a:lnTo>
                    <a:lnTo>
                      <a:pt x="599" y="180"/>
                    </a:lnTo>
                    <a:lnTo>
                      <a:pt x="593" y="180"/>
                    </a:lnTo>
                    <a:lnTo>
                      <a:pt x="585" y="208"/>
                    </a:lnTo>
                    <a:lnTo>
                      <a:pt x="583" y="224"/>
                    </a:lnTo>
                    <a:lnTo>
                      <a:pt x="571" y="223"/>
                    </a:lnTo>
                    <a:lnTo>
                      <a:pt x="556" y="232"/>
                    </a:lnTo>
                    <a:lnTo>
                      <a:pt x="551" y="251"/>
                    </a:lnTo>
                    <a:lnTo>
                      <a:pt x="554" y="268"/>
                    </a:lnTo>
                    <a:lnTo>
                      <a:pt x="556" y="284"/>
                    </a:lnTo>
                    <a:lnTo>
                      <a:pt x="556" y="305"/>
                    </a:lnTo>
                    <a:lnTo>
                      <a:pt x="558" y="317"/>
                    </a:lnTo>
                    <a:lnTo>
                      <a:pt x="548" y="327"/>
                    </a:lnTo>
                    <a:lnTo>
                      <a:pt x="539" y="347"/>
                    </a:lnTo>
                    <a:lnTo>
                      <a:pt x="535" y="365"/>
                    </a:lnTo>
                    <a:lnTo>
                      <a:pt x="535" y="386"/>
                    </a:lnTo>
                    <a:lnTo>
                      <a:pt x="543" y="397"/>
                    </a:lnTo>
                    <a:lnTo>
                      <a:pt x="545" y="404"/>
                    </a:lnTo>
                    <a:lnTo>
                      <a:pt x="537" y="409"/>
                    </a:lnTo>
                    <a:lnTo>
                      <a:pt x="527" y="425"/>
                    </a:lnTo>
                    <a:lnTo>
                      <a:pt x="521" y="439"/>
                    </a:lnTo>
                    <a:lnTo>
                      <a:pt x="494" y="459"/>
                    </a:lnTo>
                    <a:lnTo>
                      <a:pt x="491" y="449"/>
                    </a:lnTo>
                    <a:lnTo>
                      <a:pt x="495" y="425"/>
                    </a:lnTo>
                    <a:lnTo>
                      <a:pt x="502" y="417"/>
                    </a:lnTo>
                    <a:lnTo>
                      <a:pt x="505" y="408"/>
                    </a:lnTo>
                    <a:lnTo>
                      <a:pt x="491" y="408"/>
                    </a:lnTo>
                    <a:lnTo>
                      <a:pt x="489" y="419"/>
                    </a:lnTo>
                    <a:lnTo>
                      <a:pt x="484" y="429"/>
                    </a:lnTo>
                    <a:lnTo>
                      <a:pt x="483" y="440"/>
                    </a:lnTo>
                    <a:lnTo>
                      <a:pt x="475" y="434"/>
                    </a:lnTo>
                    <a:lnTo>
                      <a:pt x="462" y="433"/>
                    </a:lnTo>
                    <a:lnTo>
                      <a:pt x="456" y="443"/>
                    </a:lnTo>
                    <a:lnTo>
                      <a:pt x="451" y="468"/>
                    </a:lnTo>
                    <a:lnTo>
                      <a:pt x="445" y="476"/>
                    </a:lnTo>
                    <a:lnTo>
                      <a:pt x="437" y="474"/>
                    </a:lnTo>
                    <a:lnTo>
                      <a:pt x="435" y="459"/>
                    </a:lnTo>
                    <a:lnTo>
                      <a:pt x="436" y="447"/>
                    </a:lnTo>
                    <a:lnTo>
                      <a:pt x="427" y="446"/>
                    </a:lnTo>
                    <a:lnTo>
                      <a:pt x="419" y="455"/>
                    </a:lnTo>
                    <a:lnTo>
                      <a:pt x="410" y="466"/>
                    </a:lnTo>
                    <a:lnTo>
                      <a:pt x="404" y="478"/>
                    </a:lnTo>
                    <a:lnTo>
                      <a:pt x="402" y="479"/>
                    </a:lnTo>
                    <a:lnTo>
                      <a:pt x="384" y="476"/>
                    </a:lnTo>
                    <a:lnTo>
                      <a:pt x="356" y="476"/>
                    </a:lnTo>
                    <a:lnTo>
                      <a:pt x="341" y="479"/>
                    </a:lnTo>
                    <a:lnTo>
                      <a:pt x="345" y="474"/>
                    </a:lnTo>
                    <a:lnTo>
                      <a:pt x="351" y="470"/>
                    </a:lnTo>
                    <a:lnTo>
                      <a:pt x="339" y="467"/>
                    </a:lnTo>
                    <a:lnTo>
                      <a:pt x="336" y="463"/>
                    </a:lnTo>
                    <a:lnTo>
                      <a:pt x="333" y="470"/>
                    </a:lnTo>
                    <a:lnTo>
                      <a:pt x="327" y="462"/>
                    </a:lnTo>
                    <a:lnTo>
                      <a:pt x="325" y="449"/>
                    </a:lnTo>
                    <a:lnTo>
                      <a:pt x="320" y="451"/>
                    </a:lnTo>
                    <a:lnTo>
                      <a:pt x="309" y="476"/>
                    </a:lnTo>
                    <a:lnTo>
                      <a:pt x="328" y="488"/>
                    </a:lnTo>
                    <a:lnTo>
                      <a:pt x="328" y="504"/>
                    </a:lnTo>
                    <a:lnTo>
                      <a:pt x="320" y="498"/>
                    </a:lnTo>
                    <a:lnTo>
                      <a:pt x="314" y="501"/>
                    </a:lnTo>
                    <a:lnTo>
                      <a:pt x="307" y="503"/>
                    </a:lnTo>
                    <a:lnTo>
                      <a:pt x="300" y="508"/>
                    </a:lnTo>
                    <a:lnTo>
                      <a:pt x="296" y="514"/>
                    </a:lnTo>
                    <a:lnTo>
                      <a:pt x="295" y="517"/>
                    </a:lnTo>
                    <a:lnTo>
                      <a:pt x="279" y="546"/>
                    </a:lnTo>
                    <a:lnTo>
                      <a:pt x="268" y="552"/>
                    </a:lnTo>
                    <a:lnTo>
                      <a:pt x="252" y="546"/>
                    </a:lnTo>
                    <a:lnTo>
                      <a:pt x="247" y="536"/>
                    </a:lnTo>
                    <a:lnTo>
                      <a:pt x="236" y="529"/>
                    </a:lnTo>
                    <a:lnTo>
                      <a:pt x="233" y="517"/>
                    </a:lnTo>
                    <a:lnTo>
                      <a:pt x="233" y="499"/>
                    </a:lnTo>
                    <a:lnTo>
                      <a:pt x="238" y="494"/>
                    </a:lnTo>
                    <a:lnTo>
                      <a:pt x="248" y="479"/>
                    </a:lnTo>
                    <a:lnTo>
                      <a:pt x="249" y="474"/>
                    </a:lnTo>
                    <a:lnTo>
                      <a:pt x="247" y="472"/>
                    </a:lnTo>
                    <a:lnTo>
                      <a:pt x="228" y="476"/>
                    </a:lnTo>
                    <a:lnTo>
                      <a:pt x="216" y="471"/>
                    </a:lnTo>
                    <a:lnTo>
                      <a:pt x="203" y="468"/>
                    </a:lnTo>
                    <a:lnTo>
                      <a:pt x="190" y="468"/>
                    </a:lnTo>
                    <a:lnTo>
                      <a:pt x="179" y="478"/>
                    </a:lnTo>
                    <a:lnTo>
                      <a:pt x="163" y="488"/>
                    </a:lnTo>
                    <a:lnTo>
                      <a:pt x="156" y="483"/>
                    </a:lnTo>
                    <a:lnTo>
                      <a:pt x="147" y="487"/>
                    </a:lnTo>
                    <a:lnTo>
                      <a:pt x="142" y="487"/>
                    </a:lnTo>
                    <a:lnTo>
                      <a:pt x="133" y="492"/>
                    </a:lnTo>
                    <a:lnTo>
                      <a:pt x="126" y="492"/>
                    </a:lnTo>
                    <a:lnTo>
                      <a:pt x="119" y="495"/>
                    </a:lnTo>
                    <a:lnTo>
                      <a:pt x="92" y="503"/>
                    </a:lnTo>
                    <a:lnTo>
                      <a:pt x="85" y="497"/>
                    </a:lnTo>
                    <a:lnTo>
                      <a:pt x="78" y="498"/>
                    </a:lnTo>
                    <a:lnTo>
                      <a:pt x="69" y="524"/>
                    </a:lnTo>
                    <a:lnTo>
                      <a:pt x="64" y="525"/>
                    </a:lnTo>
                    <a:lnTo>
                      <a:pt x="51" y="520"/>
                    </a:lnTo>
                    <a:lnTo>
                      <a:pt x="43" y="515"/>
                    </a:lnTo>
                    <a:lnTo>
                      <a:pt x="32" y="519"/>
                    </a:lnTo>
                    <a:lnTo>
                      <a:pt x="24" y="519"/>
                    </a:lnTo>
                    <a:lnTo>
                      <a:pt x="20" y="521"/>
                    </a:lnTo>
                    <a:lnTo>
                      <a:pt x="10" y="517"/>
                    </a:lnTo>
                    <a:lnTo>
                      <a:pt x="0" y="516"/>
                    </a:lnTo>
                    <a:lnTo>
                      <a:pt x="0" y="503"/>
                    </a:lnTo>
                    <a:lnTo>
                      <a:pt x="1" y="495"/>
                    </a:lnTo>
                    <a:lnTo>
                      <a:pt x="26" y="488"/>
                    </a:lnTo>
                    <a:lnTo>
                      <a:pt x="35" y="478"/>
                    </a:lnTo>
                    <a:lnTo>
                      <a:pt x="45" y="471"/>
                    </a:lnTo>
                    <a:lnTo>
                      <a:pt x="63" y="461"/>
                    </a:lnTo>
                    <a:lnTo>
                      <a:pt x="74" y="446"/>
                    </a:lnTo>
                    <a:lnTo>
                      <a:pt x="87" y="438"/>
                    </a:lnTo>
                    <a:lnTo>
                      <a:pt x="94" y="424"/>
                    </a:lnTo>
                    <a:lnTo>
                      <a:pt x="106" y="417"/>
                    </a:lnTo>
                    <a:lnTo>
                      <a:pt x="118" y="413"/>
                    </a:lnTo>
                    <a:lnTo>
                      <a:pt x="136" y="418"/>
                    </a:lnTo>
                    <a:lnTo>
                      <a:pt x="155" y="416"/>
                    </a:lnTo>
                    <a:lnTo>
                      <a:pt x="169" y="417"/>
                    </a:lnTo>
                    <a:lnTo>
                      <a:pt x="209" y="408"/>
                    </a:lnTo>
                    <a:lnTo>
                      <a:pt x="219" y="407"/>
                    </a:lnTo>
                    <a:lnTo>
                      <a:pt x="228" y="403"/>
                    </a:lnTo>
                    <a:lnTo>
                      <a:pt x="238" y="403"/>
                    </a:lnTo>
                    <a:lnTo>
                      <a:pt x="237" y="412"/>
                    </a:lnTo>
                    <a:lnTo>
                      <a:pt x="260" y="418"/>
                    </a:lnTo>
                    <a:lnTo>
                      <a:pt x="265" y="417"/>
                    </a:lnTo>
                    <a:lnTo>
                      <a:pt x="270" y="412"/>
                    </a:lnTo>
                    <a:lnTo>
                      <a:pt x="282" y="403"/>
                    </a:lnTo>
                    <a:lnTo>
                      <a:pt x="284" y="371"/>
                    </a:lnTo>
                    <a:lnTo>
                      <a:pt x="300" y="357"/>
                    </a:lnTo>
                    <a:lnTo>
                      <a:pt x="312" y="339"/>
                    </a:lnTo>
                    <a:lnTo>
                      <a:pt x="320" y="320"/>
                    </a:lnTo>
                    <a:lnTo>
                      <a:pt x="322" y="305"/>
                    </a:lnTo>
                    <a:lnTo>
                      <a:pt x="324" y="294"/>
                    </a:lnTo>
                    <a:lnTo>
                      <a:pt x="343" y="283"/>
                    </a:lnTo>
                    <a:lnTo>
                      <a:pt x="351" y="284"/>
                    </a:lnTo>
                    <a:lnTo>
                      <a:pt x="350" y="294"/>
                    </a:lnTo>
                    <a:lnTo>
                      <a:pt x="341" y="298"/>
                    </a:lnTo>
                    <a:lnTo>
                      <a:pt x="333" y="306"/>
                    </a:lnTo>
                    <a:lnTo>
                      <a:pt x="332" y="309"/>
                    </a:lnTo>
                    <a:lnTo>
                      <a:pt x="336" y="321"/>
                    </a:lnTo>
                    <a:lnTo>
                      <a:pt x="336" y="333"/>
                    </a:lnTo>
                    <a:lnTo>
                      <a:pt x="341" y="333"/>
                    </a:lnTo>
                    <a:lnTo>
                      <a:pt x="354" y="332"/>
                    </a:lnTo>
                    <a:lnTo>
                      <a:pt x="363" y="321"/>
                    </a:lnTo>
                    <a:lnTo>
                      <a:pt x="377" y="314"/>
                    </a:lnTo>
                    <a:lnTo>
                      <a:pt x="393" y="309"/>
                    </a:lnTo>
                    <a:lnTo>
                      <a:pt x="410" y="295"/>
                    </a:lnTo>
                    <a:lnTo>
                      <a:pt x="422" y="284"/>
                    </a:lnTo>
                    <a:lnTo>
                      <a:pt x="430" y="269"/>
                    </a:lnTo>
                    <a:lnTo>
                      <a:pt x="440" y="257"/>
                    </a:lnTo>
                    <a:lnTo>
                      <a:pt x="453" y="247"/>
                    </a:lnTo>
                    <a:lnTo>
                      <a:pt x="459" y="247"/>
                    </a:lnTo>
                    <a:lnTo>
                      <a:pt x="467" y="235"/>
                    </a:lnTo>
                    <a:lnTo>
                      <a:pt x="468" y="225"/>
                    </a:lnTo>
                    <a:lnTo>
                      <a:pt x="470" y="215"/>
                    </a:lnTo>
                    <a:lnTo>
                      <a:pt x="486" y="188"/>
                    </a:lnTo>
                    <a:lnTo>
                      <a:pt x="490" y="176"/>
                    </a:lnTo>
                    <a:lnTo>
                      <a:pt x="492" y="165"/>
                    </a:lnTo>
                    <a:lnTo>
                      <a:pt x="499" y="154"/>
                    </a:lnTo>
                    <a:lnTo>
                      <a:pt x="502" y="139"/>
                    </a:lnTo>
                    <a:lnTo>
                      <a:pt x="502" y="123"/>
                    </a:lnTo>
                    <a:lnTo>
                      <a:pt x="495" y="117"/>
                    </a:lnTo>
                    <a:lnTo>
                      <a:pt x="484" y="112"/>
                    </a:lnTo>
                    <a:lnTo>
                      <a:pt x="489" y="107"/>
                    </a:lnTo>
                    <a:lnTo>
                      <a:pt x="499" y="92"/>
                    </a:lnTo>
                    <a:lnTo>
                      <a:pt x="497" y="62"/>
                    </a:lnTo>
                    <a:lnTo>
                      <a:pt x="502" y="53"/>
                    </a:lnTo>
                    <a:lnTo>
                      <a:pt x="512" y="49"/>
                    </a:lnTo>
                    <a:lnTo>
                      <a:pt x="513" y="32"/>
                    </a:lnTo>
                    <a:lnTo>
                      <a:pt x="517" y="24"/>
                    </a:lnTo>
                    <a:lnTo>
                      <a:pt x="524" y="20"/>
                    </a:lnTo>
                    <a:lnTo>
                      <a:pt x="531" y="29"/>
                    </a:lnTo>
                    <a:lnTo>
                      <a:pt x="535" y="42"/>
                    </a:lnTo>
                    <a:lnTo>
                      <a:pt x="539" y="48"/>
                    </a:lnTo>
                    <a:lnTo>
                      <a:pt x="547" y="38"/>
                    </a:lnTo>
                    <a:lnTo>
                      <a:pt x="553" y="42"/>
                    </a:lnTo>
                    <a:lnTo>
                      <a:pt x="560" y="41"/>
                    </a:lnTo>
                    <a:lnTo>
                      <a:pt x="566" y="27"/>
                    </a:lnTo>
                    <a:lnTo>
                      <a:pt x="567" y="15"/>
                    </a:lnTo>
                    <a:lnTo>
                      <a:pt x="559" y="22"/>
                    </a:lnTo>
                    <a:lnTo>
                      <a:pt x="547" y="26"/>
                    </a:lnTo>
                    <a:lnTo>
                      <a:pt x="543" y="14"/>
                    </a:lnTo>
                    <a:lnTo>
                      <a:pt x="547" y="3"/>
                    </a:lnTo>
                    <a:lnTo>
                      <a:pt x="551" y="0"/>
                    </a:lnTo>
                    <a:lnTo>
                      <a:pt x="560" y="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0" name="Freeform 242">
                <a:extLst>
                  <a:ext uri="{FF2B5EF4-FFF2-40B4-BE49-F238E27FC236}">
                    <a16:creationId xmlns:a16="http://schemas.microsoft.com/office/drawing/2014/main" xmlns="" id="{D2D2435C-DD91-4997-8EA8-ADF62431D37A}"/>
                  </a:ext>
                </a:extLst>
              </p:cNvPr>
              <p:cNvSpPr>
                <a:spLocks noChangeAspect="1"/>
              </p:cNvSpPr>
              <p:nvPr/>
            </p:nvSpPr>
            <p:spPr bwMode="gray">
              <a:xfrm>
                <a:off x="4207" y="2164"/>
                <a:ext cx="28" cy="21"/>
              </a:xfrm>
              <a:custGeom>
                <a:avLst/>
                <a:gdLst/>
                <a:ahLst/>
                <a:cxnLst>
                  <a:cxn ang="0">
                    <a:pos x="113" y="70"/>
                  </a:cxn>
                  <a:cxn ang="0">
                    <a:pos x="102" y="63"/>
                  </a:cxn>
                  <a:cxn ang="0">
                    <a:pos x="88" y="58"/>
                  </a:cxn>
                  <a:cxn ang="0">
                    <a:pos x="74" y="62"/>
                  </a:cxn>
                  <a:cxn ang="0">
                    <a:pos x="66" y="68"/>
                  </a:cxn>
                  <a:cxn ang="0">
                    <a:pos x="59" y="80"/>
                  </a:cxn>
                  <a:cxn ang="0">
                    <a:pos x="50" y="95"/>
                  </a:cxn>
                  <a:cxn ang="0">
                    <a:pos x="48" y="106"/>
                  </a:cxn>
                  <a:cxn ang="0">
                    <a:pos x="39" y="107"/>
                  </a:cxn>
                  <a:cxn ang="0">
                    <a:pos x="30" y="100"/>
                  </a:cxn>
                  <a:cxn ang="0">
                    <a:pos x="26" y="95"/>
                  </a:cxn>
                  <a:cxn ang="0">
                    <a:pos x="19" y="82"/>
                  </a:cxn>
                  <a:cxn ang="0">
                    <a:pos x="20" y="76"/>
                  </a:cxn>
                  <a:cxn ang="0">
                    <a:pos x="16" y="69"/>
                  </a:cxn>
                  <a:cxn ang="0">
                    <a:pos x="10" y="64"/>
                  </a:cxn>
                  <a:cxn ang="0">
                    <a:pos x="0" y="64"/>
                  </a:cxn>
                  <a:cxn ang="0">
                    <a:pos x="15" y="53"/>
                  </a:cxn>
                  <a:cxn ang="0">
                    <a:pos x="37" y="23"/>
                  </a:cxn>
                  <a:cxn ang="0">
                    <a:pos x="50" y="25"/>
                  </a:cxn>
                  <a:cxn ang="0">
                    <a:pos x="57" y="28"/>
                  </a:cxn>
                  <a:cxn ang="0">
                    <a:pos x="68" y="26"/>
                  </a:cxn>
                  <a:cxn ang="0">
                    <a:pos x="78" y="21"/>
                  </a:cxn>
                  <a:cxn ang="0">
                    <a:pos x="82" y="14"/>
                  </a:cxn>
                  <a:cxn ang="0">
                    <a:pos x="95" y="1"/>
                  </a:cxn>
                  <a:cxn ang="0">
                    <a:pos x="102" y="0"/>
                  </a:cxn>
                  <a:cxn ang="0">
                    <a:pos x="112" y="3"/>
                  </a:cxn>
                  <a:cxn ang="0">
                    <a:pos x="123" y="9"/>
                  </a:cxn>
                  <a:cxn ang="0">
                    <a:pos x="132" y="10"/>
                  </a:cxn>
                  <a:cxn ang="0">
                    <a:pos x="138" y="33"/>
                  </a:cxn>
                  <a:cxn ang="0">
                    <a:pos x="140" y="36"/>
                  </a:cxn>
                  <a:cxn ang="0">
                    <a:pos x="134" y="44"/>
                  </a:cxn>
                  <a:cxn ang="0">
                    <a:pos x="128" y="47"/>
                  </a:cxn>
                  <a:cxn ang="0">
                    <a:pos x="123" y="54"/>
                  </a:cxn>
                  <a:cxn ang="0">
                    <a:pos x="118" y="63"/>
                  </a:cxn>
                  <a:cxn ang="0">
                    <a:pos x="113" y="70"/>
                  </a:cxn>
                </a:cxnLst>
                <a:rect l="0" t="0" r="r" b="b"/>
                <a:pathLst>
                  <a:path w="140" h="107">
                    <a:moveTo>
                      <a:pt x="113" y="70"/>
                    </a:moveTo>
                    <a:lnTo>
                      <a:pt x="102" y="63"/>
                    </a:lnTo>
                    <a:lnTo>
                      <a:pt x="88" y="58"/>
                    </a:lnTo>
                    <a:lnTo>
                      <a:pt x="74" y="62"/>
                    </a:lnTo>
                    <a:lnTo>
                      <a:pt x="66" y="68"/>
                    </a:lnTo>
                    <a:lnTo>
                      <a:pt x="59" y="80"/>
                    </a:lnTo>
                    <a:lnTo>
                      <a:pt x="50" y="95"/>
                    </a:lnTo>
                    <a:lnTo>
                      <a:pt x="48" y="106"/>
                    </a:lnTo>
                    <a:lnTo>
                      <a:pt x="39" y="107"/>
                    </a:lnTo>
                    <a:lnTo>
                      <a:pt x="30" y="100"/>
                    </a:lnTo>
                    <a:lnTo>
                      <a:pt x="26" y="95"/>
                    </a:lnTo>
                    <a:lnTo>
                      <a:pt x="19" y="82"/>
                    </a:lnTo>
                    <a:lnTo>
                      <a:pt x="20" y="76"/>
                    </a:lnTo>
                    <a:lnTo>
                      <a:pt x="16" y="69"/>
                    </a:lnTo>
                    <a:lnTo>
                      <a:pt x="10" y="64"/>
                    </a:lnTo>
                    <a:lnTo>
                      <a:pt x="0" y="64"/>
                    </a:lnTo>
                    <a:lnTo>
                      <a:pt x="15" y="53"/>
                    </a:lnTo>
                    <a:lnTo>
                      <a:pt x="37" y="23"/>
                    </a:lnTo>
                    <a:lnTo>
                      <a:pt x="50" y="25"/>
                    </a:lnTo>
                    <a:lnTo>
                      <a:pt x="57" y="28"/>
                    </a:lnTo>
                    <a:lnTo>
                      <a:pt x="68" y="26"/>
                    </a:lnTo>
                    <a:lnTo>
                      <a:pt x="78" y="21"/>
                    </a:lnTo>
                    <a:lnTo>
                      <a:pt x="82" y="14"/>
                    </a:lnTo>
                    <a:lnTo>
                      <a:pt x="95" y="1"/>
                    </a:lnTo>
                    <a:lnTo>
                      <a:pt x="102" y="0"/>
                    </a:lnTo>
                    <a:lnTo>
                      <a:pt x="112" y="3"/>
                    </a:lnTo>
                    <a:lnTo>
                      <a:pt x="123" y="9"/>
                    </a:lnTo>
                    <a:lnTo>
                      <a:pt x="132" y="10"/>
                    </a:lnTo>
                    <a:lnTo>
                      <a:pt x="138" y="33"/>
                    </a:lnTo>
                    <a:lnTo>
                      <a:pt x="140" y="36"/>
                    </a:lnTo>
                    <a:lnTo>
                      <a:pt x="134" y="44"/>
                    </a:lnTo>
                    <a:lnTo>
                      <a:pt x="128" y="47"/>
                    </a:lnTo>
                    <a:lnTo>
                      <a:pt x="123" y="54"/>
                    </a:lnTo>
                    <a:lnTo>
                      <a:pt x="118" y="63"/>
                    </a:lnTo>
                    <a:lnTo>
                      <a:pt x="113" y="7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31" name="Freeform 243">
                <a:extLst>
                  <a:ext uri="{FF2B5EF4-FFF2-40B4-BE49-F238E27FC236}">
                    <a16:creationId xmlns:a16="http://schemas.microsoft.com/office/drawing/2014/main" xmlns="" id="{2528E63B-9845-4A3B-BD9C-437E9B8EBB97}"/>
                  </a:ext>
                </a:extLst>
              </p:cNvPr>
              <p:cNvSpPr>
                <a:spLocks noChangeAspect="1"/>
              </p:cNvSpPr>
              <p:nvPr/>
            </p:nvSpPr>
            <p:spPr bwMode="gray">
              <a:xfrm>
                <a:off x="4179" y="2169"/>
                <a:ext cx="26" cy="38"/>
              </a:xfrm>
              <a:custGeom>
                <a:avLst/>
                <a:gdLst/>
                <a:ahLst/>
                <a:cxnLst>
                  <a:cxn ang="0">
                    <a:pos x="69" y="2"/>
                  </a:cxn>
                  <a:cxn ang="0">
                    <a:pos x="56" y="4"/>
                  </a:cxn>
                  <a:cxn ang="0">
                    <a:pos x="42" y="22"/>
                  </a:cxn>
                  <a:cxn ang="0">
                    <a:pos x="29" y="29"/>
                  </a:cxn>
                  <a:cxn ang="0">
                    <a:pos x="18" y="29"/>
                  </a:cxn>
                  <a:cxn ang="0">
                    <a:pos x="0" y="48"/>
                  </a:cxn>
                  <a:cxn ang="0">
                    <a:pos x="16" y="64"/>
                  </a:cxn>
                  <a:cxn ang="0">
                    <a:pos x="11" y="62"/>
                  </a:cxn>
                  <a:cxn ang="0">
                    <a:pos x="9" y="88"/>
                  </a:cxn>
                  <a:cxn ang="0">
                    <a:pos x="27" y="78"/>
                  </a:cxn>
                  <a:cxn ang="0">
                    <a:pos x="41" y="75"/>
                  </a:cxn>
                  <a:cxn ang="0">
                    <a:pos x="32" y="65"/>
                  </a:cxn>
                  <a:cxn ang="0">
                    <a:pos x="37" y="50"/>
                  </a:cxn>
                  <a:cxn ang="0">
                    <a:pos x="51" y="74"/>
                  </a:cxn>
                  <a:cxn ang="0">
                    <a:pos x="53" y="86"/>
                  </a:cxn>
                  <a:cxn ang="0">
                    <a:pos x="47" y="112"/>
                  </a:cxn>
                  <a:cxn ang="0">
                    <a:pos x="36" y="128"/>
                  </a:cxn>
                  <a:cxn ang="0">
                    <a:pos x="38" y="159"/>
                  </a:cxn>
                  <a:cxn ang="0">
                    <a:pos x="41" y="174"/>
                  </a:cxn>
                  <a:cxn ang="0">
                    <a:pos x="58" y="166"/>
                  </a:cxn>
                  <a:cxn ang="0">
                    <a:pos x="57" y="145"/>
                  </a:cxn>
                  <a:cxn ang="0">
                    <a:pos x="62" y="151"/>
                  </a:cxn>
                  <a:cxn ang="0">
                    <a:pos x="63" y="172"/>
                  </a:cxn>
                  <a:cxn ang="0">
                    <a:pos x="70" y="185"/>
                  </a:cxn>
                  <a:cxn ang="0">
                    <a:pos x="79" y="169"/>
                  </a:cxn>
                  <a:cxn ang="0">
                    <a:pos x="94" y="164"/>
                  </a:cxn>
                  <a:cxn ang="0">
                    <a:pos x="107" y="117"/>
                  </a:cxn>
                  <a:cxn ang="0">
                    <a:pos x="120" y="89"/>
                  </a:cxn>
                  <a:cxn ang="0">
                    <a:pos x="131" y="69"/>
                  </a:cxn>
                  <a:cxn ang="0">
                    <a:pos x="124" y="48"/>
                  </a:cxn>
                  <a:cxn ang="0">
                    <a:pos x="110" y="40"/>
                  </a:cxn>
                  <a:cxn ang="0">
                    <a:pos x="112" y="19"/>
                  </a:cxn>
                  <a:cxn ang="0">
                    <a:pos x="86" y="22"/>
                  </a:cxn>
                  <a:cxn ang="0">
                    <a:pos x="77" y="3"/>
                  </a:cxn>
                </a:cxnLst>
                <a:rect l="0" t="0" r="r" b="b"/>
                <a:pathLst>
                  <a:path w="131" h="187">
                    <a:moveTo>
                      <a:pt x="67" y="2"/>
                    </a:moveTo>
                    <a:lnTo>
                      <a:pt x="69" y="2"/>
                    </a:lnTo>
                    <a:lnTo>
                      <a:pt x="64" y="0"/>
                    </a:lnTo>
                    <a:lnTo>
                      <a:pt x="56" y="4"/>
                    </a:lnTo>
                    <a:lnTo>
                      <a:pt x="47" y="13"/>
                    </a:lnTo>
                    <a:lnTo>
                      <a:pt x="42" y="22"/>
                    </a:lnTo>
                    <a:lnTo>
                      <a:pt x="35" y="22"/>
                    </a:lnTo>
                    <a:lnTo>
                      <a:pt x="29" y="29"/>
                    </a:lnTo>
                    <a:lnTo>
                      <a:pt x="21" y="32"/>
                    </a:lnTo>
                    <a:lnTo>
                      <a:pt x="18" y="29"/>
                    </a:lnTo>
                    <a:lnTo>
                      <a:pt x="11" y="34"/>
                    </a:lnTo>
                    <a:lnTo>
                      <a:pt x="0" y="48"/>
                    </a:lnTo>
                    <a:lnTo>
                      <a:pt x="10" y="56"/>
                    </a:lnTo>
                    <a:lnTo>
                      <a:pt x="16" y="64"/>
                    </a:lnTo>
                    <a:lnTo>
                      <a:pt x="16" y="72"/>
                    </a:lnTo>
                    <a:lnTo>
                      <a:pt x="11" y="62"/>
                    </a:lnTo>
                    <a:lnTo>
                      <a:pt x="5" y="62"/>
                    </a:lnTo>
                    <a:lnTo>
                      <a:pt x="9" y="88"/>
                    </a:lnTo>
                    <a:lnTo>
                      <a:pt x="14" y="81"/>
                    </a:lnTo>
                    <a:lnTo>
                      <a:pt x="27" y="78"/>
                    </a:lnTo>
                    <a:lnTo>
                      <a:pt x="37" y="84"/>
                    </a:lnTo>
                    <a:lnTo>
                      <a:pt x="41" y="75"/>
                    </a:lnTo>
                    <a:lnTo>
                      <a:pt x="35" y="72"/>
                    </a:lnTo>
                    <a:lnTo>
                      <a:pt x="32" y="65"/>
                    </a:lnTo>
                    <a:lnTo>
                      <a:pt x="32" y="54"/>
                    </a:lnTo>
                    <a:lnTo>
                      <a:pt x="37" y="50"/>
                    </a:lnTo>
                    <a:lnTo>
                      <a:pt x="43" y="63"/>
                    </a:lnTo>
                    <a:lnTo>
                      <a:pt x="51" y="74"/>
                    </a:lnTo>
                    <a:lnTo>
                      <a:pt x="51" y="85"/>
                    </a:lnTo>
                    <a:lnTo>
                      <a:pt x="53" y="86"/>
                    </a:lnTo>
                    <a:lnTo>
                      <a:pt x="53" y="100"/>
                    </a:lnTo>
                    <a:lnTo>
                      <a:pt x="47" y="112"/>
                    </a:lnTo>
                    <a:lnTo>
                      <a:pt x="41" y="118"/>
                    </a:lnTo>
                    <a:lnTo>
                      <a:pt x="36" y="128"/>
                    </a:lnTo>
                    <a:lnTo>
                      <a:pt x="35" y="143"/>
                    </a:lnTo>
                    <a:lnTo>
                      <a:pt x="38" y="159"/>
                    </a:lnTo>
                    <a:lnTo>
                      <a:pt x="35" y="167"/>
                    </a:lnTo>
                    <a:lnTo>
                      <a:pt x="41" y="174"/>
                    </a:lnTo>
                    <a:lnTo>
                      <a:pt x="54" y="180"/>
                    </a:lnTo>
                    <a:lnTo>
                      <a:pt x="58" y="166"/>
                    </a:lnTo>
                    <a:lnTo>
                      <a:pt x="53" y="155"/>
                    </a:lnTo>
                    <a:lnTo>
                      <a:pt x="57" y="145"/>
                    </a:lnTo>
                    <a:lnTo>
                      <a:pt x="65" y="148"/>
                    </a:lnTo>
                    <a:lnTo>
                      <a:pt x="62" y="151"/>
                    </a:lnTo>
                    <a:lnTo>
                      <a:pt x="61" y="160"/>
                    </a:lnTo>
                    <a:lnTo>
                      <a:pt x="63" y="172"/>
                    </a:lnTo>
                    <a:lnTo>
                      <a:pt x="63" y="187"/>
                    </a:lnTo>
                    <a:lnTo>
                      <a:pt x="70" y="185"/>
                    </a:lnTo>
                    <a:lnTo>
                      <a:pt x="79" y="177"/>
                    </a:lnTo>
                    <a:lnTo>
                      <a:pt x="79" y="169"/>
                    </a:lnTo>
                    <a:lnTo>
                      <a:pt x="88" y="160"/>
                    </a:lnTo>
                    <a:lnTo>
                      <a:pt x="94" y="164"/>
                    </a:lnTo>
                    <a:lnTo>
                      <a:pt x="100" y="148"/>
                    </a:lnTo>
                    <a:lnTo>
                      <a:pt x="107" y="117"/>
                    </a:lnTo>
                    <a:lnTo>
                      <a:pt x="113" y="100"/>
                    </a:lnTo>
                    <a:lnTo>
                      <a:pt x="120" y="89"/>
                    </a:lnTo>
                    <a:lnTo>
                      <a:pt x="127" y="78"/>
                    </a:lnTo>
                    <a:lnTo>
                      <a:pt x="131" y="69"/>
                    </a:lnTo>
                    <a:lnTo>
                      <a:pt x="129" y="59"/>
                    </a:lnTo>
                    <a:lnTo>
                      <a:pt x="124" y="48"/>
                    </a:lnTo>
                    <a:lnTo>
                      <a:pt x="111" y="45"/>
                    </a:lnTo>
                    <a:lnTo>
                      <a:pt x="110" y="40"/>
                    </a:lnTo>
                    <a:lnTo>
                      <a:pt x="115" y="26"/>
                    </a:lnTo>
                    <a:lnTo>
                      <a:pt x="112" y="19"/>
                    </a:lnTo>
                    <a:lnTo>
                      <a:pt x="104" y="21"/>
                    </a:lnTo>
                    <a:lnTo>
                      <a:pt x="86" y="22"/>
                    </a:lnTo>
                    <a:lnTo>
                      <a:pt x="77" y="9"/>
                    </a:lnTo>
                    <a:lnTo>
                      <a:pt x="77" y="3"/>
                    </a:lnTo>
                    <a:lnTo>
                      <a:pt x="67" y="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69" name="Freeform 244">
              <a:extLst>
                <a:ext uri="{FF2B5EF4-FFF2-40B4-BE49-F238E27FC236}">
                  <a16:creationId xmlns:a16="http://schemas.microsoft.com/office/drawing/2014/main" xmlns="" id="{16097331-8581-4518-8D3B-60051B7861DE}"/>
                </a:ext>
              </a:extLst>
            </p:cNvPr>
            <p:cNvSpPr>
              <a:spLocks noChangeAspect="1"/>
            </p:cNvSpPr>
            <p:nvPr/>
          </p:nvSpPr>
          <p:spPr bwMode="gray">
            <a:xfrm>
              <a:off x="8669337" y="3588935"/>
              <a:ext cx="100090" cy="149548"/>
            </a:xfrm>
            <a:custGeom>
              <a:avLst/>
              <a:gdLst/>
              <a:ahLst/>
              <a:cxnLst>
                <a:cxn ang="0">
                  <a:pos x="130" y="5"/>
                </a:cxn>
                <a:cxn ang="0">
                  <a:pos x="156" y="46"/>
                </a:cxn>
                <a:cxn ang="0">
                  <a:pos x="173" y="73"/>
                </a:cxn>
                <a:cxn ang="0">
                  <a:pos x="184" y="113"/>
                </a:cxn>
                <a:cxn ang="0">
                  <a:pos x="184" y="170"/>
                </a:cxn>
                <a:cxn ang="0">
                  <a:pos x="181" y="201"/>
                </a:cxn>
                <a:cxn ang="0">
                  <a:pos x="163" y="228"/>
                </a:cxn>
                <a:cxn ang="0">
                  <a:pos x="142" y="233"/>
                </a:cxn>
                <a:cxn ang="0">
                  <a:pos x="131" y="235"/>
                </a:cxn>
                <a:cxn ang="0">
                  <a:pos x="120" y="252"/>
                </a:cxn>
                <a:cxn ang="0">
                  <a:pos x="111" y="245"/>
                </a:cxn>
                <a:cxn ang="0">
                  <a:pos x="95" y="241"/>
                </a:cxn>
                <a:cxn ang="0">
                  <a:pos x="88" y="252"/>
                </a:cxn>
                <a:cxn ang="0">
                  <a:pos x="79" y="263"/>
                </a:cxn>
                <a:cxn ang="0">
                  <a:pos x="72" y="252"/>
                </a:cxn>
                <a:cxn ang="0">
                  <a:pos x="66" y="272"/>
                </a:cxn>
                <a:cxn ang="0">
                  <a:pos x="57" y="269"/>
                </a:cxn>
                <a:cxn ang="0">
                  <a:pos x="66" y="257"/>
                </a:cxn>
                <a:cxn ang="0">
                  <a:pos x="51" y="264"/>
                </a:cxn>
                <a:cxn ang="0">
                  <a:pos x="38" y="276"/>
                </a:cxn>
                <a:cxn ang="0">
                  <a:pos x="31" y="274"/>
                </a:cxn>
                <a:cxn ang="0">
                  <a:pos x="20" y="274"/>
                </a:cxn>
                <a:cxn ang="0">
                  <a:pos x="8" y="285"/>
                </a:cxn>
                <a:cxn ang="0">
                  <a:pos x="9" y="273"/>
                </a:cxn>
                <a:cxn ang="0">
                  <a:pos x="22" y="267"/>
                </a:cxn>
                <a:cxn ang="0">
                  <a:pos x="24" y="253"/>
                </a:cxn>
                <a:cxn ang="0">
                  <a:pos x="13" y="256"/>
                </a:cxn>
                <a:cxn ang="0">
                  <a:pos x="15" y="235"/>
                </a:cxn>
                <a:cxn ang="0">
                  <a:pos x="20" y="212"/>
                </a:cxn>
                <a:cxn ang="0">
                  <a:pos x="23" y="199"/>
                </a:cxn>
                <a:cxn ang="0">
                  <a:pos x="34" y="186"/>
                </a:cxn>
                <a:cxn ang="0">
                  <a:pos x="30" y="174"/>
                </a:cxn>
                <a:cxn ang="0">
                  <a:pos x="23" y="155"/>
                </a:cxn>
                <a:cxn ang="0">
                  <a:pos x="19" y="129"/>
                </a:cxn>
                <a:cxn ang="0">
                  <a:pos x="15" y="139"/>
                </a:cxn>
                <a:cxn ang="0">
                  <a:pos x="4" y="132"/>
                </a:cxn>
                <a:cxn ang="0">
                  <a:pos x="1" y="123"/>
                </a:cxn>
                <a:cxn ang="0">
                  <a:pos x="17" y="115"/>
                </a:cxn>
                <a:cxn ang="0">
                  <a:pos x="39" y="117"/>
                </a:cxn>
                <a:cxn ang="0">
                  <a:pos x="38" y="108"/>
                </a:cxn>
                <a:cxn ang="0">
                  <a:pos x="34" y="95"/>
                </a:cxn>
                <a:cxn ang="0">
                  <a:pos x="38" y="86"/>
                </a:cxn>
                <a:cxn ang="0">
                  <a:pos x="29" y="83"/>
                </a:cxn>
                <a:cxn ang="0">
                  <a:pos x="24" y="72"/>
                </a:cxn>
                <a:cxn ang="0">
                  <a:pos x="22" y="64"/>
                </a:cxn>
                <a:cxn ang="0">
                  <a:pos x="19" y="53"/>
                </a:cxn>
                <a:cxn ang="0">
                  <a:pos x="36" y="45"/>
                </a:cxn>
                <a:cxn ang="0">
                  <a:pos x="76" y="21"/>
                </a:cxn>
                <a:cxn ang="0">
                  <a:pos x="108" y="16"/>
                </a:cxn>
              </a:cxnLst>
              <a:rect l="0" t="0" r="r" b="b"/>
              <a:pathLst>
                <a:path w="190" h="285">
                  <a:moveTo>
                    <a:pt x="125" y="0"/>
                  </a:moveTo>
                  <a:lnTo>
                    <a:pt x="130" y="5"/>
                  </a:lnTo>
                  <a:lnTo>
                    <a:pt x="146" y="36"/>
                  </a:lnTo>
                  <a:lnTo>
                    <a:pt x="156" y="46"/>
                  </a:lnTo>
                  <a:lnTo>
                    <a:pt x="165" y="58"/>
                  </a:lnTo>
                  <a:lnTo>
                    <a:pt x="173" y="73"/>
                  </a:lnTo>
                  <a:lnTo>
                    <a:pt x="180" y="91"/>
                  </a:lnTo>
                  <a:lnTo>
                    <a:pt x="184" y="113"/>
                  </a:lnTo>
                  <a:lnTo>
                    <a:pt x="183" y="150"/>
                  </a:lnTo>
                  <a:lnTo>
                    <a:pt x="184" y="170"/>
                  </a:lnTo>
                  <a:lnTo>
                    <a:pt x="190" y="171"/>
                  </a:lnTo>
                  <a:lnTo>
                    <a:pt x="181" y="201"/>
                  </a:lnTo>
                  <a:lnTo>
                    <a:pt x="174" y="217"/>
                  </a:lnTo>
                  <a:lnTo>
                    <a:pt x="163" y="228"/>
                  </a:lnTo>
                  <a:lnTo>
                    <a:pt x="154" y="230"/>
                  </a:lnTo>
                  <a:lnTo>
                    <a:pt x="142" y="233"/>
                  </a:lnTo>
                  <a:lnTo>
                    <a:pt x="135" y="230"/>
                  </a:lnTo>
                  <a:lnTo>
                    <a:pt x="131" y="235"/>
                  </a:lnTo>
                  <a:lnTo>
                    <a:pt x="127" y="242"/>
                  </a:lnTo>
                  <a:lnTo>
                    <a:pt x="120" y="252"/>
                  </a:lnTo>
                  <a:lnTo>
                    <a:pt x="116" y="245"/>
                  </a:lnTo>
                  <a:lnTo>
                    <a:pt x="111" y="245"/>
                  </a:lnTo>
                  <a:lnTo>
                    <a:pt x="101" y="240"/>
                  </a:lnTo>
                  <a:lnTo>
                    <a:pt x="95" y="241"/>
                  </a:lnTo>
                  <a:lnTo>
                    <a:pt x="83" y="246"/>
                  </a:lnTo>
                  <a:lnTo>
                    <a:pt x="88" y="252"/>
                  </a:lnTo>
                  <a:lnTo>
                    <a:pt x="86" y="260"/>
                  </a:lnTo>
                  <a:lnTo>
                    <a:pt x="79" y="263"/>
                  </a:lnTo>
                  <a:lnTo>
                    <a:pt x="76" y="256"/>
                  </a:lnTo>
                  <a:lnTo>
                    <a:pt x="72" y="252"/>
                  </a:lnTo>
                  <a:lnTo>
                    <a:pt x="71" y="268"/>
                  </a:lnTo>
                  <a:lnTo>
                    <a:pt x="66" y="272"/>
                  </a:lnTo>
                  <a:lnTo>
                    <a:pt x="61" y="273"/>
                  </a:lnTo>
                  <a:lnTo>
                    <a:pt x="57" y="269"/>
                  </a:lnTo>
                  <a:lnTo>
                    <a:pt x="65" y="263"/>
                  </a:lnTo>
                  <a:lnTo>
                    <a:pt x="66" y="257"/>
                  </a:lnTo>
                  <a:lnTo>
                    <a:pt x="60" y="260"/>
                  </a:lnTo>
                  <a:lnTo>
                    <a:pt x="51" y="264"/>
                  </a:lnTo>
                  <a:lnTo>
                    <a:pt x="41" y="276"/>
                  </a:lnTo>
                  <a:lnTo>
                    <a:pt x="38" y="276"/>
                  </a:lnTo>
                  <a:lnTo>
                    <a:pt x="35" y="269"/>
                  </a:lnTo>
                  <a:lnTo>
                    <a:pt x="31" y="274"/>
                  </a:lnTo>
                  <a:lnTo>
                    <a:pt x="22" y="283"/>
                  </a:lnTo>
                  <a:lnTo>
                    <a:pt x="20" y="274"/>
                  </a:lnTo>
                  <a:lnTo>
                    <a:pt x="12" y="277"/>
                  </a:lnTo>
                  <a:lnTo>
                    <a:pt x="8" y="285"/>
                  </a:lnTo>
                  <a:lnTo>
                    <a:pt x="4" y="282"/>
                  </a:lnTo>
                  <a:lnTo>
                    <a:pt x="9" y="273"/>
                  </a:lnTo>
                  <a:lnTo>
                    <a:pt x="11" y="263"/>
                  </a:lnTo>
                  <a:lnTo>
                    <a:pt x="22" y="267"/>
                  </a:lnTo>
                  <a:lnTo>
                    <a:pt x="20" y="261"/>
                  </a:lnTo>
                  <a:lnTo>
                    <a:pt x="24" y="253"/>
                  </a:lnTo>
                  <a:lnTo>
                    <a:pt x="19" y="250"/>
                  </a:lnTo>
                  <a:lnTo>
                    <a:pt x="13" y="256"/>
                  </a:lnTo>
                  <a:lnTo>
                    <a:pt x="11" y="247"/>
                  </a:lnTo>
                  <a:lnTo>
                    <a:pt x="15" y="235"/>
                  </a:lnTo>
                  <a:lnTo>
                    <a:pt x="15" y="225"/>
                  </a:lnTo>
                  <a:lnTo>
                    <a:pt x="20" y="212"/>
                  </a:lnTo>
                  <a:lnTo>
                    <a:pt x="27" y="203"/>
                  </a:lnTo>
                  <a:lnTo>
                    <a:pt x="23" y="199"/>
                  </a:lnTo>
                  <a:lnTo>
                    <a:pt x="31" y="193"/>
                  </a:lnTo>
                  <a:lnTo>
                    <a:pt x="34" y="186"/>
                  </a:lnTo>
                  <a:lnTo>
                    <a:pt x="30" y="180"/>
                  </a:lnTo>
                  <a:lnTo>
                    <a:pt x="30" y="174"/>
                  </a:lnTo>
                  <a:lnTo>
                    <a:pt x="24" y="167"/>
                  </a:lnTo>
                  <a:lnTo>
                    <a:pt x="23" y="155"/>
                  </a:lnTo>
                  <a:lnTo>
                    <a:pt x="20" y="143"/>
                  </a:lnTo>
                  <a:lnTo>
                    <a:pt x="19" y="129"/>
                  </a:lnTo>
                  <a:lnTo>
                    <a:pt x="13" y="127"/>
                  </a:lnTo>
                  <a:lnTo>
                    <a:pt x="15" y="139"/>
                  </a:lnTo>
                  <a:lnTo>
                    <a:pt x="11" y="142"/>
                  </a:lnTo>
                  <a:lnTo>
                    <a:pt x="4" y="132"/>
                  </a:lnTo>
                  <a:lnTo>
                    <a:pt x="0" y="132"/>
                  </a:lnTo>
                  <a:lnTo>
                    <a:pt x="1" y="123"/>
                  </a:lnTo>
                  <a:lnTo>
                    <a:pt x="8" y="115"/>
                  </a:lnTo>
                  <a:lnTo>
                    <a:pt x="17" y="115"/>
                  </a:lnTo>
                  <a:lnTo>
                    <a:pt x="29" y="110"/>
                  </a:lnTo>
                  <a:lnTo>
                    <a:pt x="39" y="117"/>
                  </a:lnTo>
                  <a:lnTo>
                    <a:pt x="43" y="118"/>
                  </a:lnTo>
                  <a:lnTo>
                    <a:pt x="38" y="108"/>
                  </a:lnTo>
                  <a:lnTo>
                    <a:pt x="38" y="100"/>
                  </a:lnTo>
                  <a:lnTo>
                    <a:pt x="34" y="95"/>
                  </a:lnTo>
                  <a:lnTo>
                    <a:pt x="35" y="89"/>
                  </a:lnTo>
                  <a:lnTo>
                    <a:pt x="38" y="86"/>
                  </a:lnTo>
                  <a:lnTo>
                    <a:pt x="31" y="81"/>
                  </a:lnTo>
                  <a:lnTo>
                    <a:pt x="29" y="83"/>
                  </a:lnTo>
                  <a:lnTo>
                    <a:pt x="25" y="77"/>
                  </a:lnTo>
                  <a:lnTo>
                    <a:pt x="24" y="72"/>
                  </a:lnTo>
                  <a:lnTo>
                    <a:pt x="28" y="72"/>
                  </a:lnTo>
                  <a:lnTo>
                    <a:pt x="22" y="64"/>
                  </a:lnTo>
                  <a:lnTo>
                    <a:pt x="19" y="58"/>
                  </a:lnTo>
                  <a:lnTo>
                    <a:pt x="19" y="53"/>
                  </a:lnTo>
                  <a:lnTo>
                    <a:pt x="23" y="56"/>
                  </a:lnTo>
                  <a:lnTo>
                    <a:pt x="36" y="45"/>
                  </a:lnTo>
                  <a:lnTo>
                    <a:pt x="58" y="22"/>
                  </a:lnTo>
                  <a:lnTo>
                    <a:pt x="76" y="21"/>
                  </a:lnTo>
                  <a:lnTo>
                    <a:pt x="93" y="22"/>
                  </a:lnTo>
                  <a:lnTo>
                    <a:pt x="108" y="16"/>
                  </a:lnTo>
                  <a:lnTo>
                    <a:pt x="12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70" name="Freeform 245">
              <a:extLst>
                <a:ext uri="{FF2B5EF4-FFF2-40B4-BE49-F238E27FC236}">
                  <a16:creationId xmlns:a16="http://schemas.microsoft.com/office/drawing/2014/main" xmlns="" id="{F8AF0886-30C5-4ACE-AEF2-FB970D5BECA9}"/>
                </a:ext>
              </a:extLst>
            </p:cNvPr>
            <p:cNvSpPr>
              <a:spLocks noChangeAspect="1"/>
            </p:cNvSpPr>
            <p:nvPr/>
          </p:nvSpPr>
          <p:spPr bwMode="gray">
            <a:xfrm>
              <a:off x="7568348" y="3028130"/>
              <a:ext cx="910194" cy="445528"/>
            </a:xfrm>
            <a:custGeom>
              <a:avLst/>
              <a:gdLst/>
              <a:ahLst/>
              <a:cxnLst>
                <a:cxn ang="0">
                  <a:pos x="46" y="227"/>
                </a:cxn>
                <a:cxn ang="0">
                  <a:pos x="129" y="180"/>
                </a:cxn>
                <a:cxn ang="0">
                  <a:pos x="243" y="132"/>
                </a:cxn>
                <a:cxn ang="0">
                  <a:pos x="313" y="149"/>
                </a:cxn>
                <a:cxn ang="0">
                  <a:pos x="387" y="187"/>
                </a:cxn>
                <a:cxn ang="0">
                  <a:pos x="508" y="190"/>
                </a:cxn>
                <a:cxn ang="0">
                  <a:pos x="552" y="160"/>
                </a:cxn>
                <a:cxn ang="0">
                  <a:pos x="554" y="99"/>
                </a:cxn>
                <a:cxn ang="0">
                  <a:pos x="582" y="33"/>
                </a:cxn>
                <a:cxn ang="0">
                  <a:pos x="645" y="6"/>
                </a:cxn>
                <a:cxn ang="0">
                  <a:pos x="731" y="47"/>
                </a:cxn>
                <a:cxn ang="0">
                  <a:pos x="787" y="103"/>
                </a:cxn>
                <a:cxn ang="0">
                  <a:pos x="830" y="154"/>
                </a:cxn>
                <a:cxn ang="0">
                  <a:pos x="944" y="132"/>
                </a:cxn>
                <a:cxn ang="0">
                  <a:pos x="1034" y="169"/>
                </a:cxn>
                <a:cxn ang="0">
                  <a:pos x="1104" y="201"/>
                </a:cxn>
                <a:cxn ang="0">
                  <a:pos x="1200" y="249"/>
                </a:cxn>
                <a:cxn ang="0">
                  <a:pos x="1317" y="237"/>
                </a:cxn>
                <a:cxn ang="0">
                  <a:pos x="1439" y="179"/>
                </a:cxn>
                <a:cxn ang="0">
                  <a:pos x="1528" y="199"/>
                </a:cxn>
                <a:cxn ang="0">
                  <a:pos x="1565" y="195"/>
                </a:cxn>
                <a:cxn ang="0">
                  <a:pos x="1525" y="255"/>
                </a:cxn>
                <a:cxn ang="0">
                  <a:pos x="1517" y="325"/>
                </a:cxn>
                <a:cxn ang="0">
                  <a:pos x="1570" y="391"/>
                </a:cxn>
                <a:cxn ang="0">
                  <a:pos x="1667" y="348"/>
                </a:cxn>
                <a:cxn ang="0">
                  <a:pos x="1721" y="415"/>
                </a:cxn>
                <a:cxn ang="0">
                  <a:pos x="1734" y="458"/>
                </a:cxn>
                <a:cxn ang="0">
                  <a:pos x="1663" y="461"/>
                </a:cxn>
                <a:cxn ang="0">
                  <a:pos x="1576" y="482"/>
                </a:cxn>
                <a:cxn ang="0">
                  <a:pos x="1489" y="551"/>
                </a:cxn>
                <a:cxn ang="0">
                  <a:pos x="1411" y="611"/>
                </a:cxn>
                <a:cxn ang="0">
                  <a:pos x="1344" y="588"/>
                </a:cxn>
                <a:cxn ang="0">
                  <a:pos x="1298" y="646"/>
                </a:cxn>
                <a:cxn ang="0">
                  <a:pos x="1255" y="752"/>
                </a:cxn>
                <a:cxn ang="0">
                  <a:pos x="1163" y="789"/>
                </a:cxn>
                <a:cxn ang="0">
                  <a:pos x="1088" y="788"/>
                </a:cxn>
                <a:cxn ang="0">
                  <a:pos x="1014" y="815"/>
                </a:cxn>
                <a:cxn ang="0">
                  <a:pos x="942" y="847"/>
                </a:cxn>
                <a:cxn ang="0">
                  <a:pos x="903" y="834"/>
                </a:cxn>
                <a:cxn ang="0">
                  <a:pos x="801" y="805"/>
                </a:cxn>
                <a:cxn ang="0">
                  <a:pos x="744" y="767"/>
                </a:cxn>
                <a:cxn ang="0">
                  <a:pos x="527" y="766"/>
                </a:cxn>
                <a:cxn ang="0">
                  <a:pos x="463" y="730"/>
                </a:cxn>
                <a:cxn ang="0">
                  <a:pos x="421" y="659"/>
                </a:cxn>
                <a:cxn ang="0">
                  <a:pos x="353" y="625"/>
                </a:cxn>
                <a:cxn ang="0">
                  <a:pos x="280" y="590"/>
                </a:cxn>
                <a:cxn ang="0">
                  <a:pos x="211" y="584"/>
                </a:cxn>
                <a:cxn ang="0">
                  <a:pos x="158" y="552"/>
                </a:cxn>
                <a:cxn ang="0">
                  <a:pos x="163" y="470"/>
                </a:cxn>
                <a:cxn ang="0">
                  <a:pos x="124" y="372"/>
                </a:cxn>
                <a:cxn ang="0">
                  <a:pos x="70" y="369"/>
                </a:cxn>
                <a:cxn ang="0">
                  <a:pos x="3" y="288"/>
                </a:cxn>
              </a:cxnLst>
              <a:rect l="0" t="0" r="r" b="b"/>
              <a:pathLst>
                <a:path w="1734" h="848">
                  <a:moveTo>
                    <a:pt x="0" y="273"/>
                  </a:moveTo>
                  <a:lnTo>
                    <a:pt x="12" y="251"/>
                  </a:lnTo>
                  <a:lnTo>
                    <a:pt x="28" y="234"/>
                  </a:lnTo>
                  <a:lnTo>
                    <a:pt x="46" y="227"/>
                  </a:lnTo>
                  <a:lnTo>
                    <a:pt x="65" y="221"/>
                  </a:lnTo>
                  <a:lnTo>
                    <a:pt x="84" y="208"/>
                  </a:lnTo>
                  <a:lnTo>
                    <a:pt x="104" y="192"/>
                  </a:lnTo>
                  <a:lnTo>
                    <a:pt x="129" y="180"/>
                  </a:lnTo>
                  <a:lnTo>
                    <a:pt x="154" y="158"/>
                  </a:lnTo>
                  <a:lnTo>
                    <a:pt x="195" y="146"/>
                  </a:lnTo>
                  <a:lnTo>
                    <a:pt x="220" y="135"/>
                  </a:lnTo>
                  <a:lnTo>
                    <a:pt x="243" y="132"/>
                  </a:lnTo>
                  <a:lnTo>
                    <a:pt x="265" y="136"/>
                  </a:lnTo>
                  <a:lnTo>
                    <a:pt x="281" y="142"/>
                  </a:lnTo>
                  <a:lnTo>
                    <a:pt x="294" y="153"/>
                  </a:lnTo>
                  <a:lnTo>
                    <a:pt x="313" y="149"/>
                  </a:lnTo>
                  <a:lnTo>
                    <a:pt x="334" y="148"/>
                  </a:lnTo>
                  <a:lnTo>
                    <a:pt x="351" y="151"/>
                  </a:lnTo>
                  <a:lnTo>
                    <a:pt x="382" y="180"/>
                  </a:lnTo>
                  <a:lnTo>
                    <a:pt x="387" y="187"/>
                  </a:lnTo>
                  <a:lnTo>
                    <a:pt x="404" y="190"/>
                  </a:lnTo>
                  <a:lnTo>
                    <a:pt x="451" y="183"/>
                  </a:lnTo>
                  <a:lnTo>
                    <a:pt x="464" y="189"/>
                  </a:lnTo>
                  <a:lnTo>
                    <a:pt x="508" y="190"/>
                  </a:lnTo>
                  <a:lnTo>
                    <a:pt x="546" y="185"/>
                  </a:lnTo>
                  <a:lnTo>
                    <a:pt x="556" y="180"/>
                  </a:lnTo>
                  <a:lnTo>
                    <a:pt x="556" y="172"/>
                  </a:lnTo>
                  <a:lnTo>
                    <a:pt x="552" y="160"/>
                  </a:lnTo>
                  <a:lnTo>
                    <a:pt x="555" y="146"/>
                  </a:lnTo>
                  <a:lnTo>
                    <a:pt x="565" y="130"/>
                  </a:lnTo>
                  <a:lnTo>
                    <a:pt x="565" y="114"/>
                  </a:lnTo>
                  <a:lnTo>
                    <a:pt x="554" y="99"/>
                  </a:lnTo>
                  <a:lnTo>
                    <a:pt x="550" y="81"/>
                  </a:lnTo>
                  <a:lnTo>
                    <a:pt x="552" y="63"/>
                  </a:lnTo>
                  <a:lnTo>
                    <a:pt x="568" y="49"/>
                  </a:lnTo>
                  <a:lnTo>
                    <a:pt x="582" y="33"/>
                  </a:lnTo>
                  <a:lnTo>
                    <a:pt x="600" y="18"/>
                  </a:lnTo>
                  <a:lnTo>
                    <a:pt x="611" y="1"/>
                  </a:lnTo>
                  <a:lnTo>
                    <a:pt x="625" y="0"/>
                  </a:lnTo>
                  <a:lnTo>
                    <a:pt x="645" y="6"/>
                  </a:lnTo>
                  <a:lnTo>
                    <a:pt x="659" y="17"/>
                  </a:lnTo>
                  <a:lnTo>
                    <a:pt x="696" y="27"/>
                  </a:lnTo>
                  <a:lnTo>
                    <a:pt x="707" y="41"/>
                  </a:lnTo>
                  <a:lnTo>
                    <a:pt x="731" y="47"/>
                  </a:lnTo>
                  <a:lnTo>
                    <a:pt x="755" y="50"/>
                  </a:lnTo>
                  <a:lnTo>
                    <a:pt x="772" y="57"/>
                  </a:lnTo>
                  <a:lnTo>
                    <a:pt x="782" y="73"/>
                  </a:lnTo>
                  <a:lnTo>
                    <a:pt x="787" y="103"/>
                  </a:lnTo>
                  <a:lnTo>
                    <a:pt x="787" y="124"/>
                  </a:lnTo>
                  <a:lnTo>
                    <a:pt x="792" y="124"/>
                  </a:lnTo>
                  <a:lnTo>
                    <a:pt x="807" y="138"/>
                  </a:lnTo>
                  <a:lnTo>
                    <a:pt x="830" y="154"/>
                  </a:lnTo>
                  <a:lnTo>
                    <a:pt x="864" y="165"/>
                  </a:lnTo>
                  <a:lnTo>
                    <a:pt x="892" y="159"/>
                  </a:lnTo>
                  <a:lnTo>
                    <a:pt x="919" y="144"/>
                  </a:lnTo>
                  <a:lnTo>
                    <a:pt x="944" y="132"/>
                  </a:lnTo>
                  <a:lnTo>
                    <a:pt x="975" y="140"/>
                  </a:lnTo>
                  <a:lnTo>
                    <a:pt x="1023" y="157"/>
                  </a:lnTo>
                  <a:lnTo>
                    <a:pt x="1033" y="169"/>
                  </a:lnTo>
                  <a:lnTo>
                    <a:pt x="1034" y="169"/>
                  </a:lnTo>
                  <a:lnTo>
                    <a:pt x="1040" y="174"/>
                  </a:lnTo>
                  <a:lnTo>
                    <a:pt x="1062" y="186"/>
                  </a:lnTo>
                  <a:lnTo>
                    <a:pt x="1083" y="192"/>
                  </a:lnTo>
                  <a:lnTo>
                    <a:pt x="1104" y="201"/>
                  </a:lnTo>
                  <a:lnTo>
                    <a:pt x="1118" y="221"/>
                  </a:lnTo>
                  <a:lnTo>
                    <a:pt x="1145" y="237"/>
                  </a:lnTo>
                  <a:lnTo>
                    <a:pt x="1177" y="242"/>
                  </a:lnTo>
                  <a:lnTo>
                    <a:pt x="1200" y="249"/>
                  </a:lnTo>
                  <a:lnTo>
                    <a:pt x="1218" y="250"/>
                  </a:lnTo>
                  <a:lnTo>
                    <a:pt x="1243" y="248"/>
                  </a:lnTo>
                  <a:lnTo>
                    <a:pt x="1261" y="256"/>
                  </a:lnTo>
                  <a:lnTo>
                    <a:pt x="1317" y="237"/>
                  </a:lnTo>
                  <a:lnTo>
                    <a:pt x="1351" y="229"/>
                  </a:lnTo>
                  <a:lnTo>
                    <a:pt x="1378" y="224"/>
                  </a:lnTo>
                  <a:lnTo>
                    <a:pt x="1415" y="195"/>
                  </a:lnTo>
                  <a:lnTo>
                    <a:pt x="1439" y="179"/>
                  </a:lnTo>
                  <a:lnTo>
                    <a:pt x="1464" y="170"/>
                  </a:lnTo>
                  <a:lnTo>
                    <a:pt x="1489" y="180"/>
                  </a:lnTo>
                  <a:lnTo>
                    <a:pt x="1507" y="195"/>
                  </a:lnTo>
                  <a:lnTo>
                    <a:pt x="1528" y="199"/>
                  </a:lnTo>
                  <a:lnTo>
                    <a:pt x="1545" y="195"/>
                  </a:lnTo>
                  <a:lnTo>
                    <a:pt x="1559" y="187"/>
                  </a:lnTo>
                  <a:lnTo>
                    <a:pt x="1565" y="190"/>
                  </a:lnTo>
                  <a:lnTo>
                    <a:pt x="1565" y="195"/>
                  </a:lnTo>
                  <a:lnTo>
                    <a:pt x="1556" y="203"/>
                  </a:lnTo>
                  <a:lnTo>
                    <a:pt x="1540" y="232"/>
                  </a:lnTo>
                  <a:lnTo>
                    <a:pt x="1529" y="246"/>
                  </a:lnTo>
                  <a:lnTo>
                    <a:pt x="1525" y="255"/>
                  </a:lnTo>
                  <a:lnTo>
                    <a:pt x="1525" y="271"/>
                  </a:lnTo>
                  <a:lnTo>
                    <a:pt x="1528" y="288"/>
                  </a:lnTo>
                  <a:lnTo>
                    <a:pt x="1525" y="308"/>
                  </a:lnTo>
                  <a:lnTo>
                    <a:pt x="1517" y="325"/>
                  </a:lnTo>
                  <a:lnTo>
                    <a:pt x="1517" y="347"/>
                  </a:lnTo>
                  <a:lnTo>
                    <a:pt x="1520" y="367"/>
                  </a:lnTo>
                  <a:lnTo>
                    <a:pt x="1529" y="382"/>
                  </a:lnTo>
                  <a:lnTo>
                    <a:pt x="1570" y="391"/>
                  </a:lnTo>
                  <a:lnTo>
                    <a:pt x="1595" y="389"/>
                  </a:lnTo>
                  <a:lnTo>
                    <a:pt x="1620" y="382"/>
                  </a:lnTo>
                  <a:lnTo>
                    <a:pt x="1638" y="369"/>
                  </a:lnTo>
                  <a:lnTo>
                    <a:pt x="1667" y="348"/>
                  </a:lnTo>
                  <a:lnTo>
                    <a:pt x="1673" y="362"/>
                  </a:lnTo>
                  <a:lnTo>
                    <a:pt x="1686" y="377"/>
                  </a:lnTo>
                  <a:lnTo>
                    <a:pt x="1715" y="401"/>
                  </a:lnTo>
                  <a:lnTo>
                    <a:pt x="1721" y="415"/>
                  </a:lnTo>
                  <a:lnTo>
                    <a:pt x="1719" y="428"/>
                  </a:lnTo>
                  <a:lnTo>
                    <a:pt x="1719" y="437"/>
                  </a:lnTo>
                  <a:lnTo>
                    <a:pt x="1733" y="445"/>
                  </a:lnTo>
                  <a:lnTo>
                    <a:pt x="1734" y="458"/>
                  </a:lnTo>
                  <a:lnTo>
                    <a:pt x="1724" y="464"/>
                  </a:lnTo>
                  <a:lnTo>
                    <a:pt x="1707" y="461"/>
                  </a:lnTo>
                  <a:lnTo>
                    <a:pt x="1688" y="456"/>
                  </a:lnTo>
                  <a:lnTo>
                    <a:pt x="1663" y="461"/>
                  </a:lnTo>
                  <a:lnTo>
                    <a:pt x="1638" y="465"/>
                  </a:lnTo>
                  <a:lnTo>
                    <a:pt x="1613" y="464"/>
                  </a:lnTo>
                  <a:lnTo>
                    <a:pt x="1592" y="468"/>
                  </a:lnTo>
                  <a:lnTo>
                    <a:pt x="1576" y="482"/>
                  </a:lnTo>
                  <a:lnTo>
                    <a:pt x="1525" y="538"/>
                  </a:lnTo>
                  <a:lnTo>
                    <a:pt x="1507" y="550"/>
                  </a:lnTo>
                  <a:lnTo>
                    <a:pt x="1500" y="552"/>
                  </a:lnTo>
                  <a:lnTo>
                    <a:pt x="1489" y="551"/>
                  </a:lnTo>
                  <a:lnTo>
                    <a:pt x="1477" y="551"/>
                  </a:lnTo>
                  <a:lnTo>
                    <a:pt x="1457" y="573"/>
                  </a:lnTo>
                  <a:lnTo>
                    <a:pt x="1438" y="594"/>
                  </a:lnTo>
                  <a:lnTo>
                    <a:pt x="1411" y="611"/>
                  </a:lnTo>
                  <a:lnTo>
                    <a:pt x="1393" y="611"/>
                  </a:lnTo>
                  <a:lnTo>
                    <a:pt x="1372" y="606"/>
                  </a:lnTo>
                  <a:lnTo>
                    <a:pt x="1360" y="593"/>
                  </a:lnTo>
                  <a:lnTo>
                    <a:pt x="1344" y="588"/>
                  </a:lnTo>
                  <a:lnTo>
                    <a:pt x="1323" y="594"/>
                  </a:lnTo>
                  <a:lnTo>
                    <a:pt x="1314" y="611"/>
                  </a:lnTo>
                  <a:lnTo>
                    <a:pt x="1301" y="631"/>
                  </a:lnTo>
                  <a:lnTo>
                    <a:pt x="1298" y="646"/>
                  </a:lnTo>
                  <a:lnTo>
                    <a:pt x="1320" y="675"/>
                  </a:lnTo>
                  <a:lnTo>
                    <a:pt x="1323" y="689"/>
                  </a:lnTo>
                  <a:lnTo>
                    <a:pt x="1265" y="738"/>
                  </a:lnTo>
                  <a:lnTo>
                    <a:pt x="1255" y="752"/>
                  </a:lnTo>
                  <a:lnTo>
                    <a:pt x="1235" y="767"/>
                  </a:lnTo>
                  <a:lnTo>
                    <a:pt x="1221" y="776"/>
                  </a:lnTo>
                  <a:lnTo>
                    <a:pt x="1191" y="787"/>
                  </a:lnTo>
                  <a:lnTo>
                    <a:pt x="1163" y="789"/>
                  </a:lnTo>
                  <a:lnTo>
                    <a:pt x="1158" y="792"/>
                  </a:lnTo>
                  <a:lnTo>
                    <a:pt x="1130" y="783"/>
                  </a:lnTo>
                  <a:lnTo>
                    <a:pt x="1114" y="789"/>
                  </a:lnTo>
                  <a:lnTo>
                    <a:pt x="1088" y="788"/>
                  </a:lnTo>
                  <a:lnTo>
                    <a:pt x="1070" y="795"/>
                  </a:lnTo>
                  <a:lnTo>
                    <a:pt x="1033" y="802"/>
                  </a:lnTo>
                  <a:lnTo>
                    <a:pt x="1022" y="805"/>
                  </a:lnTo>
                  <a:lnTo>
                    <a:pt x="1014" y="815"/>
                  </a:lnTo>
                  <a:lnTo>
                    <a:pt x="1003" y="819"/>
                  </a:lnTo>
                  <a:lnTo>
                    <a:pt x="990" y="821"/>
                  </a:lnTo>
                  <a:lnTo>
                    <a:pt x="960" y="832"/>
                  </a:lnTo>
                  <a:lnTo>
                    <a:pt x="942" y="847"/>
                  </a:lnTo>
                  <a:lnTo>
                    <a:pt x="932" y="848"/>
                  </a:lnTo>
                  <a:lnTo>
                    <a:pt x="920" y="845"/>
                  </a:lnTo>
                  <a:lnTo>
                    <a:pt x="909" y="836"/>
                  </a:lnTo>
                  <a:lnTo>
                    <a:pt x="903" y="834"/>
                  </a:lnTo>
                  <a:lnTo>
                    <a:pt x="874" y="832"/>
                  </a:lnTo>
                  <a:lnTo>
                    <a:pt x="852" y="825"/>
                  </a:lnTo>
                  <a:lnTo>
                    <a:pt x="834" y="815"/>
                  </a:lnTo>
                  <a:lnTo>
                    <a:pt x="801" y="805"/>
                  </a:lnTo>
                  <a:lnTo>
                    <a:pt x="778" y="795"/>
                  </a:lnTo>
                  <a:lnTo>
                    <a:pt x="763" y="782"/>
                  </a:lnTo>
                  <a:lnTo>
                    <a:pt x="754" y="771"/>
                  </a:lnTo>
                  <a:lnTo>
                    <a:pt x="744" y="767"/>
                  </a:lnTo>
                  <a:lnTo>
                    <a:pt x="710" y="756"/>
                  </a:lnTo>
                  <a:lnTo>
                    <a:pt x="693" y="754"/>
                  </a:lnTo>
                  <a:lnTo>
                    <a:pt x="675" y="756"/>
                  </a:lnTo>
                  <a:lnTo>
                    <a:pt x="527" y="766"/>
                  </a:lnTo>
                  <a:lnTo>
                    <a:pt x="506" y="766"/>
                  </a:lnTo>
                  <a:lnTo>
                    <a:pt x="492" y="760"/>
                  </a:lnTo>
                  <a:lnTo>
                    <a:pt x="476" y="746"/>
                  </a:lnTo>
                  <a:lnTo>
                    <a:pt x="463" y="730"/>
                  </a:lnTo>
                  <a:lnTo>
                    <a:pt x="451" y="716"/>
                  </a:lnTo>
                  <a:lnTo>
                    <a:pt x="439" y="696"/>
                  </a:lnTo>
                  <a:lnTo>
                    <a:pt x="432" y="676"/>
                  </a:lnTo>
                  <a:lnTo>
                    <a:pt x="421" y="659"/>
                  </a:lnTo>
                  <a:lnTo>
                    <a:pt x="410" y="644"/>
                  </a:lnTo>
                  <a:lnTo>
                    <a:pt x="398" y="643"/>
                  </a:lnTo>
                  <a:lnTo>
                    <a:pt x="385" y="633"/>
                  </a:lnTo>
                  <a:lnTo>
                    <a:pt x="353" y="625"/>
                  </a:lnTo>
                  <a:lnTo>
                    <a:pt x="337" y="616"/>
                  </a:lnTo>
                  <a:lnTo>
                    <a:pt x="322" y="606"/>
                  </a:lnTo>
                  <a:lnTo>
                    <a:pt x="292" y="596"/>
                  </a:lnTo>
                  <a:lnTo>
                    <a:pt x="280" y="590"/>
                  </a:lnTo>
                  <a:lnTo>
                    <a:pt x="267" y="590"/>
                  </a:lnTo>
                  <a:lnTo>
                    <a:pt x="254" y="595"/>
                  </a:lnTo>
                  <a:lnTo>
                    <a:pt x="245" y="595"/>
                  </a:lnTo>
                  <a:lnTo>
                    <a:pt x="211" y="584"/>
                  </a:lnTo>
                  <a:lnTo>
                    <a:pt x="180" y="581"/>
                  </a:lnTo>
                  <a:lnTo>
                    <a:pt x="164" y="574"/>
                  </a:lnTo>
                  <a:lnTo>
                    <a:pt x="157" y="567"/>
                  </a:lnTo>
                  <a:lnTo>
                    <a:pt x="158" y="552"/>
                  </a:lnTo>
                  <a:lnTo>
                    <a:pt x="166" y="536"/>
                  </a:lnTo>
                  <a:lnTo>
                    <a:pt x="167" y="517"/>
                  </a:lnTo>
                  <a:lnTo>
                    <a:pt x="163" y="498"/>
                  </a:lnTo>
                  <a:lnTo>
                    <a:pt x="163" y="470"/>
                  </a:lnTo>
                  <a:lnTo>
                    <a:pt x="151" y="427"/>
                  </a:lnTo>
                  <a:lnTo>
                    <a:pt x="141" y="410"/>
                  </a:lnTo>
                  <a:lnTo>
                    <a:pt x="134" y="388"/>
                  </a:lnTo>
                  <a:lnTo>
                    <a:pt x="124" y="372"/>
                  </a:lnTo>
                  <a:lnTo>
                    <a:pt x="108" y="369"/>
                  </a:lnTo>
                  <a:lnTo>
                    <a:pt x="93" y="361"/>
                  </a:lnTo>
                  <a:lnTo>
                    <a:pt x="77" y="358"/>
                  </a:lnTo>
                  <a:lnTo>
                    <a:pt x="70" y="369"/>
                  </a:lnTo>
                  <a:lnTo>
                    <a:pt x="55" y="358"/>
                  </a:lnTo>
                  <a:lnTo>
                    <a:pt x="44" y="337"/>
                  </a:lnTo>
                  <a:lnTo>
                    <a:pt x="14" y="314"/>
                  </a:lnTo>
                  <a:lnTo>
                    <a:pt x="3" y="288"/>
                  </a:lnTo>
                  <a:lnTo>
                    <a:pt x="0" y="277"/>
                  </a:lnTo>
                  <a:lnTo>
                    <a:pt x="0" y="27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71" name="Group 246">
              <a:extLst>
                <a:ext uri="{FF2B5EF4-FFF2-40B4-BE49-F238E27FC236}">
                  <a16:creationId xmlns:a16="http://schemas.microsoft.com/office/drawing/2014/main" xmlns="" id="{FD9BD956-5C67-4330-80FB-798F0ECB01E9}"/>
                </a:ext>
              </a:extLst>
            </p:cNvPr>
            <p:cNvGrpSpPr>
              <a:grpSpLocks noChangeAspect="1"/>
            </p:cNvGrpSpPr>
            <p:nvPr/>
          </p:nvGrpSpPr>
          <p:grpSpPr bwMode="auto">
            <a:xfrm>
              <a:off x="7158605" y="2968934"/>
              <a:ext cx="1760959" cy="1283621"/>
              <a:chOff x="3564" y="1870"/>
              <a:chExt cx="672" cy="491"/>
            </a:xfrm>
            <a:grpFill/>
          </p:grpSpPr>
          <p:sp>
            <p:nvSpPr>
              <p:cNvPr id="226" name="Freeform 247">
                <a:extLst>
                  <a:ext uri="{FF2B5EF4-FFF2-40B4-BE49-F238E27FC236}">
                    <a16:creationId xmlns:a16="http://schemas.microsoft.com/office/drawing/2014/main" xmlns="" id="{6D978974-0C6B-4AA0-A977-FCD4535B583A}"/>
                  </a:ext>
                </a:extLst>
              </p:cNvPr>
              <p:cNvSpPr>
                <a:spLocks noChangeAspect="1"/>
              </p:cNvSpPr>
              <p:nvPr/>
            </p:nvSpPr>
            <p:spPr bwMode="gray">
              <a:xfrm>
                <a:off x="3948" y="2338"/>
                <a:ext cx="26" cy="23"/>
              </a:xfrm>
              <a:custGeom>
                <a:avLst/>
                <a:gdLst/>
                <a:ahLst/>
                <a:cxnLst>
                  <a:cxn ang="0">
                    <a:pos x="102" y="5"/>
                  </a:cxn>
                  <a:cxn ang="0">
                    <a:pos x="100" y="5"/>
                  </a:cxn>
                  <a:cxn ang="0">
                    <a:pos x="105" y="0"/>
                  </a:cxn>
                  <a:cxn ang="0">
                    <a:pos x="112" y="5"/>
                  </a:cxn>
                  <a:cxn ang="0">
                    <a:pos x="123" y="8"/>
                  </a:cxn>
                  <a:cxn ang="0">
                    <a:pos x="127" y="20"/>
                  </a:cxn>
                  <a:cxn ang="0">
                    <a:pos x="127" y="27"/>
                  </a:cxn>
                  <a:cxn ang="0">
                    <a:pos x="117" y="37"/>
                  </a:cxn>
                  <a:cxn ang="0">
                    <a:pos x="105" y="61"/>
                  </a:cxn>
                  <a:cxn ang="0">
                    <a:pos x="100" y="79"/>
                  </a:cxn>
                  <a:cxn ang="0">
                    <a:pos x="91" y="85"/>
                  </a:cxn>
                  <a:cxn ang="0">
                    <a:pos x="78" y="99"/>
                  </a:cxn>
                  <a:cxn ang="0">
                    <a:pos x="66" y="101"/>
                  </a:cxn>
                  <a:cxn ang="0">
                    <a:pos x="59" y="113"/>
                  </a:cxn>
                  <a:cxn ang="0">
                    <a:pos x="53" y="112"/>
                  </a:cxn>
                  <a:cxn ang="0">
                    <a:pos x="48" y="109"/>
                  </a:cxn>
                  <a:cxn ang="0">
                    <a:pos x="11" y="97"/>
                  </a:cxn>
                  <a:cxn ang="0">
                    <a:pos x="3" y="86"/>
                  </a:cxn>
                  <a:cxn ang="0">
                    <a:pos x="0" y="50"/>
                  </a:cxn>
                  <a:cxn ang="0">
                    <a:pos x="6" y="45"/>
                  </a:cxn>
                  <a:cxn ang="0">
                    <a:pos x="19" y="31"/>
                  </a:cxn>
                  <a:cxn ang="0">
                    <a:pos x="28" y="24"/>
                  </a:cxn>
                  <a:cxn ang="0">
                    <a:pos x="30" y="20"/>
                  </a:cxn>
                  <a:cxn ang="0">
                    <a:pos x="37" y="15"/>
                  </a:cxn>
                  <a:cxn ang="0">
                    <a:pos x="49" y="10"/>
                  </a:cxn>
                  <a:cxn ang="0">
                    <a:pos x="78" y="9"/>
                  </a:cxn>
                  <a:cxn ang="0">
                    <a:pos x="85" y="4"/>
                  </a:cxn>
                  <a:cxn ang="0">
                    <a:pos x="92" y="5"/>
                  </a:cxn>
                  <a:cxn ang="0">
                    <a:pos x="97" y="4"/>
                  </a:cxn>
                  <a:cxn ang="0">
                    <a:pos x="102" y="5"/>
                  </a:cxn>
                </a:cxnLst>
                <a:rect l="0" t="0" r="r" b="b"/>
                <a:pathLst>
                  <a:path w="127" h="113">
                    <a:moveTo>
                      <a:pt x="102" y="5"/>
                    </a:moveTo>
                    <a:lnTo>
                      <a:pt x="100" y="5"/>
                    </a:lnTo>
                    <a:lnTo>
                      <a:pt x="105" y="0"/>
                    </a:lnTo>
                    <a:lnTo>
                      <a:pt x="112" y="5"/>
                    </a:lnTo>
                    <a:lnTo>
                      <a:pt x="123" y="8"/>
                    </a:lnTo>
                    <a:lnTo>
                      <a:pt x="127" y="20"/>
                    </a:lnTo>
                    <a:lnTo>
                      <a:pt x="127" y="27"/>
                    </a:lnTo>
                    <a:lnTo>
                      <a:pt x="117" y="37"/>
                    </a:lnTo>
                    <a:lnTo>
                      <a:pt x="105" y="61"/>
                    </a:lnTo>
                    <a:lnTo>
                      <a:pt x="100" y="79"/>
                    </a:lnTo>
                    <a:lnTo>
                      <a:pt x="91" y="85"/>
                    </a:lnTo>
                    <a:lnTo>
                      <a:pt x="78" y="99"/>
                    </a:lnTo>
                    <a:lnTo>
                      <a:pt x="66" y="101"/>
                    </a:lnTo>
                    <a:lnTo>
                      <a:pt x="59" y="113"/>
                    </a:lnTo>
                    <a:lnTo>
                      <a:pt x="53" y="112"/>
                    </a:lnTo>
                    <a:lnTo>
                      <a:pt x="48" y="109"/>
                    </a:lnTo>
                    <a:lnTo>
                      <a:pt x="11" y="97"/>
                    </a:lnTo>
                    <a:lnTo>
                      <a:pt x="3" y="86"/>
                    </a:lnTo>
                    <a:lnTo>
                      <a:pt x="0" y="50"/>
                    </a:lnTo>
                    <a:lnTo>
                      <a:pt x="6" y="45"/>
                    </a:lnTo>
                    <a:lnTo>
                      <a:pt x="19" y="31"/>
                    </a:lnTo>
                    <a:lnTo>
                      <a:pt x="28" y="24"/>
                    </a:lnTo>
                    <a:lnTo>
                      <a:pt x="30" y="20"/>
                    </a:lnTo>
                    <a:lnTo>
                      <a:pt x="37" y="15"/>
                    </a:lnTo>
                    <a:lnTo>
                      <a:pt x="49" y="10"/>
                    </a:lnTo>
                    <a:lnTo>
                      <a:pt x="78" y="9"/>
                    </a:lnTo>
                    <a:lnTo>
                      <a:pt x="85" y="4"/>
                    </a:lnTo>
                    <a:lnTo>
                      <a:pt x="92" y="5"/>
                    </a:lnTo>
                    <a:lnTo>
                      <a:pt x="97" y="4"/>
                    </a:lnTo>
                    <a:lnTo>
                      <a:pt x="102" y="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27" name="Freeform 248">
                <a:extLst>
                  <a:ext uri="{FF2B5EF4-FFF2-40B4-BE49-F238E27FC236}">
                    <a16:creationId xmlns:a16="http://schemas.microsoft.com/office/drawing/2014/main" xmlns="" id="{D782A312-5D52-4E60-A166-994E1DEED86D}"/>
                  </a:ext>
                </a:extLst>
              </p:cNvPr>
              <p:cNvSpPr>
                <a:spLocks noChangeAspect="1"/>
              </p:cNvSpPr>
              <p:nvPr/>
            </p:nvSpPr>
            <p:spPr bwMode="gray">
              <a:xfrm>
                <a:off x="3564" y="1870"/>
                <a:ext cx="672" cy="467"/>
              </a:xfrm>
              <a:custGeom>
                <a:avLst/>
                <a:gdLst/>
                <a:ahLst/>
                <a:cxnLst>
                  <a:cxn ang="0">
                    <a:pos x="2191" y="2191"/>
                  </a:cxn>
                  <a:cxn ang="0">
                    <a:pos x="2134" y="2244"/>
                  </a:cxn>
                  <a:cxn ang="0">
                    <a:pos x="2015" y="2329"/>
                  </a:cxn>
                  <a:cxn ang="0">
                    <a:pos x="1898" y="2261"/>
                  </a:cxn>
                  <a:cxn ang="0">
                    <a:pos x="1746" y="2168"/>
                  </a:cxn>
                  <a:cxn ang="0">
                    <a:pos x="1585" y="2194"/>
                  </a:cxn>
                  <a:cxn ang="0">
                    <a:pos x="1509" y="2247"/>
                  </a:cxn>
                  <a:cxn ang="0">
                    <a:pos x="1333" y="2120"/>
                  </a:cxn>
                  <a:cxn ang="0">
                    <a:pos x="1352" y="1901"/>
                  </a:cxn>
                  <a:cxn ang="0">
                    <a:pos x="1237" y="1793"/>
                  </a:cxn>
                  <a:cxn ang="0">
                    <a:pos x="1036" y="1874"/>
                  </a:cxn>
                  <a:cxn ang="0">
                    <a:pos x="881" y="1862"/>
                  </a:cxn>
                  <a:cxn ang="0">
                    <a:pos x="793" y="1879"/>
                  </a:cxn>
                  <a:cxn ang="0">
                    <a:pos x="691" y="1881"/>
                  </a:cxn>
                  <a:cxn ang="0">
                    <a:pos x="603" y="1834"/>
                  </a:cxn>
                  <a:cxn ang="0">
                    <a:pos x="556" y="1803"/>
                  </a:cxn>
                  <a:cxn ang="0">
                    <a:pos x="423" y="1731"/>
                  </a:cxn>
                  <a:cxn ang="0">
                    <a:pos x="348" y="1701"/>
                  </a:cxn>
                  <a:cxn ang="0">
                    <a:pos x="291" y="1675"/>
                  </a:cxn>
                  <a:cxn ang="0">
                    <a:pos x="278" y="1580"/>
                  </a:cxn>
                  <a:cxn ang="0">
                    <a:pos x="322" y="1567"/>
                  </a:cxn>
                  <a:cxn ang="0">
                    <a:pos x="300" y="1492"/>
                  </a:cxn>
                  <a:cxn ang="0">
                    <a:pos x="360" y="1411"/>
                  </a:cxn>
                  <a:cxn ang="0">
                    <a:pos x="326" y="1368"/>
                  </a:cxn>
                  <a:cxn ang="0">
                    <a:pos x="230" y="1391"/>
                  </a:cxn>
                  <a:cxn ang="0">
                    <a:pos x="126" y="1355"/>
                  </a:cxn>
                  <a:cxn ang="0">
                    <a:pos x="88" y="1295"/>
                  </a:cxn>
                  <a:cxn ang="0">
                    <a:pos x="63" y="1212"/>
                  </a:cxn>
                  <a:cxn ang="0">
                    <a:pos x="105" y="1043"/>
                  </a:cxn>
                  <a:cxn ang="0">
                    <a:pos x="364" y="920"/>
                  </a:cxn>
                  <a:cxn ang="0">
                    <a:pos x="471" y="693"/>
                  </a:cxn>
                  <a:cxn ang="0">
                    <a:pos x="656" y="507"/>
                  </a:cxn>
                  <a:cxn ang="0">
                    <a:pos x="854" y="474"/>
                  </a:cxn>
                  <a:cxn ang="0">
                    <a:pos x="1031" y="711"/>
                  </a:cxn>
                  <a:cxn ang="0">
                    <a:pos x="1283" y="882"/>
                  </a:cxn>
                  <a:cxn ang="0">
                    <a:pos x="1719" y="963"/>
                  </a:cxn>
                  <a:cxn ang="0">
                    <a:pos x="2042" y="854"/>
                  </a:cxn>
                  <a:cxn ang="0">
                    <a:pos x="2284" y="666"/>
                  </a:cxn>
                  <a:cxn ang="0">
                    <a:pos x="2450" y="478"/>
                  </a:cxn>
                  <a:cxn ang="0">
                    <a:pos x="2342" y="311"/>
                  </a:cxn>
                  <a:cxn ang="0">
                    <a:pos x="2557" y="161"/>
                  </a:cxn>
                  <a:cxn ang="0">
                    <a:pos x="2738" y="0"/>
                  </a:cxn>
                  <a:cxn ang="0">
                    <a:pos x="2901" y="155"/>
                  </a:cxn>
                  <a:cxn ang="0">
                    <a:pos x="3109" y="394"/>
                  </a:cxn>
                  <a:cxn ang="0">
                    <a:pos x="3323" y="441"/>
                  </a:cxn>
                  <a:cxn ang="0">
                    <a:pos x="3195" y="693"/>
                  </a:cxn>
                  <a:cxn ang="0">
                    <a:pos x="2994" y="941"/>
                  </a:cxn>
                  <a:cxn ang="0">
                    <a:pos x="2729" y="1097"/>
                  </a:cxn>
                  <a:cxn ang="0">
                    <a:pos x="2616" y="1118"/>
                  </a:cxn>
                  <a:cxn ang="0">
                    <a:pos x="2542" y="1082"/>
                  </a:cxn>
                  <a:cxn ang="0">
                    <a:pos x="2444" y="1221"/>
                  </a:cxn>
                  <a:cxn ang="0">
                    <a:pos x="2611" y="1254"/>
                  </a:cxn>
                  <a:cxn ang="0">
                    <a:pos x="2643" y="1301"/>
                  </a:cxn>
                  <a:cxn ang="0">
                    <a:pos x="2521" y="1404"/>
                  </a:cxn>
                  <a:cxn ang="0">
                    <a:pos x="2646" y="1642"/>
                  </a:cxn>
                  <a:cxn ang="0">
                    <a:pos x="2640" y="1677"/>
                  </a:cxn>
                  <a:cxn ang="0">
                    <a:pos x="2624" y="1743"/>
                  </a:cxn>
                  <a:cxn ang="0">
                    <a:pos x="2628" y="1814"/>
                  </a:cxn>
                  <a:cxn ang="0">
                    <a:pos x="2555" y="1933"/>
                  </a:cxn>
                  <a:cxn ang="0">
                    <a:pos x="2512" y="2028"/>
                  </a:cxn>
                  <a:cxn ang="0">
                    <a:pos x="2435" y="2097"/>
                  </a:cxn>
                  <a:cxn ang="0">
                    <a:pos x="2344" y="2177"/>
                  </a:cxn>
                  <a:cxn ang="0">
                    <a:pos x="2245" y="2202"/>
                  </a:cxn>
                </a:cxnLst>
                <a:rect l="0" t="0" r="r" b="b"/>
                <a:pathLst>
                  <a:path w="3356" h="2335">
                    <a:moveTo>
                      <a:pt x="2243" y="2202"/>
                    </a:moveTo>
                    <a:lnTo>
                      <a:pt x="2240" y="2209"/>
                    </a:lnTo>
                    <a:lnTo>
                      <a:pt x="2239" y="2206"/>
                    </a:lnTo>
                    <a:lnTo>
                      <a:pt x="2239" y="2202"/>
                    </a:lnTo>
                    <a:lnTo>
                      <a:pt x="2235" y="2199"/>
                    </a:lnTo>
                    <a:lnTo>
                      <a:pt x="2226" y="2201"/>
                    </a:lnTo>
                    <a:lnTo>
                      <a:pt x="2225" y="2202"/>
                    </a:lnTo>
                    <a:lnTo>
                      <a:pt x="2224" y="2202"/>
                    </a:lnTo>
                    <a:lnTo>
                      <a:pt x="2224" y="2205"/>
                    </a:lnTo>
                    <a:lnTo>
                      <a:pt x="2229" y="2211"/>
                    </a:lnTo>
                    <a:lnTo>
                      <a:pt x="2224" y="2212"/>
                    </a:lnTo>
                    <a:lnTo>
                      <a:pt x="2211" y="2213"/>
                    </a:lnTo>
                    <a:lnTo>
                      <a:pt x="2210" y="2209"/>
                    </a:lnTo>
                    <a:lnTo>
                      <a:pt x="2211" y="2206"/>
                    </a:lnTo>
                    <a:lnTo>
                      <a:pt x="2209" y="2202"/>
                    </a:lnTo>
                    <a:lnTo>
                      <a:pt x="2199" y="2194"/>
                    </a:lnTo>
                    <a:lnTo>
                      <a:pt x="2191" y="2191"/>
                    </a:lnTo>
                    <a:lnTo>
                      <a:pt x="2188" y="2185"/>
                    </a:lnTo>
                    <a:lnTo>
                      <a:pt x="2186" y="2198"/>
                    </a:lnTo>
                    <a:lnTo>
                      <a:pt x="2186" y="2209"/>
                    </a:lnTo>
                    <a:lnTo>
                      <a:pt x="2187" y="2216"/>
                    </a:lnTo>
                    <a:lnTo>
                      <a:pt x="2187" y="2218"/>
                    </a:lnTo>
                    <a:lnTo>
                      <a:pt x="2183" y="2220"/>
                    </a:lnTo>
                    <a:lnTo>
                      <a:pt x="2180" y="2220"/>
                    </a:lnTo>
                    <a:lnTo>
                      <a:pt x="2171" y="2209"/>
                    </a:lnTo>
                    <a:lnTo>
                      <a:pt x="2164" y="2204"/>
                    </a:lnTo>
                    <a:lnTo>
                      <a:pt x="2161" y="2198"/>
                    </a:lnTo>
                    <a:lnTo>
                      <a:pt x="2155" y="2215"/>
                    </a:lnTo>
                    <a:lnTo>
                      <a:pt x="2155" y="2222"/>
                    </a:lnTo>
                    <a:lnTo>
                      <a:pt x="2156" y="2227"/>
                    </a:lnTo>
                    <a:lnTo>
                      <a:pt x="2156" y="2236"/>
                    </a:lnTo>
                    <a:lnTo>
                      <a:pt x="2153" y="2239"/>
                    </a:lnTo>
                    <a:lnTo>
                      <a:pt x="2149" y="2237"/>
                    </a:lnTo>
                    <a:lnTo>
                      <a:pt x="2134" y="2244"/>
                    </a:lnTo>
                    <a:lnTo>
                      <a:pt x="2123" y="2245"/>
                    </a:lnTo>
                    <a:lnTo>
                      <a:pt x="2116" y="2249"/>
                    </a:lnTo>
                    <a:lnTo>
                      <a:pt x="2107" y="2249"/>
                    </a:lnTo>
                    <a:lnTo>
                      <a:pt x="2105" y="2247"/>
                    </a:lnTo>
                    <a:lnTo>
                      <a:pt x="2094" y="2249"/>
                    </a:lnTo>
                    <a:lnTo>
                      <a:pt x="2084" y="2258"/>
                    </a:lnTo>
                    <a:lnTo>
                      <a:pt x="2073" y="2261"/>
                    </a:lnTo>
                    <a:lnTo>
                      <a:pt x="2059" y="2263"/>
                    </a:lnTo>
                    <a:lnTo>
                      <a:pt x="2051" y="2261"/>
                    </a:lnTo>
                    <a:lnTo>
                      <a:pt x="2048" y="2265"/>
                    </a:lnTo>
                    <a:lnTo>
                      <a:pt x="2038" y="2270"/>
                    </a:lnTo>
                    <a:lnTo>
                      <a:pt x="2024" y="2274"/>
                    </a:lnTo>
                    <a:lnTo>
                      <a:pt x="2015" y="2271"/>
                    </a:lnTo>
                    <a:lnTo>
                      <a:pt x="2004" y="2297"/>
                    </a:lnTo>
                    <a:lnTo>
                      <a:pt x="2011" y="2309"/>
                    </a:lnTo>
                    <a:lnTo>
                      <a:pt x="2015" y="2317"/>
                    </a:lnTo>
                    <a:lnTo>
                      <a:pt x="2015" y="2329"/>
                    </a:lnTo>
                    <a:lnTo>
                      <a:pt x="1999" y="2335"/>
                    </a:lnTo>
                    <a:lnTo>
                      <a:pt x="1988" y="2329"/>
                    </a:lnTo>
                    <a:lnTo>
                      <a:pt x="1973" y="2298"/>
                    </a:lnTo>
                    <a:lnTo>
                      <a:pt x="1971" y="2291"/>
                    </a:lnTo>
                    <a:lnTo>
                      <a:pt x="1972" y="2288"/>
                    </a:lnTo>
                    <a:lnTo>
                      <a:pt x="1978" y="2266"/>
                    </a:lnTo>
                    <a:lnTo>
                      <a:pt x="1974" y="2259"/>
                    </a:lnTo>
                    <a:lnTo>
                      <a:pt x="1968" y="2261"/>
                    </a:lnTo>
                    <a:lnTo>
                      <a:pt x="1958" y="2269"/>
                    </a:lnTo>
                    <a:lnTo>
                      <a:pt x="1947" y="2269"/>
                    </a:lnTo>
                    <a:lnTo>
                      <a:pt x="1942" y="2264"/>
                    </a:lnTo>
                    <a:lnTo>
                      <a:pt x="1941" y="2259"/>
                    </a:lnTo>
                    <a:lnTo>
                      <a:pt x="1923" y="2254"/>
                    </a:lnTo>
                    <a:lnTo>
                      <a:pt x="1915" y="2252"/>
                    </a:lnTo>
                    <a:lnTo>
                      <a:pt x="1911" y="2252"/>
                    </a:lnTo>
                    <a:lnTo>
                      <a:pt x="1907" y="2260"/>
                    </a:lnTo>
                    <a:lnTo>
                      <a:pt x="1898" y="2261"/>
                    </a:lnTo>
                    <a:lnTo>
                      <a:pt x="1898" y="2269"/>
                    </a:lnTo>
                    <a:lnTo>
                      <a:pt x="1895" y="2258"/>
                    </a:lnTo>
                    <a:lnTo>
                      <a:pt x="1890" y="2261"/>
                    </a:lnTo>
                    <a:lnTo>
                      <a:pt x="1881" y="2265"/>
                    </a:lnTo>
                    <a:lnTo>
                      <a:pt x="1874" y="2260"/>
                    </a:lnTo>
                    <a:lnTo>
                      <a:pt x="1855" y="2261"/>
                    </a:lnTo>
                    <a:lnTo>
                      <a:pt x="1845" y="2259"/>
                    </a:lnTo>
                    <a:lnTo>
                      <a:pt x="1840" y="2254"/>
                    </a:lnTo>
                    <a:lnTo>
                      <a:pt x="1817" y="2240"/>
                    </a:lnTo>
                    <a:lnTo>
                      <a:pt x="1810" y="2228"/>
                    </a:lnTo>
                    <a:lnTo>
                      <a:pt x="1805" y="2213"/>
                    </a:lnTo>
                    <a:lnTo>
                      <a:pt x="1810" y="2198"/>
                    </a:lnTo>
                    <a:lnTo>
                      <a:pt x="1806" y="2189"/>
                    </a:lnTo>
                    <a:lnTo>
                      <a:pt x="1786" y="2188"/>
                    </a:lnTo>
                    <a:lnTo>
                      <a:pt x="1773" y="2184"/>
                    </a:lnTo>
                    <a:lnTo>
                      <a:pt x="1758" y="2178"/>
                    </a:lnTo>
                    <a:lnTo>
                      <a:pt x="1746" y="2168"/>
                    </a:lnTo>
                    <a:lnTo>
                      <a:pt x="1731" y="2163"/>
                    </a:lnTo>
                    <a:lnTo>
                      <a:pt x="1724" y="2164"/>
                    </a:lnTo>
                    <a:lnTo>
                      <a:pt x="1714" y="2175"/>
                    </a:lnTo>
                    <a:lnTo>
                      <a:pt x="1704" y="2182"/>
                    </a:lnTo>
                    <a:lnTo>
                      <a:pt x="1689" y="2190"/>
                    </a:lnTo>
                    <a:lnTo>
                      <a:pt x="1683" y="2191"/>
                    </a:lnTo>
                    <a:lnTo>
                      <a:pt x="1675" y="2189"/>
                    </a:lnTo>
                    <a:lnTo>
                      <a:pt x="1666" y="2196"/>
                    </a:lnTo>
                    <a:lnTo>
                      <a:pt x="1656" y="2201"/>
                    </a:lnTo>
                    <a:lnTo>
                      <a:pt x="1653" y="2195"/>
                    </a:lnTo>
                    <a:lnTo>
                      <a:pt x="1639" y="2199"/>
                    </a:lnTo>
                    <a:lnTo>
                      <a:pt x="1633" y="2194"/>
                    </a:lnTo>
                    <a:lnTo>
                      <a:pt x="1627" y="2195"/>
                    </a:lnTo>
                    <a:lnTo>
                      <a:pt x="1612" y="2205"/>
                    </a:lnTo>
                    <a:lnTo>
                      <a:pt x="1606" y="2204"/>
                    </a:lnTo>
                    <a:lnTo>
                      <a:pt x="1598" y="2196"/>
                    </a:lnTo>
                    <a:lnTo>
                      <a:pt x="1585" y="2194"/>
                    </a:lnTo>
                    <a:lnTo>
                      <a:pt x="1583" y="2191"/>
                    </a:lnTo>
                    <a:lnTo>
                      <a:pt x="1579" y="2194"/>
                    </a:lnTo>
                    <a:lnTo>
                      <a:pt x="1575" y="2200"/>
                    </a:lnTo>
                    <a:lnTo>
                      <a:pt x="1569" y="2207"/>
                    </a:lnTo>
                    <a:lnTo>
                      <a:pt x="1569" y="2211"/>
                    </a:lnTo>
                    <a:lnTo>
                      <a:pt x="1562" y="2207"/>
                    </a:lnTo>
                    <a:lnTo>
                      <a:pt x="1562" y="2205"/>
                    </a:lnTo>
                    <a:lnTo>
                      <a:pt x="1542" y="2204"/>
                    </a:lnTo>
                    <a:lnTo>
                      <a:pt x="1533" y="2211"/>
                    </a:lnTo>
                    <a:lnTo>
                      <a:pt x="1532" y="2223"/>
                    </a:lnTo>
                    <a:lnTo>
                      <a:pt x="1535" y="2240"/>
                    </a:lnTo>
                    <a:lnTo>
                      <a:pt x="1541" y="2256"/>
                    </a:lnTo>
                    <a:lnTo>
                      <a:pt x="1540" y="2271"/>
                    </a:lnTo>
                    <a:lnTo>
                      <a:pt x="1536" y="2275"/>
                    </a:lnTo>
                    <a:lnTo>
                      <a:pt x="1515" y="2280"/>
                    </a:lnTo>
                    <a:lnTo>
                      <a:pt x="1510" y="2253"/>
                    </a:lnTo>
                    <a:lnTo>
                      <a:pt x="1509" y="2247"/>
                    </a:lnTo>
                    <a:lnTo>
                      <a:pt x="1497" y="2245"/>
                    </a:lnTo>
                    <a:lnTo>
                      <a:pt x="1482" y="2258"/>
                    </a:lnTo>
                    <a:lnTo>
                      <a:pt x="1462" y="2260"/>
                    </a:lnTo>
                    <a:lnTo>
                      <a:pt x="1444" y="2243"/>
                    </a:lnTo>
                    <a:lnTo>
                      <a:pt x="1441" y="2231"/>
                    </a:lnTo>
                    <a:lnTo>
                      <a:pt x="1423" y="2225"/>
                    </a:lnTo>
                    <a:lnTo>
                      <a:pt x="1408" y="2222"/>
                    </a:lnTo>
                    <a:lnTo>
                      <a:pt x="1412" y="2202"/>
                    </a:lnTo>
                    <a:lnTo>
                      <a:pt x="1418" y="2175"/>
                    </a:lnTo>
                    <a:lnTo>
                      <a:pt x="1402" y="2167"/>
                    </a:lnTo>
                    <a:lnTo>
                      <a:pt x="1388" y="2157"/>
                    </a:lnTo>
                    <a:lnTo>
                      <a:pt x="1387" y="2137"/>
                    </a:lnTo>
                    <a:lnTo>
                      <a:pt x="1382" y="2123"/>
                    </a:lnTo>
                    <a:lnTo>
                      <a:pt x="1382" y="2112"/>
                    </a:lnTo>
                    <a:lnTo>
                      <a:pt x="1363" y="2113"/>
                    </a:lnTo>
                    <a:lnTo>
                      <a:pt x="1344" y="2114"/>
                    </a:lnTo>
                    <a:lnTo>
                      <a:pt x="1333" y="2120"/>
                    </a:lnTo>
                    <a:lnTo>
                      <a:pt x="1320" y="2134"/>
                    </a:lnTo>
                    <a:lnTo>
                      <a:pt x="1315" y="2129"/>
                    </a:lnTo>
                    <a:lnTo>
                      <a:pt x="1325" y="2112"/>
                    </a:lnTo>
                    <a:lnTo>
                      <a:pt x="1326" y="2103"/>
                    </a:lnTo>
                    <a:lnTo>
                      <a:pt x="1322" y="2087"/>
                    </a:lnTo>
                    <a:lnTo>
                      <a:pt x="1328" y="2073"/>
                    </a:lnTo>
                    <a:lnTo>
                      <a:pt x="1332" y="2054"/>
                    </a:lnTo>
                    <a:lnTo>
                      <a:pt x="1343" y="2043"/>
                    </a:lnTo>
                    <a:lnTo>
                      <a:pt x="1347" y="2033"/>
                    </a:lnTo>
                    <a:lnTo>
                      <a:pt x="1354" y="2030"/>
                    </a:lnTo>
                    <a:lnTo>
                      <a:pt x="1363" y="2019"/>
                    </a:lnTo>
                    <a:lnTo>
                      <a:pt x="1372" y="1992"/>
                    </a:lnTo>
                    <a:lnTo>
                      <a:pt x="1372" y="1984"/>
                    </a:lnTo>
                    <a:lnTo>
                      <a:pt x="1376" y="1956"/>
                    </a:lnTo>
                    <a:lnTo>
                      <a:pt x="1375" y="1935"/>
                    </a:lnTo>
                    <a:lnTo>
                      <a:pt x="1368" y="1903"/>
                    </a:lnTo>
                    <a:lnTo>
                      <a:pt x="1352" y="1901"/>
                    </a:lnTo>
                    <a:lnTo>
                      <a:pt x="1347" y="1893"/>
                    </a:lnTo>
                    <a:lnTo>
                      <a:pt x="1343" y="1876"/>
                    </a:lnTo>
                    <a:lnTo>
                      <a:pt x="1331" y="1862"/>
                    </a:lnTo>
                    <a:lnTo>
                      <a:pt x="1318" y="1856"/>
                    </a:lnTo>
                    <a:lnTo>
                      <a:pt x="1315" y="1856"/>
                    </a:lnTo>
                    <a:lnTo>
                      <a:pt x="1311" y="1861"/>
                    </a:lnTo>
                    <a:lnTo>
                      <a:pt x="1302" y="1865"/>
                    </a:lnTo>
                    <a:lnTo>
                      <a:pt x="1298" y="1852"/>
                    </a:lnTo>
                    <a:lnTo>
                      <a:pt x="1288" y="1849"/>
                    </a:lnTo>
                    <a:lnTo>
                      <a:pt x="1274" y="1849"/>
                    </a:lnTo>
                    <a:lnTo>
                      <a:pt x="1264" y="1845"/>
                    </a:lnTo>
                    <a:lnTo>
                      <a:pt x="1246" y="1845"/>
                    </a:lnTo>
                    <a:lnTo>
                      <a:pt x="1248" y="1829"/>
                    </a:lnTo>
                    <a:lnTo>
                      <a:pt x="1250" y="1814"/>
                    </a:lnTo>
                    <a:lnTo>
                      <a:pt x="1237" y="1812"/>
                    </a:lnTo>
                    <a:lnTo>
                      <a:pt x="1235" y="1801"/>
                    </a:lnTo>
                    <a:lnTo>
                      <a:pt x="1237" y="1793"/>
                    </a:lnTo>
                    <a:lnTo>
                      <a:pt x="1226" y="1781"/>
                    </a:lnTo>
                    <a:lnTo>
                      <a:pt x="1214" y="1785"/>
                    </a:lnTo>
                    <a:lnTo>
                      <a:pt x="1199" y="1795"/>
                    </a:lnTo>
                    <a:lnTo>
                      <a:pt x="1186" y="1798"/>
                    </a:lnTo>
                    <a:lnTo>
                      <a:pt x="1166" y="1800"/>
                    </a:lnTo>
                    <a:lnTo>
                      <a:pt x="1157" y="1798"/>
                    </a:lnTo>
                    <a:lnTo>
                      <a:pt x="1151" y="1793"/>
                    </a:lnTo>
                    <a:lnTo>
                      <a:pt x="1146" y="1792"/>
                    </a:lnTo>
                    <a:lnTo>
                      <a:pt x="1137" y="1797"/>
                    </a:lnTo>
                    <a:lnTo>
                      <a:pt x="1128" y="1803"/>
                    </a:lnTo>
                    <a:lnTo>
                      <a:pt x="1122" y="1814"/>
                    </a:lnTo>
                    <a:lnTo>
                      <a:pt x="1102" y="1831"/>
                    </a:lnTo>
                    <a:lnTo>
                      <a:pt x="1087" y="1835"/>
                    </a:lnTo>
                    <a:lnTo>
                      <a:pt x="1073" y="1851"/>
                    </a:lnTo>
                    <a:lnTo>
                      <a:pt x="1063" y="1858"/>
                    </a:lnTo>
                    <a:lnTo>
                      <a:pt x="1048" y="1866"/>
                    </a:lnTo>
                    <a:lnTo>
                      <a:pt x="1036" y="1874"/>
                    </a:lnTo>
                    <a:lnTo>
                      <a:pt x="1008" y="1881"/>
                    </a:lnTo>
                    <a:lnTo>
                      <a:pt x="990" y="1886"/>
                    </a:lnTo>
                    <a:lnTo>
                      <a:pt x="992" y="1888"/>
                    </a:lnTo>
                    <a:lnTo>
                      <a:pt x="992" y="1886"/>
                    </a:lnTo>
                    <a:lnTo>
                      <a:pt x="978" y="1878"/>
                    </a:lnTo>
                    <a:lnTo>
                      <a:pt x="976" y="1874"/>
                    </a:lnTo>
                    <a:lnTo>
                      <a:pt x="973" y="1873"/>
                    </a:lnTo>
                    <a:lnTo>
                      <a:pt x="958" y="1877"/>
                    </a:lnTo>
                    <a:lnTo>
                      <a:pt x="954" y="1877"/>
                    </a:lnTo>
                    <a:lnTo>
                      <a:pt x="940" y="1872"/>
                    </a:lnTo>
                    <a:lnTo>
                      <a:pt x="924" y="1871"/>
                    </a:lnTo>
                    <a:lnTo>
                      <a:pt x="917" y="1866"/>
                    </a:lnTo>
                    <a:lnTo>
                      <a:pt x="917" y="1863"/>
                    </a:lnTo>
                    <a:lnTo>
                      <a:pt x="913" y="1857"/>
                    </a:lnTo>
                    <a:lnTo>
                      <a:pt x="907" y="1856"/>
                    </a:lnTo>
                    <a:lnTo>
                      <a:pt x="893" y="1857"/>
                    </a:lnTo>
                    <a:lnTo>
                      <a:pt x="881" y="1862"/>
                    </a:lnTo>
                    <a:lnTo>
                      <a:pt x="870" y="1873"/>
                    </a:lnTo>
                    <a:lnTo>
                      <a:pt x="860" y="1889"/>
                    </a:lnTo>
                    <a:lnTo>
                      <a:pt x="839" y="1909"/>
                    </a:lnTo>
                    <a:lnTo>
                      <a:pt x="838" y="1915"/>
                    </a:lnTo>
                    <a:lnTo>
                      <a:pt x="833" y="1915"/>
                    </a:lnTo>
                    <a:lnTo>
                      <a:pt x="829" y="1913"/>
                    </a:lnTo>
                    <a:lnTo>
                      <a:pt x="827" y="1910"/>
                    </a:lnTo>
                    <a:lnTo>
                      <a:pt x="827" y="1903"/>
                    </a:lnTo>
                    <a:lnTo>
                      <a:pt x="831" y="1890"/>
                    </a:lnTo>
                    <a:lnTo>
                      <a:pt x="831" y="1884"/>
                    </a:lnTo>
                    <a:lnTo>
                      <a:pt x="828" y="1874"/>
                    </a:lnTo>
                    <a:lnTo>
                      <a:pt x="827" y="1871"/>
                    </a:lnTo>
                    <a:lnTo>
                      <a:pt x="822" y="1868"/>
                    </a:lnTo>
                    <a:lnTo>
                      <a:pt x="817" y="1870"/>
                    </a:lnTo>
                    <a:lnTo>
                      <a:pt x="809" y="1876"/>
                    </a:lnTo>
                    <a:lnTo>
                      <a:pt x="801" y="1876"/>
                    </a:lnTo>
                    <a:lnTo>
                      <a:pt x="793" y="1879"/>
                    </a:lnTo>
                    <a:lnTo>
                      <a:pt x="791" y="1881"/>
                    </a:lnTo>
                    <a:lnTo>
                      <a:pt x="788" y="1879"/>
                    </a:lnTo>
                    <a:lnTo>
                      <a:pt x="780" y="1881"/>
                    </a:lnTo>
                    <a:lnTo>
                      <a:pt x="774" y="1889"/>
                    </a:lnTo>
                    <a:lnTo>
                      <a:pt x="771" y="1889"/>
                    </a:lnTo>
                    <a:lnTo>
                      <a:pt x="757" y="1886"/>
                    </a:lnTo>
                    <a:lnTo>
                      <a:pt x="750" y="1888"/>
                    </a:lnTo>
                    <a:lnTo>
                      <a:pt x="746" y="1887"/>
                    </a:lnTo>
                    <a:lnTo>
                      <a:pt x="739" y="1883"/>
                    </a:lnTo>
                    <a:lnTo>
                      <a:pt x="729" y="1881"/>
                    </a:lnTo>
                    <a:lnTo>
                      <a:pt x="723" y="1873"/>
                    </a:lnTo>
                    <a:lnTo>
                      <a:pt x="713" y="1873"/>
                    </a:lnTo>
                    <a:lnTo>
                      <a:pt x="708" y="1874"/>
                    </a:lnTo>
                    <a:lnTo>
                      <a:pt x="704" y="1881"/>
                    </a:lnTo>
                    <a:lnTo>
                      <a:pt x="702" y="1882"/>
                    </a:lnTo>
                    <a:lnTo>
                      <a:pt x="696" y="1879"/>
                    </a:lnTo>
                    <a:lnTo>
                      <a:pt x="691" y="1881"/>
                    </a:lnTo>
                    <a:lnTo>
                      <a:pt x="685" y="1877"/>
                    </a:lnTo>
                    <a:lnTo>
                      <a:pt x="681" y="1879"/>
                    </a:lnTo>
                    <a:lnTo>
                      <a:pt x="675" y="1881"/>
                    </a:lnTo>
                    <a:lnTo>
                      <a:pt x="671" y="1878"/>
                    </a:lnTo>
                    <a:lnTo>
                      <a:pt x="667" y="1872"/>
                    </a:lnTo>
                    <a:lnTo>
                      <a:pt x="666" y="1868"/>
                    </a:lnTo>
                    <a:lnTo>
                      <a:pt x="661" y="1862"/>
                    </a:lnTo>
                    <a:lnTo>
                      <a:pt x="653" y="1861"/>
                    </a:lnTo>
                    <a:lnTo>
                      <a:pt x="645" y="1863"/>
                    </a:lnTo>
                    <a:lnTo>
                      <a:pt x="630" y="1854"/>
                    </a:lnTo>
                    <a:lnTo>
                      <a:pt x="629" y="1847"/>
                    </a:lnTo>
                    <a:lnTo>
                      <a:pt x="632" y="1834"/>
                    </a:lnTo>
                    <a:lnTo>
                      <a:pt x="629" y="1833"/>
                    </a:lnTo>
                    <a:lnTo>
                      <a:pt x="624" y="1836"/>
                    </a:lnTo>
                    <a:lnTo>
                      <a:pt x="619" y="1838"/>
                    </a:lnTo>
                    <a:lnTo>
                      <a:pt x="611" y="1836"/>
                    </a:lnTo>
                    <a:lnTo>
                      <a:pt x="603" y="1834"/>
                    </a:lnTo>
                    <a:lnTo>
                      <a:pt x="599" y="1835"/>
                    </a:lnTo>
                    <a:lnTo>
                      <a:pt x="592" y="1831"/>
                    </a:lnTo>
                    <a:lnTo>
                      <a:pt x="589" y="1831"/>
                    </a:lnTo>
                    <a:lnTo>
                      <a:pt x="585" y="1828"/>
                    </a:lnTo>
                    <a:lnTo>
                      <a:pt x="583" y="1823"/>
                    </a:lnTo>
                    <a:lnTo>
                      <a:pt x="578" y="1825"/>
                    </a:lnTo>
                    <a:lnTo>
                      <a:pt x="576" y="1822"/>
                    </a:lnTo>
                    <a:lnTo>
                      <a:pt x="579" y="1809"/>
                    </a:lnTo>
                    <a:lnTo>
                      <a:pt x="578" y="1803"/>
                    </a:lnTo>
                    <a:lnTo>
                      <a:pt x="581" y="1797"/>
                    </a:lnTo>
                    <a:lnTo>
                      <a:pt x="579" y="1795"/>
                    </a:lnTo>
                    <a:lnTo>
                      <a:pt x="573" y="1793"/>
                    </a:lnTo>
                    <a:lnTo>
                      <a:pt x="567" y="1795"/>
                    </a:lnTo>
                    <a:lnTo>
                      <a:pt x="563" y="1793"/>
                    </a:lnTo>
                    <a:lnTo>
                      <a:pt x="560" y="1797"/>
                    </a:lnTo>
                    <a:lnTo>
                      <a:pt x="559" y="1800"/>
                    </a:lnTo>
                    <a:lnTo>
                      <a:pt x="556" y="1803"/>
                    </a:lnTo>
                    <a:lnTo>
                      <a:pt x="553" y="1804"/>
                    </a:lnTo>
                    <a:lnTo>
                      <a:pt x="548" y="1809"/>
                    </a:lnTo>
                    <a:lnTo>
                      <a:pt x="544" y="1808"/>
                    </a:lnTo>
                    <a:lnTo>
                      <a:pt x="538" y="1807"/>
                    </a:lnTo>
                    <a:lnTo>
                      <a:pt x="536" y="1802"/>
                    </a:lnTo>
                    <a:lnTo>
                      <a:pt x="533" y="1785"/>
                    </a:lnTo>
                    <a:lnTo>
                      <a:pt x="527" y="1776"/>
                    </a:lnTo>
                    <a:lnTo>
                      <a:pt x="515" y="1766"/>
                    </a:lnTo>
                    <a:lnTo>
                      <a:pt x="503" y="1763"/>
                    </a:lnTo>
                    <a:lnTo>
                      <a:pt x="493" y="1754"/>
                    </a:lnTo>
                    <a:lnTo>
                      <a:pt x="487" y="1745"/>
                    </a:lnTo>
                    <a:lnTo>
                      <a:pt x="482" y="1743"/>
                    </a:lnTo>
                    <a:lnTo>
                      <a:pt x="462" y="1737"/>
                    </a:lnTo>
                    <a:lnTo>
                      <a:pt x="444" y="1733"/>
                    </a:lnTo>
                    <a:lnTo>
                      <a:pt x="441" y="1732"/>
                    </a:lnTo>
                    <a:lnTo>
                      <a:pt x="425" y="1730"/>
                    </a:lnTo>
                    <a:lnTo>
                      <a:pt x="423" y="1731"/>
                    </a:lnTo>
                    <a:lnTo>
                      <a:pt x="423" y="1732"/>
                    </a:lnTo>
                    <a:lnTo>
                      <a:pt x="423" y="1737"/>
                    </a:lnTo>
                    <a:lnTo>
                      <a:pt x="419" y="1742"/>
                    </a:lnTo>
                    <a:lnTo>
                      <a:pt x="420" y="1744"/>
                    </a:lnTo>
                    <a:lnTo>
                      <a:pt x="419" y="1748"/>
                    </a:lnTo>
                    <a:lnTo>
                      <a:pt x="411" y="1741"/>
                    </a:lnTo>
                    <a:lnTo>
                      <a:pt x="408" y="1736"/>
                    </a:lnTo>
                    <a:lnTo>
                      <a:pt x="406" y="1734"/>
                    </a:lnTo>
                    <a:lnTo>
                      <a:pt x="403" y="1733"/>
                    </a:lnTo>
                    <a:lnTo>
                      <a:pt x="386" y="1728"/>
                    </a:lnTo>
                    <a:lnTo>
                      <a:pt x="384" y="1726"/>
                    </a:lnTo>
                    <a:lnTo>
                      <a:pt x="380" y="1720"/>
                    </a:lnTo>
                    <a:lnTo>
                      <a:pt x="375" y="1718"/>
                    </a:lnTo>
                    <a:lnTo>
                      <a:pt x="363" y="1709"/>
                    </a:lnTo>
                    <a:lnTo>
                      <a:pt x="357" y="1709"/>
                    </a:lnTo>
                    <a:lnTo>
                      <a:pt x="350" y="1705"/>
                    </a:lnTo>
                    <a:lnTo>
                      <a:pt x="348" y="1701"/>
                    </a:lnTo>
                    <a:lnTo>
                      <a:pt x="348" y="1698"/>
                    </a:lnTo>
                    <a:lnTo>
                      <a:pt x="345" y="1694"/>
                    </a:lnTo>
                    <a:lnTo>
                      <a:pt x="341" y="1694"/>
                    </a:lnTo>
                    <a:lnTo>
                      <a:pt x="339" y="1691"/>
                    </a:lnTo>
                    <a:lnTo>
                      <a:pt x="334" y="1689"/>
                    </a:lnTo>
                    <a:lnTo>
                      <a:pt x="326" y="1693"/>
                    </a:lnTo>
                    <a:lnTo>
                      <a:pt x="325" y="1691"/>
                    </a:lnTo>
                    <a:lnTo>
                      <a:pt x="323" y="1685"/>
                    </a:lnTo>
                    <a:lnTo>
                      <a:pt x="322" y="1684"/>
                    </a:lnTo>
                    <a:lnTo>
                      <a:pt x="318" y="1683"/>
                    </a:lnTo>
                    <a:lnTo>
                      <a:pt x="315" y="1684"/>
                    </a:lnTo>
                    <a:lnTo>
                      <a:pt x="306" y="1683"/>
                    </a:lnTo>
                    <a:lnTo>
                      <a:pt x="302" y="1684"/>
                    </a:lnTo>
                    <a:lnTo>
                      <a:pt x="296" y="1688"/>
                    </a:lnTo>
                    <a:lnTo>
                      <a:pt x="293" y="1688"/>
                    </a:lnTo>
                    <a:lnTo>
                      <a:pt x="290" y="1685"/>
                    </a:lnTo>
                    <a:lnTo>
                      <a:pt x="291" y="1675"/>
                    </a:lnTo>
                    <a:lnTo>
                      <a:pt x="287" y="1672"/>
                    </a:lnTo>
                    <a:lnTo>
                      <a:pt x="283" y="1666"/>
                    </a:lnTo>
                    <a:lnTo>
                      <a:pt x="283" y="1663"/>
                    </a:lnTo>
                    <a:lnTo>
                      <a:pt x="278" y="1658"/>
                    </a:lnTo>
                    <a:lnTo>
                      <a:pt x="278" y="1653"/>
                    </a:lnTo>
                    <a:lnTo>
                      <a:pt x="280" y="1646"/>
                    </a:lnTo>
                    <a:lnTo>
                      <a:pt x="277" y="1640"/>
                    </a:lnTo>
                    <a:lnTo>
                      <a:pt x="277" y="1636"/>
                    </a:lnTo>
                    <a:lnTo>
                      <a:pt x="278" y="1629"/>
                    </a:lnTo>
                    <a:lnTo>
                      <a:pt x="280" y="1623"/>
                    </a:lnTo>
                    <a:lnTo>
                      <a:pt x="273" y="1613"/>
                    </a:lnTo>
                    <a:lnTo>
                      <a:pt x="266" y="1605"/>
                    </a:lnTo>
                    <a:lnTo>
                      <a:pt x="266" y="1596"/>
                    </a:lnTo>
                    <a:lnTo>
                      <a:pt x="263" y="1588"/>
                    </a:lnTo>
                    <a:lnTo>
                      <a:pt x="264" y="1585"/>
                    </a:lnTo>
                    <a:lnTo>
                      <a:pt x="275" y="1583"/>
                    </a:lnTo>
                    <a:lnTo>
                      <a:pt x="278" y="1580"/>
                    </a:lnTo>
                    <a:lnTo>
                      <a:pt x="279" y="1581"/>
                    </a:lnTo>
                    <a:lnTo>
                      <a:pt x="280" y="1588"/>
                    </a:lnTo>
                    <a:lnTo>
                      <a:pt x="283" y="1593"/>
                    </a:lnTo>
                    <a:lnTo>
                      <a:pt x="285" y="1596"/>
                    </a:lnTo>
                    <a:lnTo>
                      <a:pt x="293" y="1598"/>
                    </a:lnTo>
                    <a:lnTo>
                      <a:pt x="295" y="1597"/>
                    </a:lnTo>
                    <a:lnTo>
                      <a:pt x="298" y="1596"/>
                    </a:lnTo>
                    <a:lnTo>
                      <a:pt x="301" y="1597"/>
                    </a:lnTo>
                    <a:lnTo>
                      <a:pt x="302" y="1591"/>
                    </a:lnTo>
                    <a:lnTo>
                      <a:pt x="306" y="1588"/>
                    </a:lnTo>
                    <a:lnTo>
                      <a:pt x="310" y="1582"/>
                    </a:lnTo>
                    <a:lnTo>
                      <a:pt x="311" y="1582"/>
                    </a:lnTo>
                    <a:lnTo>
                      <a:pt x="315" y="1587"/>
                    </a:lnTo>
                    <a:lnTo>
                      <a:pt x="317" y="1587"/>
                    </a:lnTo>
                    <a:lnTo>
                      <a:pt x="326" y="1576"/>
                    </a:lnTo>
                    <a:lnTo>
                      <a:pt x="326" y="1574"/>
                    </a:lnTo>
                    <a:lnTo>
                      <a:pt x="322" y="1567"/>
                    </a:lnTo>
                    <a:lnTo>
                      <a:pt x="316" y="1559"/>
                    </a:lnTo>
                    <a:lnTo>
                      <a:pt x="315" y="1554"/>
                    </a:lnTo>
                    <a:lnTo>
                      <a:pt x="316" y="1551"/>
                    </a:lnTo>
                    <a:lnTo>
                      <a:pt x="316" y="1548"/>
                    </a:lnTo>
                    <a:lnTo>
                      <a:pt x="306" y="1543"/>
                    </a:lnTo>
                    <a:lnTo>
                      <a:pt x="301" y="1544"/>
                    </a:lnTo>
                    <a:lnTo>
                      <a:pt x="300" y="1540"/>
                    </a:lnTo>
                    <a:lnTo>
                      <a:pt x="291" y="1533"/>
                    </a:lnTo>
                    <a:lnTo>
                      <a:pt x="291" y="1518"/>
                    </a:lnTo>
                    <a:lnTo>
                      <a:pt x="296" y="1517"/>
                    </a:lnTo>
                    <a:lnTo>
                      <a:pt x="294" y="1511"/>
                    </a:lnTo>
                    <a:lnTo>
                      <a:pt x="295" y="1508"/>
                    </a:lnTo>
                    <a:lnTo>
                      <a:pt x="296" y="1507"/>
                    </a:lnTo>
                    <a:lnTo>
                      <a:pt x="289" y="1500"/>
                    </a:lnTo>
                    <a:lnTo>
                      <a:pt x="290" y="1494"/>
                    </a:lnTo>
                    <a:lnTo>
                      <a:pt x="290" y="1492"/>
                    </a:lnTo>
                    <a:lnTo>
                      <a:pt x="300" y="1492"/>
                    </a:lnTo>
                    <a:lnTo>
                      <a:pt x="304" y="1489"/>
                    </a:lnTo>
                    <a:lnTo>
                      <a:pt x="315" y="1492"/>
                    </a:lnTo>
                    <a:lnTo>
                      <a:pt x="317" y="1490"/>
                    </a:lnTo>
                    <a:lnTo>
                      <a:pt x="322" y="1485"/>
                    </a:lnTo>
                    <a:lnTo>
                      <a:pt x="327" y="1475"/>
                    </a:lnTo>
                    <a:lnTo>
                      <a:pt x="327" y="1464"/>
                    </a:lnTo>
                    <a:lnTo>
                      <a:pt x="337" y="1463"/>
                    </a:lnTo>
                    <a:lnTo>
                      <a:pt x="338" y="1462"/>
                    </a:lnTo>
                    <a:lnTo>
                      <a:pt x="336" y="1459"/>
                    </a:lnTo>
                    <a:lnTo>
                      <a:pt x="337" y="1456"/>
                    </a:lnTo>
                    <a:lnTo>
                      <a:pt x="341" y="1453"/>
                    </a:lnTo>
                    <a:lnTo>
                      <a:pt x="342" y="1451"/>
                    </a:lnTo>
                    <a:lnTo>
                      <a:pt x="345" y="1447"/>
                    </a:lnTo>
                    <a:lnTo>
                      <a:pt x="352" y="1442"/>
                    </a:lnTo>
                    <a:lnTo>
                      <a:pt x="352" y="1436"/>
                    </a:lnTo>
                    <a:lnTo>
                      <a:pt x="358" y="1430"/>
                    </a:lnTo>
                    <a:lnTo>
                      <a:pt x="360" y="1411"/>
                    </a:lnTo>
                    <a:lnTo>
                      <a:pt x="363" y="1409"/>
                    </a:lnTo>
                    <a:lnTo>
                      <a:pt x="363" y="1402"/>
                    </a:lnTo>
                    <a:lnTo>
                      <a:pt x="369" y="1394"/>
                    </a:lnTo>
                    <a:lnTo>
                      <a:pt x="369" y="1391"/>
                    </a:lnTo>
                    <a:lnTo>
                      <a:pt x="365" y="1388"/>
                    </a:lnTo>
                    <a:lnTo>
                      <a:pt x="361" y="1388"/>
                    </a:lnTo>
                    <a:lnTo>
                      <a:pt x="354" y="1397"/>
                    </a:lnTo>
                    <a:lnTo>
                      <a:pt x="352" y="1397"/>
                    </a:lnTo>
                    <a:lnTo>
                      <a:pt x="349" y="1393"/>
                    </a:lnTo>
                    <a:lnTo>
                      <a:pt x="347" y="1382"/>
                    </a:lnTo>
                    <a:lnTo>
                      <a:pt x="342" y="1386"/>
                    </a:lnTo>
                    <a:lnTo>
                      <a:pt x="338" y="1386"/>
                    </a:lnTo>
                    <a:lnTo>
                      <a:pt x="336" y="1381"/>
                    </a:lnTo>
                    <a:lnTo>
                      <a:pt x="333" y="1381"/>
                    </a:lnTo>
                    <a:lnTo>
                      <a:pt x="331" y="1379"/>
                    </a:lnTo>
                    <a:lnTo>
                      <a:pt x="330" y="1370"/>
                    </a:lnTo>
                    <a:lnTo>
                      <a:pt x="326" y="1368"/>
                    </a:lnTo>
                    <a:lnTo>
                      <a:pt x="325" y="1366"/>
                    </a:lnTo>
                    <a:lnTo>
                      <a:pt x="322" y="1365"/>
                    </a:lnTo>
                    <a:lnTo>
                      <a:pt x="318" y="1365"/>
                    </a:lnTo>
                    <a:lnTo>
                      <a:pt x="315" y="1360"/>
                    </a:lnTo>
                    <a:lnTo>
                      <a:pt x="312" y="1359"/>
                    </a:lnTo>
                    <a:lnTo>
                      <a:pt x="309" y="1359"/>
                    </a:lnTo>
                    <a:lnTo>
                      <a:pt x="304" y="1361"/>
                    </a:lnTo>
                    <a:lnTo>
                      <a:pt x="298" y="1361"/>
                    </a:lnTo>
                    <a:lnTo>
                      <a:pt x="293" y="1365"/>
                    </a:lnTo>
                    <a:lnTo>
                      <a:pt x="279" y="1365"/>
                    </a:lnTo>
                    <a:lnTo>
                      <a:pt x="269" y="1372"/>
                    </a:lnTo>
                    <a:lnTo>
                      <a:pt x="258" y="1378"/>
                    </a:lnTo>
                    <a:lnTo>
                      <a:pt x="251" y="1383"/>
                    </a:lnTo>
                    <a:lnTo>
                      <a:pt x="246" y="1388"/>
                    </a:lnTo>
                    <a:lnTo>
                      <a:pt x="241" y="1389"/>
                    </a:lnTo>
                    <a:lnTo>
                      <a:pt x="237" y="1394"/>
                    </a:lnTo>
                    <a:lnTo>
                      <a:pt x="230" y="1391"/>
                    </a:lnTo>
                    <a:lnTo>
                      <a:pt x="225" y="1394"/>
                    </a:lnTo>
                    <a:lnTo>
                      <a:pt x="220" y="1394"/>
                    </a:lnTo>
                    <a:lnTo>
                      <a:pt x="209" y="1393"/>
                    </a:lnTo>
                    <a:lnTo>
                      <a:pt x="202" y="1388"/>
                    </a:lnTo>
                    <a:lnTo>
                      <a:pt x="196" y="1389"/>
                    </a:lnTo>
                    <a:lnTo>
                      <a:pt x="188" y="1384"/>
                    </a:lnTo>
                    <a:lnTo>
                      <a:pt x="171" y="1378"/>
                    </a:lnTo>
                    <a:lnTo>
                      <a:pt x="161" y="1372"/>
                    </a:lnTo>
                    <a:lnTo>
                      <a:pt x="161" y="1366"/>
                    </a:lnTo>
                    <a:lnTo>
                      <a:pt x="160" y="1362"/>
                    </a:lnTo>
                    <a:lnTo>
                      <a:pt x="156" y="1363"/>
                    </a:lnTo>
                    <a:lnTo>
                      <a:pt x="151" y="1367"/>
                    </a:lnTo>
                    <a:lnTo>
                      <a:pt x="148" y="1367"/>
                    </a:lnTo>
                    <a:lnTo>
                      <a:pt x="143" y="1368"/>
                    </a:lnTo>
                    <a:lnTo>
                      <a:pt x="139" y="1367"/>
                    </a:lnTo>
                    <a:lnTo>
                      <a:pt x="133" y="1356"/>
                    </a:lnTo>
                    <a:lnTo>
                      <a:pt x="126" y="1355"/>
                    </a:lnTo>
                    <a:lnTo>
                      <a:pt x="124" y="1351"/>
                    </a:lnTo>
                    <a:lnTo>
                      <a:pt x="124" y="1349"/>
                    </a:lnTo>
                    <a:lnTo>
                      <a:pt x="129" y="1348"/>
                    </a:lnTo>
                    <a:lnTo>
                      <a:pt x="131" y="1344"/>
                    </a:lnTo>
                    <a:lnTo>
                      <a:pt x="129" y="1339"/>
                    </a:lnTo>
                    <a:lnTo>
                      <a:pt x="127" y="1336"/>
                    </a:lnTo>
                    <a:lnTo>
                      <a:pt x="129" y="1330"/>
                    </a:lnTo>
                    <a:lnTo>
                      <a:pt x="129" y="1324"/>
                    </a:lnTo>
                    <a:lnTo>
                      <a:pt x="127" y="1318"/>
                    </a:lnTo>
                    <a:lnTo>
                      <a:pt x="121" y="1312"/>
                    </a:lnTo>
                    <a:lnTo>
                      <a:pt x="110" y="1305"/>
                    </a:lnTo>
                    <a:lnTo>
                      <a:pt x="105" y="1305"/>
                    </a:lnTo>
                    <a:lnTo>
                      <a:pt x="99" y="1309"/>
                    </a:lnTo>
                    <a:lnTo>
                      <a:pt x="97" y="1308"/>
                    </a:lnTo>
                    <a:lnTo>
                      <a:pt x="97" y="1296"/>
                    </a:lnTo>
                    <a:lnTo>
                      <a:pt x="95" y="1293"/>
                    </a:lnTo>
                    <a:lnTo>
                      <a:pt x="88" y="1295"/>
                    </a:lnTo>
                    <a:lnTo>
                      <a:pt x="83" y="1292"/>
                    </a:lnTo>
                    <a:lnTo>
                      <a:pt x="79" y="1291"/>
                    </a:lnTo>
                    <a:lnTo>
                      <a:pt x="65" y="1293"/>
                    </a:lnTo>
                    <a:lnTo>
                      <a:pt x="54" y="1290"/>
                    </a:lnTo>
                    <a:lnTo>
                      <a:pt x="56" y="1289"/>
                    </a:lnTo>
                    <a:lnTo>
                      <a:pt x="53" y="1284"/>
                    </a:lnTo>
                    <a:lnTo>
                      <a:pt x="47" y="1281"/>
                    </a:lnTo>
                    <a:lnTo>
                      <a:pt x="46" y="1278"/>
                    </a:lnTo>
                    <a:lnTo>
                      <a:pt x="53" y="1270"/>
                    </a:lnTo>
                    <a:lnTo>
                      <a:pt x="57" y="1269"/>
                    </a:lnTo>
                    <a:lnTo>
                      <a:pt x="62" y="1271"/>
                    </a:lnTo>
                    <a:lnTo>
                      <a:pt x="65" y="1271"/>
                    </a:lnTo>
                    <a:lnTo>
                      <a:pt x="62" y="1271"/>
                    </a:lnTo>
                    <a:lnTo>
                      <a:pt x="70" y="1274"/>
                    </a:lnTo>
                    <a:lnTo>
                      <a:pt x="73" y="1273"/>
                    </a:lnTo>
                    <a:lnTo>
                      <a:pt x="73" y="1237"/>
                    </a:lnTo>
                    <a:lnTo>
                      <a:pt x="63" y="1212"/>
                    </a:lnTo>
                    <a:lnTo>
                      <a:pt x="63" y="1193"/>
                    </a:lnTo>
                    <a:lnTo>
                      <a:pt x="56" y="1182"/>
                    </a:lnTo>
                    <a:lnTo>
                      <a:pt x="37" y="1180"/>
                    </a:lnTo>
                    <a:lnTo>
                      <a:pt x="17" y="1187"/>
                    </a:lnTo>
                    <a:lnTo>
                      <a:pt x="6" y="1179"/>
                    </a:lnTo>
                    <a:lnTo>
                      <a:pt x="2" y="1162"/>
                    </a:lnTo>
                    <a:lnTo>
                      <a:pt x="0" y="1142"/>
                    </a:lnTo>
                    <a:lnTo>
                      <a:pt x="11" y="1108"/>
                    </a:lnTo>
                    <a:lnTo>
                      <a:pt x="10" y="1097"/>
                    </a:lnTo>
                    <a:lnTo>
                      <a:pt x="19" y="1079"/>
                    </a:lnTo>
                    <a:lnTo>
                      <a:pt x="51" y="1064"/>
                    </a:lnTo>
                    <a:lnTo>
                      <a:pt x="56" y="1059"/>
                    </a:lnTo>
                    <a:lnTo>
                      <a:pt x="63" y="1059"/>
                    </a:lnTo>
                    <a:lnTo>
                      <a:pt x="69" y="1044"/>
                    </a:lnTo>
                    <a:lnTo>
                      <a:pt x="79" y="1048"/>
                    </a:lnTo>
                    <a:lnTo>
                      <a:pt x="94" y="1042"/>
                    </a:lnTo>
                    <a:lnTo>
                      <a:pt x="105" y="1043"/>
                    </a:lnTo>
                    <a:lnTo>
                      <a:pt x="111" y="1056"/>
                    </a:lnTo>
                    <a:lnTo>
                      <a:pt x="122" y="1058"/>
                    </a:lnTo>
                    <a:lnTo>
                      <a:pt x="138" y="1054"/>
                    </a:lnTo>
                    <a:lnTo>
                      <a:pt x="148" y="1055"/>
                    </a:lnTo>
                    <a:lnTo>
                      <a:pt x="161" y="1045"/>
                    </a:lnTo>
                    <a:lnTo>
                      <a:pt x="167" y="1027"/>
                    </a:lnTo>
                    <a:lnTo>
                      <a:pt x="176" y="1016"/>
                    </a:lnTo>
                    <a:lnTo>
                      <a:pt x="193" y="1011"/>
                    </a:lnTo>
                    <a:lnTo>
                      <a:pt x="212" y="1010"/>
                    </a:lnTo>
                    <a:lnTo>
                      <a:pt x="239" y="1005"/>
                    </a:lnTo>
                    <a:lnTo>
                      <a:pt x="251" y="1000"/>
                    </a:lnTo>
                    <a:lnTo>
                      <a:pt x="259" y="986"/>
                    </a:lnTo>
                    <a:lnTo>
                      <a:pt x="274" y="973"/>
                    </a:lnTo>
                    <a:lnTo>
                      <a:pt x="310" y="953"/>
                    </a:lnTo>
                    <a:lnTo>
                      <a:pt x="348" y="941"/>
                    </a:lnTo>
                    <a:lnTo>
                      <a:pt x="358" y="934"/>
                    </a:lnTo>
                    <a:lnTo>
                      <a:pt x="364" y="920"/>
                    </a:lnTo>
                    <a:lnTo>
                      <a:pt x="364" y="892"/>
                    </a:lnTo>
                    <a:lnTo>
                      <a:pt x="366" y="881"/>
                    </a:lnTo>
                    <a:lnTo>
                      <a:pt x="374" y="871"/>
                    </a:lnTo>
                    <a:lnTo>
                      <a:pt x="373" y="859"/>
                    </a:lnTo>
                    <a:lnTo>
                      <a:pt x="386" y="849"/>
                    </a:lnTo>
                    <a:lnTo>
                      <a:pt x="386" y="834"/>
                    </a:lnTo>
                    <a:lnTo>
                      <a:pt x="377" y="807"/>
                    </a:lnTo>
                    <a:lnTo>
                      <a:pt x="370" y="795"/>
                    </a:lnTo>
                    <a:lnTo>
                      <a:pt x="366" y="780"/>
                    </a:lnTo>
                    <a:lnTo>
                      <a:pt x="361" y="742"/>
                    </a:lnTo>
                    <a:lnTo>
                      <a:pt x="354" y="727"/>
                    </a:lnTo>
                    <a:lnTo>
                      <a:pt x="347" y="720"/>
                    </a:lnTo>
                    <a:lnTo>
                      <a:pt x="355" y="712"/>
                    </a:lnTo>
                    <a:lnTo>
                      <a:pt x="375" y="705"/>
                    </a:lnTo>
                    <a:lnTo>
                      <a:pt x="393" y="703"/>
                    </a:lnTo>
                    <a:lnTo>
                      <a:pt x="416" y="695"/>
                    </a:lnTo>
                    <a:lnTo>
                      <a:pt x="471" y="693"/>
                    </a:lnTo>
                    <a:lnTo>
                      <a:pt x="478" y="688"/>
                    </a:lnTo>
                    <a:lnTo>
                      <a:pt x="472" y="670"/>
                    </a:lnTo>
                    <a:lnTo>
                      <a:pt x="470" y="655"/>
                    </a:lnTo>
                    <a:lnTo>
                      <a:pt x="473" y="635"/>
                    </a:lnTo>
                    <a:lnTo>
                      <a:pt x="479" y="611"/>
                    </a:lnTo>
                    <a:lnTo>
                      <a:pt x="492" y="584"/>
                    </a:lnTo>
                    <a:lnTo>
                      <a:pt x="500" y="558"/>
                    </a:lnTo>
                    <a:lnTo>
                      <a:pt x="511" y="537"/>
                    </a:lnTo>
                    <a:lnTo>
                      <a:pt x="535" y="537"/>
                    </a:lnTo>
                    <a:lnTo>
                      <a:pt x="544" y="544"/>
                    </a:lnTo>
                    <a:lnTo>
                      <a:pt x="563" y="550"/>
                    </a:lnTo>
                    <a:lnTo>
                      <a:pt x="597" y="547"/>
                    </a:lnTo>
                    <a:lnTo>
                      <a:pt x="606" y="556"/>
                    </a:lnTo>
                    <a:lnTo>
                      <a:pt x="616" y="563"/>
                    </a:lnTo>
                    <a:lnTo>
                      <a:pt x="630" y="552"/>
                    </a:lnTo>
                    <a:lnTo>
                      <a:pt x="653" y="544"/>
                    </a:lnTo>
                    <a:lnTo>
                      <a:pt x="656" y="507"/>
                    </a:lnTo>
                    <a:lnTo>
                      <a:pt x="654" y="484"/>
                    </a:lnTo>
                    <a:lnTo>
                      <a:pt x="659" y="459"/>
                    </a:lnTo>
                    <a:lnTo>
                      <a:pt x="670" y="439"/>
                    </a:lnTo>
                    <a:lnTo>
                      <a:pt x="686" y="440"/>
                    </a:lnTo>
                    <a:lnTo>
                      <a:pt x="705" y="434"/>
                    </a:lnTo>
                    <a:lnTo>
                      <a:pt x="721" y="418"/>
                    </a:lnTo>
                    <a:lnTo>
                      <a:pt x="731" y="398"/>
                    </a:lnTo>
                    <a:lnTo>
                      <a:pt x="756" y="405"/>
                    </a:lnTo>
                    <a:lnTo>
                      <a:pt x="772" y="389"/>
                    </a:lnTo>
                    <a:lnTo>
                      <a:pt x="777" y="389"/>
                    </a:lnTo>
                    <a:lnTo>
                      <a:pt x="777" y="393"/>
                    </a:lnTo>
                    <a:lnTo>
                      <a:pt x="780" y="404"/>
                    </a:lnTo>
                    <a:lnTo>
                      <a:pt x="791" y="430"/>
                    </a:lnTo>
                    <a:lnTo>
                      <a:pt x="821" y="453"/>
                    </a:lnTo>
                    <a:lnTo>
                      <a:pt x="832" y="474"/>
                    </a:lnTo>
                    <a:lnTo>
                      <a:pt x="847" y="485"/>
                    </a:lnTo>
                    <a:lnTo>
                      <a:pt x="854" y="474"/>
                    </a:lnTo>
                    <a:lnTo>
                      <a:pt x="870" y="477"/>
                    </a:lnTo>
                    <a:lnTo>
                      <a:pt x="885" y="485"/>
                    </a:lnTo>
                    <a:lnTo>
                      <a:pt x="901" y="488"/>
                    </a:lnTo>
                    <a:lnTo>
                      <a:pt x="911" y="504"/>
                    </a:lnTo>
                    <a:lnTo>
                      <a:pt x="918" y="526"/>
                    </a:lnTo>
                    <a:lnTo>
                      <a:pt x="928" y="543"/>
                    </a:lnTo>
                    <a:lnTo>
                      <a:pt x="940" y="586"/>
                    </a:lnTo>
                    <a:lnTo>
                      <a:pt x="940" y="614"/>
                    </a:lnTo>
                    <a:lnTo>
                      <a:pt x="944" y="633"/>
                    </a:lnTo>
                    <a:lnTo>
                      <a:pt x="943" y="652"/>
                    </a:lnTo>
                    <a:lnTo>
                      <a:pt x="935" y="668"/>
                    </a:lnTo>
                    <a:lnTo>
                      <a:pt x="934" y="683"/>
                    </a:lnTo>
                    <a:lnTo>
                      <a:pt x="941" y="690"/>
                    </a:lnTo>
                    <a:lnTo>
                      <a:pt x="957" y="697"/>
                    </a:lnTo>
                    <a:lnTo>
                      <a:pt x="988" y="700"/>
                    </a:lnTo>
                    <a:lnTo>
                      <a:pt x="1022" y="711"/>
                    </a:lnTo>
                    <a:lnTo>
                      <a:pt x="1031" y="711"/>
                    </a:lnTo>
                    <a:lnTo>
                      <a:pt x="1044" y="706"/>
                    </a:lnTo>
                    <a:lnTo>
                      <a:pt x="1057" y="706"/>
                    </a:lnTo>
                    <a:lnTo>
                      <a:pt x="1069" y="712"/>
                    </a:lnTo>
                    <a:lnTo>
                      <a:pt x="1099" y="722"/>
                    </a:lnTo>
                    <a:lnTo>
                      <a:pt x="1114" y="732"/>
                    </a:lnTo>
                    <a:lnTo>
                      <a:pt x="1130" y="741"/>
                    </a:lnTo>
                    <a:lnTo>
                      <a:pt x="1162" y="749"/>
                    </a:lnTo>
                    <a:lnTo>
                      <a:pt x="1175" y="759"/>
                    </a:lnTo>
                    <a:lnTo>
                      <a:pt x="1187" y="760"/>
                    </a:lnTo>
                    <a:lnTo>
                      <a:pt x="1198" y="775"/>
                    </a:lnTo>
                    <a:lnTo>
                      <a:pt x="1209" y="792"/>
                    </a:lnTo>
                    <a:lnTo>
                      <a:pt x="1216" y="812"/>
                    </a:lnTo>
                    <a:lnTo>
                      <a:pt x="1228" y="832"/>
                    </a:lnTo>
                    <a:lnTo>
                      <a:pt x="1240" y="846"/>
                    </a:lnTo>
                    <a:lnTo>
                      <a:pt x="1253" y="862"/>
                    </a:lnTo>
                    <a:lnTo>
                      <a:pt x="1269" y="876"/>
                    </a:lnTo>
                    <a:lnTo>
                      <a:pt x="1283" y="882"/>
                    </a:lnTo>
                    <a:lnTo>
                      <a:pt x="1304" y="882"/>
                    </a:lnTo>
                    <a:lnTo>
                      <a:pt x="1452" y="872"/>
                    </a:lnTo>
                    <a:lnTo>
                      <a:pt x="1470" y="870"/>
                    </a:lnTo>
                    <a:lnTo>
                      <a:pt x="1487" y="872"/>
                    </a:lnTo>
                    <a:lnTo>
                      <a:pt x="1521" y="883"/>
                    </a:lnTo>
                    <a:lnTo>
                      <a:pt x="1531" y="887"/>
                    </a:lnTo>
                    <a:lnTo>
                      <a:pt x="1540" y="898"/>
                    </a:lnTo>
                    <a:lnTo>
                      <a:pt x="1555" y="911"/>
                    </a:lnTo>
                    <a:lnTo>
                      <a:pt x="1578" y="921"/>
                    </a:lnTo>
                    <a:lnTo>
                      <a:pt x="1611" y="931"/>
                    </a:lnTo>
                    <a:lnTo>
                      <a:pt x="1629" y="941"/>
                    </a:lnTo>
                    <a:lnTo>
                      <a:pt x="1651" y="948"/>
                    </a:lnTo>
                    <a:lnTo>
                      <a:pt x="1680" y="950"/>
                    </a:lnTo>
                    <a:lnTo>
                      <a:pt x="1686" y="952"/>
                    </a:lnTo>
                    <a:lnTo>
                      <a:pt x="1697" y="961"/>
                    </a:lnTo>
                    <a:lnTo>
                      <a:pt x="1709" y="964"/>
                    </a:lnTo>
                    <a:lnTo>
                      <a:pt x="1719" y="963"/>
                    </a:lnTo>
                    <a:lnTo>
                      <a:pt x="1737" y="948"/>
                    </a:lnTo>
                    <a:lnTo>
                      <a:pt x="1767" y="937"/>
                    </a:lnTo>
                    <a:lnTo>
                      <a:pt x="1780" y="935"/>
                    </a:lnTo>
                    <a:lnTo>
                      <a:pt x="1791" y="931"/>
                    </a:lnTo>
                    <a:lnTo>
                      <a:pt x="1799" y="921"/>
                    </a:lnTo>
                    <a:lnTo>
                      <a:pt x="1810" y="918"/>
                    </a:lnTo>
                    <a:lnTo>
                      <a:pt x="1847" y="911"/>
                    </a:lnTo>
                    <a:lnTo>
                      <a:pt x="1865" y="904"/>
                    </a:lnTo>
                    <a:lnTo>
                      <a:pt x="1891" y="905"/>
                    </a:lnTo>
                    <a:lnTo>
                      <a:pt x="1907" y="899"/>
                    </a:lnTo>
                    <a:lnTo>
                      <a:pt x="1935" y="908"/>
                    </a:lnTo>
                    <a:lnTo>
                      <a:pt x="1940" y="905"/>
                    </a:lnTo>
                    <a:lnTo>
                      <a:pt x="1968" y="903"/>
                    </a:lnTo>
                    <a:lnTo>
                      <a:pt x="1998" y="892"/>
                    </a:lnTo>
                    <a:lnTo>
                      <a:pt x="2012" y="883"/>
                    </a:lnTo>
                    <a:lnTo>
                      <a:pt x="2032" y="868"/>
                    </a:lnTo>
                    <a:lnTo>
                      <a:pt x="2042" y="854"/>
                    </a:lnTo>
                    <a:lnTo>
                      <a:pt x="2100" y="805"/>
                    </a:lnTo>
                    <a:lnTo>
                      <a:pt x="2097" y="791"/>
                    </a:lnTo>
                    <a:lnTo>
                      <a:pt x="2075" y="762"/>
                    </a:lnTo>
                    <a:lnTo>
                      <a:pt x="2078" y="747"/>
                    </a:lnTo>
                    <a:lnTo>
                      <a:pt x="2091" y="727"/>
                    </a:lnTo>
                    <a:lnTo>
                      <a:pt x="2100" y="710"/>
                    </a:lnTo>
                    <a:lnTo>
                      <a:pt x="2121" y="704"/>
                    </a:lnTo>
                    <a:lnTo>
                      <a:pt x="2137" y="709"/>
                    </a:lnTo>
                    <a:lnTo>
                      <a:pt x="2149" y="722"/>
                    </a:lnTo>
                    <a:lnTo>
                      <a:pt x="2170" y="727"/>
                    </a:lnTo>
                    <a:lnTo>
                      <a:pt x="2188" y="727"/>
                    </a:lnTo>
                    <a:lnTo>
                      <a:pt x="2215" y="710"/>
                    </a:lnTo>
                    <a:lnTo>
                      <a:pt x="2234" y="689"/>
                    </a:lnTo>
                    <a:lnTo>
                      <a:pt x="2254" y="667"/>
                    </a:lnTo>
                    <a:lnTo>
                      <a:pt x="2266" y="667"/>
                    </a:lnTo>
                    <a:lnTo>
                      <a:pt x="2277" y="668"/>
                    </a:lnTo>
                    <a:lnTo>
                      <a:pt x="2284" y="666"/>
                    </a:lnTo>
                    <a:lnTo>
                      <a:pt x="2302" y="654"/>
                    </a:lnTo>
                    <a:lnTo>
                      <a:pt x="2353" y="598"/>
                    </a:lnTo>
                    <a:lnTo>
                      <a:pt x="2369" y="584"/>
                    </a:lnTo>
                    <a:lnTo>
                      <a:pt x="2390" y="580"/>
                    </a:lnTo>
                    <a:lnTo>
                      <a:pt x="2415" y="581"/>
                    </a:lnTo>
                    <a:lnTo>
                      <a:pt x="2440" y="577"/>
                    </a:lnTo>
                    <a:lnTo>
                      <a:pt x="2465" y="572"/>
                    </a:lnTo>
                    <a:lnTo>
                      <a:pt x="2484" y="577"/>
                    </a:lnTo>
                    <a:lnTo>
                      <a:pt x="2501" y="580"/>
                    </a:lnTo>
                    <a:lnTo>
                      <a:pt x="2511" y="574"/>
                    </a:lnTo>
                    <a:lnTo>
                      <a:pt x="2510" y="561"/>
                    </a:lnTo>
                    <a:lnTo>
                      <a:pt x="2496" y="553"/>
                    </a:lnTo>
                    <a:lnTo>
                      <a:pt x="2496" y="544"/>
                    </a:lnTo>
                    <a:lnTo>
                      <a:pt x="2498" y="531"/>
                    </a:lnTo>
                    <a:lnTo>
                      <a:pt x="2492" y="517"/>
                    </a:lnTo>
                    <a:lnTo>
                      <a:pt x="2463" y="493"/>
                    </a:lnTo>
                    <a:lnTo>
                      <a:pt x="2450" y="478"/>
                    </a:lnTo>
                    <a:lnTo>
                      <a:pt x="2444" y="464"/>
                    </a:lnTo>
                    <a:lnTo>
                      <a:pt x="2415" y="485"/>
                    </a:lnTo>
                    <a:lnTo>
                      <a:pt x="2397" y="498"/>
                    </a:lnTo>
                    <a:lnTo>
                      <a:pt x="2372" y="505"/>
                    </a:lnTo>
                    <a:lnTo>
                      <a:pt x="2347" y="507"/>
                    </a:lnTo>
                    <a:lnTo>
                      <a:pt x="2306" y="498"/>
                    </a:lnTo>
                    <a:lnTo>
                      <a:pt x="2297" y="483"/>
                    </a:lnTo>
                    <a:lnTo>
                      <a:pt x="2294" y="463"/>
                    </a:lnTo>
                    <a:lnTo>
                      <a:pt x="2294" y="441"/>
                    </a:lnTo>
                    <a:lnTo>
                      <a:pt x="2302" y="424"/>
                    </a:lnTo>
                    <a:lnTo>
                      <a:pt x="2305" y="404"/>
                    </a:lnTo>
                    <a:lnTo>
                      <a:pt x="2302" y="387"/>
                    </a:lnTo>
                    <a:lnTo>
                      <a:pt x="2302" y="371"/>
                    </a:lnTo>
                    <a:lnTo>
                      <a:pt x="2306" y="362"/>
                    </a:lnTo>
                    <a:lnTo>
                      <a:pt x="2317" y="348"/>
                    </a:lnTo>
                    <a:lnTo>
                      <a:pt x="2333" y="319"/>
                    </a:lnTo>
                    <a:lnTo>
                      <a:pt x="2342" y="311"/>
                    </a:lnTo>
                    <a:lnTo>
                      <a:pt x="2342" y="306"/>
                    </a:lnTo>
                    <a:lnTo>
                      <a:pt x="2353" y="308"/>
                    </a:lnTo>
                    <a:lnTo>
                      <a:pt x="2366" y="318"/>
                    </a:lnTo>
                    <a:lnTo>
                      <a:pt x="2398" y="328"/>
                    </a:lnTo>
                    <a:lnTo>
                      <a:pt x="2423" y="340"/>
                    </a:lnTo>
                    <a:lnTo>
                      <a:pt x="2434" y="338"/>
                    </a:lnTo>
                    <a:lnTo>
                      <a:pt x="2449" y="327"/>
                    </a:lnTo>
                    <a:lnTo>
                      <a:pt x="2499" y="296"/>
                    </a:lnTo>
                    <a:lnTo>
                      <a:pt x="2500" y="289"/>
                    </a:lnTo>
                    <a:lnTo>
                      <a:pt x="2498" y="276"/>
                    </a:lnTo>
                    <a:lnTo>
                      <a:pt x="2501" y="264"/>
                    </a:lnTo>
                    <a:lnTo>
                      <a:pt x="2512" y="251"/>
                    </a:lnTo>
                    <a:lnTo>
                      <a:pt x="2519" y="240"/>
                    </a:lnTo>
                    <a:lnTo>
                      <a:pt x="2526" y="210"/>
                    </a:lnTo>
                    <a:lnTo>
                      <a:pt x="2531" y="188"/>
                    </a:lnTo>
                    <a:lnTo>
                      <a:pt x="2538" y="171"/>
                    </a:lnTo>
                    <a:lnTo>
                      <a:pt x="2557" y="161"/>
                    </a:lnTo>
                    <a:lnTo>
                      <a:pt x="2581" y="134"/>
                    </a:lnTo>
                    <a:lnTo>
                      <a:pt x="2581" y="129"/>
                    </a:lnTo>
                    <a:lnTo>
                      <a:pt x="2576" y="118"/>
                    </a:lnTo>
                    <a:lnTo>
                      <a:pt x="2578" y="91"/>
                    </a:lnTo>
                    <a:lnTo>
                      <a:pt x="2571" y="87"/>
                    </a:lnTo>
                    <a:lnTo>
                      <a:pt x="2560" y="87"/>
                    </a:lnTo>
                    <a:lnTo>
                      <a:pt x="2542" y="92"/>
                    </a:lnTo>
                    <a:lnTo>
                      <a:pt x="2538" y="87"/>
                    </a:lnTo>
                    <a:lnTo>
                      <a:pt x="2543" y="74"/>
                    </a:lnTo>
                    <a:lnTo>
                      <a:pt x="2567" y="50"/>
                    </a:lnTo>
                    <a:lnTo>
                      <a:pt x="2575" y="38"/>
                    </a:lnTo>
                    <a:lnTo>
                      <a:pt x="2591" y="26"/>
                    </a:lnTo>
                    <a:lnTo>
                      <a:pt x="2625" y="20"/>
                    </a:lnTo>
                    <a:lnTo>
                      <a:pt x="2666" y="5"/>
                    </a:lnTo>
                    <a:lnTo>
                      <a:pt x="2691" y="6"/>
                    </a:lnTo>
                    <a:lnTo>
                      <a:pt x="2726" y="0"/>
                    </a:lnTo>
                    <a:lnTo>
                      <a:pt x="2738" y="0"/>
                    </a:lnTo>
                    <a:lnTo>
                      <a:pt x="2757" y="9"/>
                    </a:lnTo>
                    <a:lnTo>
                      <a:pt x="2774" y="21"/>
                    </a:lnTo>
                    <a:lnTo>
                      <a:pt x="2785" y="33"/>
                    </a:lnTo>
                    <a:lnTo>
                      <a:pt x="2801" y="37"/>
                    </a:lnTo>
                    <a:lnTo>
                      <a:pt x="2820" y="34"/>
                    </a:lnTo>
                    <a:lnTo>
                      <a:pt x="2836" y="38"/>
                    </a:lnTo>
                    <a:lnTo>
                      <a:pt x="2850" y="44"/>
                    </a:lnTo>
                    <a:lnTo>
                      <a:pt x="2858" y="58"/>
                    </a:lnTo>
                    <a:lnTo>
                      <a:pt x="2870" y="76"/>
                    </a:lnTo>
                    <a:lnTo>
                      <a:pt x="2871" y="89"/>
                    </a:lnTo>
                    <a:lnTo>
                      <a:pt x="2879" y="96"/>
                    </a:lnTo>
                    <a:lnTo>
                      <a:pt x="2888" y="102"/>
                    </a:lnTo>
                    <a:lnTo>
                      <a:pt x="2890" y="111"/>
                    </a:lnTo>
                    <a:lnTo>
                      <a:pt x="2891" y="106"/>
                    </a:lnTo>
                    <a:lnTo>
                      <a:pt x="2893" y="119"/>
                    </a:lnTo>
                    <a:lnTo>
                      <a:pt x="2898" y="134"/>
                    </a:lnTo>
                    <a:lnTo>
                      <a:pt x="2901" y="155"/>
                    </a:lnTo>
                    <a:lnTo>
                      <a:pt x="2909" y="172"/>
                    </a:lnTo>
                    <a:lnTo>
                      <a:pt x="2914" y="189"/>
                    </a:lnTo>
                    <a:lnTo>
                      <a:pt x="2935" y="229"/>
                    </a:lnTo>
                    <a:lnTo>
                      <a:pt x="2941" y="270"/>
                    </a:lnTo>
                    <a:lnTo>
                      <a:pt x="2950" y="289"/>
                    </a:lnTo>
                    <a:lnTo>
                      <a:pt x="2949" y="294"/>
                    </a:lnTo>
                    <a:lnTo>
                      <a:pt x="2950" y="295"/>
                    </a:lnTo>
                    <a:lnTo>
                      <a:pt x="2952" y="313"/>
                    </a:lnTo>
                    <a:lnTo>
                      <a:pt x="2952" y="334"/>
                    </a:lnTo>
                    <a:lnTo>
                      <a:pt x="2965" y="345"/>
                    </a:lnTo>
                    <a:lnTo>
                      <a:pt x="2988" y="348"/>
                    </a:lnTo>
                    <a:lnTo>
                      <a:pt x="3009" y="340"/>
                    </a:lnTo>
                    <a:lnTo>
                      <a:pt x="3025" y="348"/>
                    </a:lnTo>
                    <a:lnTo>
                      <a:pt x="3044" y="350"/>
                    </a:lnTo>
                    <a:lnTo>
                      <a:pt x="3062" y="359"/>
                    </a:lnTo>
                    <a:lnTo>
                      <a:pt x="3094" y="387"/>
                    </a:lnTo>
                    <a:lnTo>
                      <a:pt x="3109" y="394"/>
                    </a:lnTo>
                    <a:lnTo>
                      <a:pt x="3121" y="396"/>
                    </a:lnTo>
                    <a:lnTo>
                      <a:pt x="3125" y="403"/>
                    </a:lnTo>
                    <a:lnTo>
                      <a:pt x="3125" y="408"/>
                    </a:lnTo>
                    <a:lnTo>
                      <a:pt x="3127" y="407"/>
                    </a:lnTo>
                    <a:lnTo>
                      <a:pt x="3128" y="423"/>
                    </a:lnTo>
                    <a:lnTo>
                      <a:pt x="3135" y="432"/>
                    </a:lnTo>
                    <a:lnTo>
                      <a:pt x="3134" y="448"/>
                    </a:lnTo>
                    <a:lnTo>
                      <a:pt x="3135" y="466"/>
                    </a:lnTo>
                    <a:lnTo>
                      <a:pt x="3145" y="482"/>
                    </a:lnTo>
                    <a:lnTo>
                      <a:pt x="3151" y="495"/>
                    </a:lnTo>
                    <a:lnTo>
                      <a:pt x="3170" y="494"/>
                    </a:lnTo>
                    <a:lnTo>
                      <a:pt x="3189" y="500"/>
                    </a:lnTo>
                    <a:lnTo>
                      <a:pt x="3207" y="498"/>
                    </a:lnTo>
                    <a:lnTo>
                      <a:pt x="3238" y="483"/>
                    </a:lnTo>
                    <a:lnTo>
                      <a:pt x="3272" y="461"/>
                    </a:lnTo>
                    <a:lnTo>
                      <a:pt x="3290" y="459"/>
                    </a:lnTo>
                    <a:lnTo>
                      <a:pt x="3323" y="441"/>
                    </a:lnTo>
                    <a:lnTo>
                      <a:pt x="3355" y="432"/>
                    </a:lnTo>
                    <a:lnTo>
                      <a:pt x="3356" y="435"/>
                    </a:lnTo>
                    <a:lnTo>
                      <a:pt x="3348" y="448"/>
                    </a:lnTo>
                    <a:lnTo>
                      <a:pt x="3348" y="468"/>
                    </a:lnTo>
                    <a:lnTo>
                      <a:pt x="3353" y="484"/>
                    </a:lnTo>
                    <a:lnTo>
                      <a:pt x="3350" y="504"/>
                    </a:lnTo>
                    <a:lnTo>
                      <a:pt x="3338" y="514"/>
                    </a:lnTo>
                    <a:lnTo>
                      <a:pt x="3324" y="527"/>
                    </a:lnTo>
                    <a:lnTo>
                      <a:pt x="3322" y="548"/>
                    </a:lnTo>
                    <a:lnTo>
                      <a:pt x="3308" y="581"/>
                    </a:lnTo>
                    <a:lnTo>
                      <a:pt x="3300" y="623"/>
                    </a:lnTo>
                    <a:lnTo>
                      <a:pt x="3281" y="661"/>
                    </a:lnTo>
                    <a:lnTo>
                      <a:pt x="3268" y="679"/>
                    </a:lnTo>
                    <a:lnTo>
                      <a:pt x="3263" y="699"/>
                    </a:lnTo>
                    <a:lnTo>
                      <a:pt x="3251" y="709"/>
                    </a:lnTo>
                    <a:lnTo>
                      <a:pt x="3246" y="705"/>
                    </a:lnTo>
                    <a:lnTo>
                      <a:pt x="3195" y="693"/>
                    </a:lnTo>
                    <a:lnTo>
                      <a:pt x="3182" y="700"/>
                    </a:lnTo>
                    <a:lnTo>
                      <a:pt x="3146" y="735"/>
                    </a:lnTo>
                    <a:lnTo>
                      <a:pt x="3154" y="748"/>
                    </a:lnTo>
                    <a:lnTo>
                      <a:pt x="3160" y="775"/>
                    </a:lnTo>
                    <a:lnTo>
                      <a:pt x="3160" y="834"/>
                    </a:lnTo>
                    <a:lnTo>
                      <a:pt x="3144" y="859"/>
                    </a:lnTo>
                    <a:lnTo>
                      <a:pt x="3124" y="876"/>
                    </a:lnTo>
                    <a:lnTo>
                      <a:pt x="3124" y="894"/>
                    </a:lnTo>
                    <a:lnTo>
                      <a:pt x="3116" y="893"/>
                    </a:lnTo>
                    <a:lnTo>
                      <a:pt x="3108" y="878"/>
                    </a:lnTo>
                    <a:lnTo>
                      <a:pt x="3097" y="867"/>
                    </a:lnTo>
                    <a:lnTo>
                      <a:pt x="3086" y="876"/>
                    </a:lnTo>
                    <a:lnTo>
                      <a:pt x="3079" y="896"/>
                    </a:lnTo>
                    <a:lnTo>
                      <a:pt x="3069" y="911"/>
                    </a:lnTo>
                    <a:lnTo>
                      <a:pt x="3038" y="935"/>
                    </a:lnTo>
                    <a:lnTo>
                      <a:pt x="3014" y="941"/>
                    </a:lnTo>
                    <a:lnTo>
                      <a:pt x="2994" y="941"/>
                    </a:lnTo>
                    <a:lnTo>
                      <a:pt x="2989" y="950"/>
                    </a:lnTo>
                    <a:lnTo>
                      <a:pt x="2995" y="981"/>
                    </a:lnTo>
                    <a:lnTo>
                      <a:pt x="2953" y="985"/>
                    </a:lnTo>
                    <a:lnTo>
                      <a:pt x="2939" y="975"/>
                    </a:lnTo>
                    <a:lnTo>
                      <a:pt x="2920" y="970"/>
                    </a:lnTo>
                    <a:lnTo>
                      <a:pt x="2908" y="980"/>
                    </a:lnTo>
                    <a:lnTo>
                      <a:pt x="2883" y="1009"/>
                    </a:lnTo>
                    <a:lnTo>
                      <a:pt x="2865" y="1024"/>
                    </a:lnTo>
                    <a:lnTo>
                      <a:pt x="2826" y="1045"/>
                    </a:lnTo>
                    <a:lnTo>
                      <a:pt x="2811" y="1052"/>
                    </a:lnTo>
                    <a:lnTo>
                      <a:pt x="2783" y="1087"/>
                    </a:lnTo>
                    <a:lnTo>
                      <a:pt x="2781" y="1091"/>
                    </a:lnTo>
                    <a:lnTo>
                      <a:pt x="2774" y="1094"/>
                    </a:lnTo>
                    <a:lnTo>
                      <a:pt x="2767" y="1097"/>
                    </a:lnTo>
                    <a:lnTo>
                      <a:pt x="2756" y="1097"/>
                    </a:lnTo>
                    <a:lnTo>
                      <a:pt x="2734" y="1104"/>
                    </a:lnTo>
                    <a:lnTo>
                      <a:pt x="2729" y="1097"/>
                    </a:lnTo>
                    <a:lnTo>
                      <a:pt x="2724" y="1102"/>
                    </a:lnTo>
                    <a:lnTo>
                      <a:pt x="2709" y="1113"/>
                    </a:lnTo>
                    <a:lnTo>
                      <a:pt x="2673" y="1128"/>
                    </a:lnTo>
                    <a:lnTo>
                      <a:pt x="2665" y="1136"/>
                    </a:lnTo>
                    <a:lnTo>
                      <a:pt x="2657" y="1149"/>
                    </a:lnTo>
                    <a:lnTo>
                      <a:pt x="2646" y="1157"/>
                    </a:lnTo>
                    <a:lnTo>
                      <a:pt x="2638" y="1157"/>
                    </a:lnTo>
                    <a:lnTo>
                      <a:pt x="2632" y="1163"/>
                    </a:lnTo>
                    <a:lnTo>
                      <a:pt x="2613" y="1172"/>
                    </a:lnTo>
                    <a:lnTo>
                      <a:pt x="2607" y="1168"/>
                    </a:lnTo>
                    <a:lnTo>
                      <a:pt x="2616" y="1156"/>
                    </a:lnTo>
                    <a:lnTo>
                      <a:pt x="2630" y="1151"/>
                    </a:lnTo>
                    <a:lnTo>
                      <a:pt x="2635" y="1140"/>
                    </a:lnTo>
                    <a:lnTo>
                      <a:pt x="2638" y="1129"/>
                    </a:lnTo>
                    <a:lnTo>
                      <a:pt x="2630" y="1126"/>
                    </a:lnTo>
                    <a:lnTo>
                      <a:pt x="2622" y="1119"/>
                    </a:lnTo>
                    <a:lnTo>
                      <a:pt x="2616" y="1118"/>
                    </a:lnTo>
                    <a:lnTo>
                      <a:pt x="2625" y="1112"/>
                    </a:lnTo>
                    <a:lnTo>
                      <a:pt x="2627" y="1101"/>
                    </a:lnTo>
                    <a:lnTo>
                      <a:pt x="2638" y="1093"/>
                    </a:lnTo>
                    <a:lnTo>
                      <a:pt x="2660" y="1063"/>
                    </a:lnTo>
                    <a:lnTo>
                      <a:pt x="2667" y="1050"/>
                    </a:lnTo>
                    <a:lnTo>
                      <a:pt x="2665" y="1042"/>
                    </a:lnTo>
                    <a:lnTo>
                      <a:pt x="2652" y="1028"/>
                    </a:lnTo>
                    <a:lnTo>
                      <a:pt x="2649" y="1016"/>
                    </a:lnTo>
                    <a:lnTo>
                      <a:pt x="2644" y="1010"/>
                    </a:lnTo>
                    <a:lnTo>
                      <a:pt x="2639" y="1016"/>
                    </a:lnTo>
                    <a:lnTo>
                      <a:pt x="2616" y="1017"/>
                    </a:lnTo>
                    <a:lnTo>
                      <a:pt x="2606" y="1021"/>
                    </a:lnTo>
                    <a:lnTo>
                      <a:pt x="2590" y="1038"/>
                    </a:lnTo>
                    <a:lnTo>
                      <a:pt x="2578" y="1053"/>
                    </a:lnTo>
                    <a:lnTo>
                      <a:pt x="2571" y="1065"/>
                    </a:lnTo>
                    <a:lnTo>
                      <a:pt x="2568" y="1070"/>
                    </a:lnTo>
                    <a:lnTo>
                      <a:pt x="2542" y="1082"/>
                    </a:lnTo>
                    <a:lnTo>
                      <a:pt x="2524" y="1096"/>
                    </a:lnTo>
                    <a:lnTo>
                      <a:pt x="2516" y="1098"/>
                    </a:lnTo>
                    <a:lnTo>
                      <a:pt x="2509" y="1112"/>
                    </a:lnTo>
                    <a:lnTo>
                      <a:pt x="2506" y="1126"/>
                    </a:lnTo>
                    <a:lnTo>
                      <a:pt x="2498" y="1135"/>
                    </a:lnTo>
                    <a:lnTo>
                      <a:pt x="2488" y="1141"/>
                    </a:lnTo>
                    <a:lnTo>
                      <a:pt x="2473" y="1144"/>
                    </a:lnTo>
                    <a:lnTo>
                      <a:pt x="2462" y="1147"/>
                    </a:lnTo>
                    <a:lnTo>
                      <a:pt x="2451" y="1147"/>
                    </a:lnTo>
                    <a:lnTo>
                      <a:pt x="2445" y="1144"/>
                    </a:lnTo>
                    <a:lnTo>
                      <a:pt x="2433" y="1142"/>
                    </a:lnTo>
                    <a:lnTo>
                      <a:pt x="2423" y="1152"/>
                    </a:lnTo>
                    <a:lnTo>
                      <a:pt x="2417" y="1172"/>
                    </a:lnTo>
                    <a:lnTo>
                      <a:pt x="2414" y="1189"/>
                    </a:lnTo>
                    <a:lnTo>
                      <a:pt x="2431" y="1207"/>
                    </a:lnTo>
                    <a:lnTo>
                      <a:pt x="2435" y="1216"/>
                    </a:lnTo>
                    <a:lnTo>
                      <a:pt x="2444" y="1221"/>
                    </a:lnTo>
                    <a:lnTo>
                      <a:pt x="2451" y="1221"/>
                    </a:lnTo>
                    <a:lnTo>
                      <a:pt x="2456" y="1228"/>
                    </a:lnTo>
                    <a:lnTo>
                      <a:pt x="2465" y="1228"/>
                    </a:lnTo>
                    <a:lnTo>
                      <a:pt x="2469" y="1239"/>
                    </a:lnTo>
                    <a:lnTo>
                      <a:pt x="2479" y="1247"/>
                    </a:lnTo>
                    <a:lnTo>
                      <a:pt x="2482" y="1255"/>
                    </a:lnTo>
                    <a:lnTo>
                      <a:pt x="2482" y="1265"/>
                    </a:lnTo>
                    <a:lnTo>
                      <a:pt x="2490" y="1276"/>
                    </a:lnTo>
                    <a:lnTo>
                      <a:pt x="2517" y="1286"/>
                    </a:lnTo>
                    <a:lnTo>
                      <a:pt x="2531" y="1285"/>
                    </a:lnTo>
                    <a:lnTo>
                      <a:pt x="2543" y="1269"/>
                    </a:lnTo>
                    <a:lnTo>
                      <a:pt x="2554" y="1260"/>
                    </a:lnTo>
                    <a:lnTo>
                      <a:pt x="2562" y="1249"/>
                    </a:lnTo>
                    <a:lnTo>
                      <a:pt x="2584" y="1239"/>
                    </a:lnTo>
                    <a:lnTo>
                      <a:pt x="2591" y="1238"/>
                    </a:lnTo>
                    <a:lnTo>
                      <a:pt x="2602" y="1249"/>
                    </a:lnTo>
                    <a:lnTo>
                      <a:pt x="2611" y="1254"/>
                    </a:lnTo>
                    <a:lnTo>
                      <a:pt x="2622" y="1255"/>
                    </a:lnTo>
                    <a:lnTo>
                      <a:pt x="2629" y="1264"/>
                    </a:lnTo>
                    <a:lnTo>
                      <a:pt x="2637" y="1265"/>
                    </a:lnTo>
                    <a:lnTo>
                      <a:pt x="2649" y="1263"/>
                    </a:lnTo>
                    <a:lnTo>
                      <a:pt x="2657" y="1258"/>
                    </a:lnTo>
                    <a:lnTo>
                      <a:pt x="2671" y="1264"/>
                    </a:lnTo>
                    <a:lnTo>
                      <a:pt x="2683" y="1266"/>
                    </a:lnTo>
                    <a:lnTo>
                      <a:pt x="2687" y="1268"/>
                    </a:lnTo>
                    <a:lnTo>
                      <a:pt x="2684" y="1281"/>
                    </a:lnTo>
                    <a:lnTo>
                      <a:pt x="2680" y="1290"/>
                    </a:lnTo>
                    <a:lnTo>
                      <a:pt x="2680" y="1295"/>
                    </a:lnTo>
                    <a:lnTo>
                      <a:pt x="2670" y="1307"/>
                    </a:lnTo>
                    <a:lnTo>
                      <a:pt x="2666" y="1303"/>
                    </a:lnTo>
                    <a:lnTo>
                      <a:pt x="2662" y="1293"/>
                    </a:lnTo>
                    <a:lnTo>
                      <a:pt x="2656" y="1297"/>
                    </a:lnTo>
                    <a:lnTo>
                      <a:pt x="2650" y="1295"/>
                    </a:lnTo>
                    <a:lnTo>
                      <a:pt x="2643" y="1301"/>
                    </a:lnTo>
                    <a:lnTo>
                      <a:pt x="2637" y="1311"/>
                    </a:lnTo>
                    <a:lnTo>
                      <a:pt x="2614" y="1313"/>
                    </a:lnTo>
                    <a:lnTo>
                      <a:pt x="2602" y="1319"/>
                    </a:lnTo>
                    <a:lnTo>
                      <a:pt x="2591" y="1319"/>
                    </a:lnTo>
                    <a:lnTo>
                      <a:pt x="2594" y="1333"/>
                    </a:lnTo>
                    <a:lnTo>
                      <a:pt x="2590" y="1333"/>
                    </a:lnTo>
                    <a:lnTo>
                      <a:pt x="2585" y="1338"/>
                    </a:lnTo>
                    <a:lnTo>
                      <a:pt x="2578" y="1355"/>
                    </a:lnTo>
                    <a:lnTo>
                      <a:pt x="2568" y="1356"/>
                    </a:lnTo>
                    <a:lnTo>
                      <a:pt x="2564" y="1345"/>
                    </a:lnTo>
                    <a:lnTo>
                      <a:pt x="2555" y="1345"/>
                    </a:lnTo>
                    <a:lnTo>
                      <a:pt x="2548" y="1354"/>
                    </a:lnTo>
                    <a:lnTo>
                      <a:pt x="2555" y="1362"/>
                    </a:lnTo>
                    <a:lnTo>
                      <a:pt x="2552" y="1371"/>
                    </a:lnTo>
                    <a:lnTo>
                      <a:pt x="2544" y="1381"/>
                    </a:lnTo>
                    <a:lnTo>
                      <a:pt x="2526" y="1391"/>
                    </a:lnTo>
                    <a:lnTo>
                      <a:pt x="2521" y="1404"/>
                    </a:lnTo>
                    <a:lnTo>
                      <a:pt x="2509" y="1421"/>
                    </a:lnTo>
                    <a:lnTo>
                      <a:pt x="2500" y="1437"/>
                    </a:lnTo>
                    <a:lnTo>
                      <a:pt x="2503" y="1446"/>
                    </a:lnTo>
                    <a:lnTo>
                      <a:pt x="2514" y="1448"/>
                    </a:lnTo>
                    <a:lnTo>
                      <a:pt x="2522" y="1456"/>
                    </a:lnTo>
                    <a:lnTo>
                      <a:pt x="2555" y="1473"/>
                    </a:lnTo>
                    <a:lnTo>
                      <a:pt x="2562" y="1483"/>
                    </a:lnTo>
                    <a:lnTo>
                      <a:pt x="2567" y="1499"/>
                    </a:lnTo>
                    <a:lnTo>
                      <a:pt x="2574" y="1508"/>
                    </a:lnTo>
                    <a:lnTo>
                      <a:pt x="2584" y="1548"/>
                    </a:lnTo>
                    <a:lnTo>
                      <a:pt x="2590" y="1561"/>
                    </a:lnTo>
                    <a:lnTo>
                      <a:pt x="2594" y="1578"/>
                    </a:lnTo>
                    <a:lnTo>
                      <a:pt x="2603" y="1592"/>
                    </a:lnTo>
                    <a:lnTo>
                      <a:pt x="2617" y="1598"/>
                    </a:lnTo>
                    <a:lnTo>
                      <a:pt x="2618" y="1608"/>
                    </a:lnTo>
                    <a:lnTo>
                      <a:pt x="2635" y="1625"/>
                    </a:lnTo>
                    <a:lnTo>
                      <a:pt x="2646" y="1642"/>
                    </a:lnTo>
                    <a:lnTo>
                      <a:pt x="2646" y="1646"/>
                    </a:lnTo>
                    <a:lnTo>
                      <a:pt x="2628" y="1637"/>
                    </a:lnTo>
                    <a:lnTo>
                      <a:pt x="2613" y="1632"/>
                    </a:lnTo>
                    <a:lnTo>
                      <a:pt x="2602" y="1632"/>
                    </a:lnTo>
                    <a:lnTo>
                      <a:pt x="2590" y="1624"/>
                    </a:lnTo>
                    <a:lnTo>
                      <a:pt x="2576" y="1620"/>
                    </a:lnTo>
                    <a:lnTo>
                      <a:pt x="2551" y="1625"/>
                    </a:lnTo>
                    <a:lnTo>
                      <a:pt x="2551" y="1631"/>
                    </a:lnTo>
                    <a:lnTo>
                      <a:pt x="2576" y="1626"/>
                    </a:lnTo>
                    <a:lnTo>
                      <a:pt x="2581" y="1630"/>
                    </a:lnTo>
                    <a:lnTo>
                      <a:pt x="2584" y="1637"/>
                    </a:lnTo>
                    <a:lnTo>
                      <a:pt x="2595" y="1639"/>
                    </a:lnTo>
                    <a:lnTo>
                      <a:pt x="2607" y="1647"/>
                    </a:lnTo>
                    <a:lnTo>
                      <a:pt x="2618" y="1660"/>
                    </a:lnTo>
                    <a:lnTo>
                      <a:pt x="2627" y="1664"/>
                    </a:lnTo>
                    <a:lnTo>
                      <a:pt x="2632" y="1667"/>
                    </a:lnTo>
                    <a:lnTo>
                      <a:pt x="2640" y="1677"/>
                    </a:lnTo>
                    <a:lnTo>
                      <a:pt x="2648" y="1690"/>
                    </a:lnTo>
                    <a:lnTo>
                      <a:pt x="2646" y="1695"/>
                    </a:lnTo>
                    <a:lnTo>
                      <a:pt x="2633" y="1696"/>
                    </a:lnTo>
                    <a:lnTo>
                      <a:pt x="2622" y="1706"/>
                    </a:lnTo>
                    <a:lnTo>
                      <a:pt x="2611" y="1710"/>
                    </a:lnTo>
                    <a:lnTo>
                      <a:pt x="2603" y="1715"/>
                    </a:lnTo>
                    <a:lnTo>
                      <a:pt x="2600" y="1720"/>
                    </a:lnTo>
                    <a:lnTo>
                      <a:pt x="2589" y="1727"/>
                    </a:lnTo>
                    <a:lnTo>
                      <a:pt x="2573" y="1727"/>
                    </a:lnTo>
                    <a:lnTo>
                      <a:pt x="2562" y="1730"/>
                    </a:lnTo>
                    <a:lnTo>
                      <a:pt x="2551" y="1734"/>
                    </a:lnTo>
                    <a:lnTo>
                      <a:pt x="2563" y="1733"/>
                    </a:lnTo>
                    <a:lnTo>
                      <a:pt x="2575" y="1737"/>
                    </a:lnTo>
                    <a:lnTo>
                      <a:pt x="2586" y="1742"/>
                    </a:lnTo>
                    <a:lnTo>
                      <a:pt x="2607" y="1733"/>
                    </a:lnTo>
                    <a:lnTo>
                      <a:pt x="2616" y="1736"/>
                    </a:lnTo>
                    <a:lnTo>
                      <a:pt x="2624" y="1743"/>
                    </a:lnTo>
                    <a:lnTo>
                      <a:pt x="2628" y="1749"/>
                    </a:lnTo>
                    <a:lnTo>
                      <a:pt x="2633" y="1753"/>
                    </a:lnTo>
                    <a:lnTo>
                      <a:pt x="2640" y="1755"/>
                    </a:lnTo>
                    <a:lnTo>
                      <a:pt x="2648" y="1755"/>
                    </a:lnTo>
                    <a:lnTo>
                      <a:pt x="2652" y="1758"/>
                    </a:lnTo>
                    <a:lnTo>
                      <a:pt x="2646" y="1761"/>
                    </a:lnTo>
                    <a:lnTo>
                      <a:pt x="2633" y="1776"/>
                    </a:lnTo>
                    <a:lnTo>
                      <a:pt x="2623" y="1781"/>
                    </a:lnTo>
                    <a:lnTo>
                      <a:pt x="2627" y="1782"/>
                    </a:lnTo>
                    <a:lnTo>
                      <a:pt x="2643" y="1775"/>
                    </a:lnTo>
                    <a:lnTo>
                      <a:pt x="2643" y="1788"/>
                    </a:lnTo>
                    <a:lnTo>
                      <a:pt x="2641" y="1798"/>
                    </a:lnTo>
                    <a:lnTo>
                      <a:pt x="2640" y="1795"/>
                    </a:lnTo>
                    <a:lnTo>
                      <a:pt x="2635" y="1798"/>
                    </a:lnTo>
                    <a:lnTo>
                      <a:pt x="2623" y="1802"/>
                    </a:lnTo>
                    <a:lnTo>
                      <a:pt x="2623" y="1804"/>
                    </a:lnTo>
                    <a:lnTo>
                      <a:pt x="2628" y="1814"/>
                    </a:lnTo>
                    <a:lnTo>
                      <a:pt x="2625" y="1829"/>
                    </a:lnTo>
                    <a:lnTo>
                      <a:pt x="2622" y="1833"/>
                    </a:lnTo>
                    <a:lnTo>
                      <a:pt x="2622" y="1850"/>
                    </a:lnTo>
                    <a:lnTo>
                      <a:pt x="2616" y="1865"/>
                    </a:lnTo>
                    <a:lnTo>
                      <a:pt x="2611" y="1862"/>
                    </a:lnTo>
                    <a:lnTo>
                      <a:pt x="2606" y="1856"/>
                    </a:lnTo>
                    <a:lnTo>
                      <a:pt x="2601" y="1860"/>
                    </a:lnTo>
                    <a:lnTo>
                      <a:pt x="2594" y="1871"/>
                    </a:lnTo>
                    <a:lnTo>
                      <a:pt x="2587" y="1879"/>
                    </a:lnTo>
                    <a:lnTo>
                      <a:pt x="2582" y="1887"/>
                    </a:lnTo>
                    <a:lnTo>
                      <a:pt x="2578" y="1890"/>
                    </a:lnTo>
                    <a:lnTo>
                      <a:pt x="2574" y="1897"/>
                    </a:lnTo>
                    <a:lnTo>
                      <a:pt x="2571" y="1904"/>
                    </a:lnTo>
                    <a:lnTo>
                      <a:pt x="2571" y="1911"/>
                    </a:lnTo>
                    <a:lnTo>
                      <a:pt x="2567" y="1921"/>
                    </a:lnTo>
                    <a:lnTo>
                      <a:pt x="2560" y="1930"/>
                    </a:lnTo>
                    <a:lnTo>
                      <a:pt x="2555" y="1933"/>
                    </a:lnTo>
                    <a:lnTo>
                      <a:pt x="2546" y="1943"/>
                    </a:lnTo>
                    <a:lnTo>
                      <a:pt x="2543" y="1957"/>
                    </a:lnTo>
                    <a:lnTo>
                      <a:pt x="2537" y="1964"/>
                    </a:lnTo>
                    <a:lnTo>
                      <a:pt x="2535" y="1962"/>
                    </a:lnTo>
                    <a:lnTo>
                      <a:pt x="2533" y="1948"/>
                    </a:lnTo>
                    <a:lnTo>
                      <a:pt x="2525" y="1949"/>
                    </a:lnTo>
                    <a:lnTo>
                      <a:pt x="2517" y="1956"/>
                    </a:lnTo>
                    <a:lnTo>
                      <a:pt x="2526" y="1973"/>
                    </a:lnTo>
                    <a:lnTo>
                      <a:pt x="2526" y="1976"/>
                    </a:lnTo>
                    <a:lnTo>
                      <a:pt x="2521" y="1992"/>
                    </a:lnTo>
                    <a:lnTo>
                      <a:pt x="2521" y="1997"/>
                    </a:lnTo>
                    <a:lnTo>
                      <a:pt x="2520" y="2003"/>
                    </a:lnTo>
                    <a:lnTo>
                      <a:pt x="2517" y="2010"/>
                    </a:lnTo>
                    <a:lnTo>
                      <a:pt x="2515" y="2013"/>
                    </a:lnTo>
                    <a:lnTo>
                      <a:pt x="2511" y="2014"/>
                    </a:lnTo>
                    <a:lnTo>
                      <a:pt x="2511" y="2021"/>
                    </a:lnTo>
                    <a:lnTo>
                      <a:pt x="2512" y="2028"/>
                    </a:lnTo>
                    <a:lnTo>
                      <a:pt x="2511" y="2030"/>
                    </a:lnTo>
                    <a:lnTo>
                      <a:pt x="2506" y="2028"/>
                    </a:lnTo>
                    <a:lnTo>
                      <a:pt x="2500" y="2028"/>
                    </a:lnTo>
                    <a:lnTo>
                      <a:pt x="2495" y="2033"/>
                    </a:lnTo>
                    <a:lnTo>
                      <a:pt x="2498" y="2040"/>
                    </a:lnTo>
                    <a:lnTo>
                      <a:pt x="2494" y="2046"/>
                    </a:lnTo>
                    <a:lnTo>
                      <a:pt x="2490" y="2044"/>
                    </a:lnTo>
                    <a:lnTo>
                      <a:pt x="2484" y="2045"/>
                    </a:lnTo>
                    <a:lnTo>
                      <a:pt x="2478" y="2060"/>
                    </a:lnTo>
                    <a:lnTo>
                      <a:pt x="2471" y="2065"/>
                    </a:lnTo>
                    <a:lnTo>
                      <a:pt x="2469" y="2075"/>
                    </a:lnTo>
                    <a:lnTo>
                      <a:pt x="2465" y="2081"/>
                    </a:lnTo>
                    <a:lnTo>
                      <a:pt x="2447" y="2083"/>
                    </a:lnTo>
                    <a:lnTo>
                      <a:pt x="2440" y="2081"/>
                    </a:lnTo>
                    <a:lnTo>
                      <a:pt x="2431" y="2088"/>
                    </a:lnTo>
                    <a:lnTo>
                      <a:pt x="2433" y="2091"/>
                    </a:lnTo>
                    <a:lnTo>
                      <a:pt x="2435" y="2097"/>
                    </a:lnTo>
                    <a:lnTo>
                      <a:pt x="2433" y="2105"/>
                    </a:lnTo>
                    <a:lnTo>
                      <a:pt x="2418" y="2119"/>
                    </a:lnTo>
                    <a:lnTo>
                      <a:pt x="2413" y="2119"/>
                    </a:lnTo>
                    <a:lnTo>
                      <a:pt x="2410" y="2131"/>
                    </a:lnTo>
                    <a:lnTo>
                      <a:pt x="2408" y="2123"/>
                    </a:lnTo>
                    <a:lnTo>
                      <a:pt x="2402" y="2127"/>
                    </a:lnTo>
                    <a:lnTo>
                      <a:pt x="2401" y="2135"/>
                    </a:lnTo>
                    <a:lnTo>
                      <a:pt x="2398" y="2134"/>
                    </a:lnTo>
                    <a:lnTo>
                      <a:pt x="2395" y="2134"/>
                    </a:lnTo>
                    <a:lnTo>
                      <a:pt x="2385" y="2141"/>
                    </a:lnTo>
                    <a:lnTo>
                      <a:pt x="2380" y="2140"/>
                    </a:lnTo>
                    <a:lnTo>
                      <a:pt x="2372" y="2141"/>
                    </a:lnTo>
                    <a:lnTo>
                      <a:pt x="2365" y="2152"/>
                    </a:lnTo>
                    <a:lnTo>
                      <a:pt x="2361" y="2159"/>
                    </a:lnTo>
                    <a:lnTo>
                      <a:pt x="2356" y="2164"/>
                    </a:lnTo>
                    <a:lnTo>
                      <a:pt x="2354" y="2170"/>
                    </a:lnTo>
                    <a:lnTo>
                      <a:pt x="2344" y="2177"/>
                    </a:lnTo>
                    <a:lnTo>
                      <a:pt x="2328" y="2183"/>
                    </a:lnTo>
                    <a:lnTo>
                      <a:pt x="2316" y="2189"/>
                    </a:lnTo>
                    <a:lnTo>
                      <a:pt x="2309" y="2186"/>
                    </a:lnTo>
                    <a:lnTo>
                      <a:pt x="2302" y="2184"/>
                    </a:lnTo>
                    <a:lnTo>
                      <a:pt x="2299" y="2189"/>
                    </a:lnTo>
                    <a:lnTo>
                      <a:pt x="2297" y="2193"/>
                    </a:lnTo>
                    <a:lnTo>
                      <a:pt x="2291" y="2195"/>
                    </a:lnTo>
                    <a:lnTo>
                      <a:pt x="2285" y="2193"/>
                    </a:lnTo>
                    <a:lnTo>
                      <a:pt x="2285" y="2188"/>
                    </a:lnTo>
                    <a:lnTo>
                      <a:pt x="2277" y="2184"/>
                    </a:lnTo>
                    <a:lnTo>
                      <a:pt x="2268" y="2190"/>
                    </a:lnTo>
                    <a:lnTo>
                      <a:pt x="2263" y="2199"/>
                    </a:lnTo>
                    <a:lnTo>
                      <a:pt x="2256" y="2199"/>
                    </a:lnTo>
                    <a:lnTo>
                      <a:pt x="2253" y="2193"/>
                    </a:lnTo>
                    <a:lnTo>
                      <a:pt x="2253" y="2189"/>
                    </a:lnTo>
                    <a:lnTo>
                      <a:pt x="2245" y="2191"/>
                    </a:lnTo>
                    <a:lnTo>
                      <a:pt x="2245" y="2202"/>
                    </a:lnTo>
                    <a:lnTo>
                      <a:pt x="2243" y="220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72" name="Freeform 249">
              <a:extLst>
                <a:ext uri="{FF2B5EF4-FFF2-40B4-BE49-F238E27FC236}">
                  <a16:creationId xmlns:a16="http://schemas.microsoft.com/office/drawing/2014/main" xmlns="" id="{FC1FF11C-6DD7-4051-98AC-52ACE3B6EE4C}"/>
                </a:ext>
              </a:extLst>
            </p:cNvPr>
            <p:cNvSpPr>
              <a:spLocks noChangeAspect="1"/>
            </p:cNvSpPr>
            <p:nvPr/>
          </p:nvSpPr>
          <p:spPr bwMode="gray">
            <a:xfrm>
              <a:off x="8619292" y="3420694"/>
              <a:ext cx="181413" cy="199397"/>
            </a:xfrm>
            <a:custGeom>
              <a:avLst/>
              <a:gdLst/>
              <a:ahLst/>
              <a:cxnLst>
                <a:cxn ang="0">
                  <a:pos x="220" y="310"/>
                </a:cxn>
                <a:cxn ang="0">
                  <a:pos x="185" y="277"/>
                </a:cxn>
                <a:cxn ang="0">
                  <a:pos x="169" y="266"/>
                </a:cxn>
                <a:cxn ang="0">
                  <a:pos x="174" y="262"/>
                </a:cxn>
                <a:cxn ang="0">
                  <a:pos x="174" y="236"/>
                </a:cxn>
                <a:cxn ang="0">
                  <a:pos x="186" y="226"/>
                </a:cxn>
                <a:cxn ang="0">
                  <a:pos x="199" y="212"/>
                </a:cxn>
                <a:cxn ang="0">
                  <a:pos x="235" y="200"/>
                </a:cxn>
                <a:cxn ang="0">
                  <a:pos x="257" y="181"/>
                </a:cxn>
                <a:cxn ang="0">
                  <a:pos x="289" y="155"/>
                </a:cxn>
                <a:cxn ang="0">
                  <a:pos x="297" y="121"/>
                </a:cxn>
                <a:cxn ang="0">
                  <a:pos x="295" y="101"/>
                </a:cxn>
                <a:cxn ang="0">
                  <a:pos x="308" y="80"/>
                </a:cxn>
                <a:cxn ang="0">
                  <a:pos x="342" y="46"/>
                </a:cxn>
                <a:cxn ang="0">
                  <a:pos x="347" y="41"/>
                </a:cxn>
                <a:cxn ang="0">
                  <a:pos x="343" y="27"/>
                </a:cxn>
                <a:cxn ang="0">
                  <a:pos x="327" y="11"/>
                </a:cxn>
                <a:cxn ang="0">
                  <a:pos x="305" y="9"/>
                </a:cxn>
                <a:cxn ang="0">
                  <a:pos x="288" y="44"/>
                </a:cxn>
                <a:cxn ang="0">
                  <a:pos x="233" y="74"/>
                </a:cxn>
                <a:cxn ang="0">
                  <a:pos x="208" y="83"/>
                </a:cxn>
                <a:cxn ang="0">
                  <a:pos x="172" y="118"/>
                </a:cxn>
                <a:cxn ang="0">
                  <a:pos x="139" y="103"/>
                </a:cxn>
                <a:cxn ang="0">
                  <a:pos x="102" y="142"/>
                </a:cxn>
                <a:cxn ang="0">
                  <a:pos x="45" y="178"/>
                </a:cxn>
                <a:cxn ang="0">
                  <a:pos x="2" y="220"/>
                </a:cxn>
                <a:cxn ang="0">
                  <a:pos x="13" y="235"/>
                </a:cxn>
                <a:cxn ang="0">
                  <a:pos x="30" y="239"/>
                </a:cxn>
                <a:cxn ang="0">
                  <a:pos x="57" y="245"/>
                </a:cxn>
                <a:cxn ang="0">
                  <a:pos x="59" y="258"/>
                </a:cxn>
                <a:cxn ang="0">
                  <a:pos x="50" y="301"/>
                </a:cxn>
                <a:cxn ang="0">
                  <a:pos x="59" y="307"/>
                </a:cxn>
                <a:cxn ang="0">
                  <a:pos x="43" y="320"/>
                </a:cxn>
                <a:cxn ang="0">
                  <a:pos x="32" y="339"/>
                </a:cxn>
                <a:cxn ang="0">
                  <a:pos x="40" y="353"/>
                </a:cxn>
                <a:cxn ang="0">
                  <a:pos x="48" y="355"/>
                </a:cxn>
                <a:cxn ang="0">
                  <a:pos x="40" y="361"/>
                </a:cxn>
                <a:cxn ang="0">
                  <a:pos x="47" y="366"/>
                </a:cxn>
                <a:cxn ang="0">
                  <a:pos x="53" y="377"/>
                </a:cxn>
                <a:cxn ang="0">
                  <a:pos x="64" y="372"/>
                </a:cxn>
                <a:cxn ang="0">
                  <a:pos x="74" y="360"/>
                </a:cxn>
                <a:cxn ang="0">
                  <a:pos x="78" y="356"/>
                </a:cxn>
                <a:cxn ang="0">
                  <a:pos x="91" y="368"/>
                </a:cxn>
                <a:cxn ang="0">
                  <a:pos x="102" y="369"/>
                </a:cxn>
                <a:cxn ang="0">
                  <a:pos x="121" y="374"/>
                </a:cxn>
                <a:cxn ang="0">
                  <a:pos x="156" y="340"/>
                </a:cxn>
                <a:cxn ang="0">
                  <a:pos x="191" y="340"/>
                </a:cxn>
                <a:cxn ang="0">
                  <a:pos x="223" y="318"/>
                </a:cxn>
              </a:cxnLst>
              <a:rect l="0" t="0" r="r" b="b"/>
              <a:pathLst>
                <a:path w="349" h="377">
                  <a:moveTo>
                    <a:pt x="223" y="318"/>
                  </a:moveTo>
                  <a:lnTo>
                    <a:pt x="220" y="310"/>
                  </a:lnTo>
                  <a:lnTo>
                    <a:pt x="196" y="290"/>
                  </a:lnTo>
                  <a:lnTo>
                    <a:pt x="185" y="277"/>
                  </a:lnTo>
                  <a:lnTo>
                    <a:pt x="171" y="272"/>
                  </a:lnTo>
                  <a:lnTo>
                    <a:pt x="169" y="266"/>
                  </a:lnTo>
                  <a:lnTo>
                    <a:pt x="174" y="253"/>
                  </a:lnTo>
                  <a:lnTo>
                    <a:pt x="174" y="262"/>
                  </a:lnTo>
                  <a:lnTo>
                    <a:pt x="175" y="255"/>
                  </a:lnTo>
                  <a:lnTo>
                    <a:pt x="174" y="236"/>
                  </a:lnTo>
                  <a:lnTo>
                    <a:pt x="175" y="229"/>
                  </a:lnTo>
                  <a:lnTo>
                    <a:pt x="186" y="226"/>
                  </a:lnTo>
                  <a:lnTo>
                    <a:pt x="196" y="220"/>
                  </a:lnTo>
                  <a:lnTo>
                    <a:pt x="199" y="212"/>
                  </a:lnTo>
                  <a:lnTo>
                    <a:pt x="223" y="209"/>
                  </a:lnTo>
                  <a:lnTo>
                    <a:pt x="235" y="200"/>
                  </a:lnTo>
                  <a:lnTo>
                    <a:pt x="239" y="194"/>
                  </a:lnTo>
                  <a:lnTo>
                    <a:pt x="257" y="181"/>
                  </a:lnTo>
                  <a:lnTo>
                    <a:pt x="274" y="162"/>
                  </a:lnTo>
                  <a:lnTo>
                    <a:pt x="289" y="155"/>
                  </a:lnTo>
                  <a:lnTo>
                    <a:pt x="295" y="150"/>
                  </a:lnTo>
                  <a:lnTo>
                    <a:pt x="297" y="121"/>
                  </a:lnTo>
                  <a:lnTo>
                    <a:pt x="293" y="112"/>
                  </a:lnTo>
                  <a:lnTo>
                    <a:pt x="295" y="101"/>
                  </a:lnTo>
                  <a:lnTo>
                    <a:pt x="304" y="87"/>
                  </a:lnTo>
                  <a:lnTo>
                    <a:pt x="308" y="80"/>
                  </a:lnTo>
                  <a:lnTo>
                    <a:pt x="335" y="49"/>
                  </a:lnTo>
                  <a:lnTo>
                    <a:pt x="342" y="46"/>
                  </a:lnTo>
                  <a:lnTo>
                    <a:pt x="349" y="48"/>
                  </a:lnTo>
                  <a:lnTo>
                    <a:pt x="347" y="41"/>
                  </a:lnTo>
                  <a:lnTo>
                    <a:pt x="343" y="33"/>
                  </a:lnTo>
                  <a:lnTo>
                    <a:pt x="343" y="27"/>
                  </a:lnTo>
                  <a:lnTo>
                    <a:pt x="335" y="26"/>
                  </a:lnTo>
                  <a:lnTo>
                    <a:pt x="327" y="11"/>
                  </a:lnTo>
                  <a:lnTo>
                    <a:pt x="316" y="0"/>
                  </a:lnTo>
                  <a:lnTo>
                    <a:pt x="305" y="9"/>
                  </a:lnTo>
                  <a:lnTo>
                    <a:pt x="298" y="29"/>
                  </a:lnTo>
                  <a:lnTo>
                    <a:pt x="288" y="44"/>
                  </a:lnTo>
                  <a:lnTo>
                    <a:pt x="257" y="68"/>
                  </a:lnTo>
                  <a:lnTo>
                    <a:pt x="233" y="74"/>
                  </a:lnTo>
                  <a:lnTo>
                    <a:pt x="213" y="74"/>
                  </a:lnTo>
                  <a:lnTo>
                    <a:pt x="208" y="83"/>
                  </a:lnTo>
                  <a:lnTo>
                    <a:pt x="214" y="114"/>
                  </a:lnTo>
                  <a:lnTo>
                    <a:pt x="172" y="118"/>
                  </a:lnTo>
                  <a:lnTo>
                    <a:pt x="158" y="108"/>
                  </a:lnTo>
                  <a:lnTo>
                    <a:pt x="139" y="103"/>
                  </a:lnTo>
                  <a:lnTo>
                    <a:pt x="127" y="113"/>
                  </a:lnTo>
                  <a:lnTo>
                    <a:pt x="102" y="142"/>
                  </a:lnTo>
                  <a:lnTo>
                    <a:pt x="84" y="157"/>
                  </a:lnTo>
                  <a:lnTo>
                    <a:pt x="45" y="178"/>
                  </a:lnTo>
                  <a:lnTo>
                    <a:pt x="30" y="185"/>
                  </a:lnTo>
                  <a:lnTo>
                    <a:pt x="2" y="220"/>
                  </a:lnTo>
                  <a:lnTo>
                    <a:pt x="0" y="224"/>
                  </a:lnTo>
                  <a:lnTo>
                    <a:pt x="13" y="235"/>
                  </a:lnTo>
                  <a:lnTo>
                    <a:pt x="16" y="246"/>
                  </a:lnTo>
                  <a:lnTo>
                    <a:pt x="30" y="239"/>
                  </a:lnTo>
                  <a:lnTo>
                    <a:pt x="42" y="243"/>
                  </a:lnTo>
                  <a:lnTo>
                    <a:pt x="57" y="245"/>
                  </a:lnTo>
                  <a:lnTo>
                    <a:pt x="63" y="248"/>
                  </a:lnTo>
                  <a:lnTo>
                    <a:pt x="59" y="258"/>
                  </a:lnTo>
                  <a:lnTo>
                    <a:pt x="56" y="278"/>
                  </a:lnTo>
                  <a:lnTo>
                    <a:pt x="50" y="301"/>
                  </a:lnTo>
                  <a:lnTo>
                    <a:pt x="52" y="307"/>
                  </a:lnTo>
                  <a:lnTo>
                    <a:pt x="59" y="307"/>
                  </a:lnTo>
                  <a:lnTo>
                    <a:pt x="45" y="315"/>
                  </a:lnTo>
                  <a:lnTo>
                    <a:pt x="43" y="320"/>
                  </a:lnTo>
                  <a:lnTo>
                    <a:pt x="37" y="323"/>
                  </a:lnTo>
                  <a:lnTo>
                    <a:pt x="32" y="339"/>
                  </a:lnTo>
                  <a:lnTo>
                    <a:pt x="24" y="352"/>
                  </a:lnTo>
                  <a:lnTo>
                    <a:pt x="40" y="353"/>
                  </a:lnTo>
                  <a:lnTo>
                    <a:pt x="50" y="350"/>
                  </a:lnTo>
                  <a:lnTo>
                    <a:pt x="48" y="355"/>
                  </a:lnTo>
                  <a:lnTo>
                    <a:pt x="45" y="361"/>
                  </a:lnTo>
                  <a:lnTo>
                    <a:pt x="40" y="361"/>
                  </a:lnTo>
                  <a:lnTo>
                    <a:pt x="41" y="368"/>
                  </a:lnTo>
                  <a:lnTo>
                    <a:pt x="47" y="366"/>
                  </a:lnTo>
                  <a:lnTo>
                    <a:pt x="51" y="376"/>
                  </a:lnTo>
                  <a:lnTo>
                    <a:pt x="53" y="377"/>
                  </a:lnTo>
                  <a:lnTo>
                    <a:pt x="61" y="377"/>
                  </a:lnTo>
                  <a:lnTo>
                    <a:pt x="64" y="372"/>
                  </a:lnTo>
                  <a:lnTo>
                    <a:pt x="71" y="370"/>
                  </a:lnTo>
                  <a:lnTo>
                    <a:pt x="74" y="360"/>
                  </a:lnTo>
                  <a:lnTo>
                    <a:pt x="72" y="355"/>
                  </a:lnTo>
                  <a:lnTo>
                    <a:pt x="78" y="356"/>
                  </a:lnTo>
                  <a:lnTo>
                    <a:pt x="84" y="365"/>
                  </a:lnTo>
                  <a:lnTo>
                    <a:pt x="91" y="368"/>
                  </a:lnTo>
                  <a:lnTo>
                    <a:pt x="99" y="374"/>
                  </a:lnTo>
                  <a:lnTo>
                    <a:pt x="102" y="369"/>
                  </a:lnTo>
                  <a:lnTo>
                    <a:pt x="113" y="365"/>
                  </a:lnTo>
                  <a:lnTo>
                    <a:pt x="121" y="374"/>
                  </a:lnTo>
                  <a:lnTo>
                    <a:pt x="134" y="363"/>
                  </a:lnTo>
                  <a:lnTo>
                    <a:pt x="156" y="340"/>
                  </a:lnTo>
                  <a:lnTo>
                    <a:pt x="174" y="339"/>
                  </a:lnTo>
                  <a:lnTo>
                    <a:pt x="191" y="340"/>
                  </a:lnTo>
                  <a:lnTo>
                    <a:pt x="206" y="334"/>
                  </a:lnTo>
                  <a:lnTo>
                    <a:pt x="223" y="31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73" name="Freeform 250">
              <a:extLst>
                <a:ext uri="{FF2B5EF4-FFF2-40B4-BE49-F238E27FC236}">
                  <a16:creationId xmlns:a16="http://schemas.microsoft.com/office/drawing/2014/main" xmlns="" id="{84B5DD3D-63CE-4BE3-B481-9B8D2E2B7E2B}"/>
                </a:ext>
              </a:extLst>
            </p:cNvPr>
            <p:cNvSpPr>
              <a:spLocks noChangeAspect="1"/>
            </p:cNvSpPr>
            <p:nvPr/>
          </p:nvSpPr>
          <p:spPr bwMode="auto">
            <a:xfrm>
              <a:off x="5310067" y="3171447"/>
              <a:ext cx="222075" cy="109045"/>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74" name="Freeform 251">
              <a:extLst>
                <a:ext uri="{FF2B5EF4-FFF2-40B4-BE49-F238E27FC236}">
                  <a16:creationId xmlns:a16="http://schemas.microsoft.com/office/drawing/2014/main" xmlns="" id="{75028057-09C0-4A3F-BE71-5D66D6243940}"/>
                </a:ext>
              </a:extLst>
            </p:cNvPr>
            <p:cNvSpPr>
              <a:spLocks noChangeAspect="1"/>
            </p:cNvSpPr>
            <p:nvPr/>
          </p:nvSpPr>
          <p:spPr bwMode="auto">
            <a:xfrm>
              <a:off x="5081737" y="3433156"/>
              <a:ext cx="12511" cy="9347"/>
            </a:xfrm>
            <a:custGeom>
              <a:avLst/>
              <a:gdLst/>
              <a:ahLst/>
              <a:cxnLst>
                <a:cxn ang="0">
                  <a:pos x="18" y="7"/>
                </a:cxn>
                <a:cxn ang="0">
                  <a:pos x="21" y="11"/>
                </a:cxn>
                <a:cxn ang="0">
                  <a:pos x="16" y="13"/>
                </a:cxn>
                <a:cxn ang="0">
                  <a:pos x="10" y="12"/>
                </a:cxn>
                <a:cxn ang="0">
                  <a:pos x="6" y="7"/>
                </a:cxn>
                <a:cxn ang="0">
                  <a:pos x="0" y="0"/>
                </a:cxn>
                <a:cxn ang="0">
                  <a:pos x="13" y="1"/>
                </a:cxn>
                <a:cxn ang="0">
                  <a:pos x="18" y="7"/>
                </a:cxn>
              </a:cxnLst>
              <a:rect l="0" t="0" r="r" b="b"/>
              <a:pathLst>
                <a:path w="21" h="13">
                  <a:moveTo>
                    <a:pt x="18" y="7"/>
                  </a:moveTo>
                  <a:lnTo>
                    <a:pt x="21" y="11"/>
                  </a:lnTo>
                  <a:lnTo>
                    <a:pt x="16" y="13"/>
                  </a:lnTo>
                  <a:lnTo>
                    <a:pt x="10" y="12"/>
                  </a:lnTo>
                  <a:lnTo>
                    <a:pt x="6" y="7"/>
                  </a:lnTo>
                  <a:lnTo>
                    <a:pt x="0" y="0"/>
                  </a:lnTo>
                  <a:lnTo>
                    <a:pt x="13" y="1"/>
                  </a:lnTo>
                  <a:lnTo>
                    <a:pt x="18" y="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75" name="Freeform 252">
              <a:extLst>
                <a:ext uri="{FF2B5EF4-FFF2-40B4-BE49-F238E27FC236}">
                  <a16:creationId xmlns:a16="http://schemas.microsoft.com/office/drawing/2014/main" xmlns="" id="{C70CDBE6-3E57-4F2F-8224-AD0E5E835645}"/>
                </a:ext>
              </a:extLst>
            </p:cNvPr>
            <p:cNvSpPr>
              <a:spLocks noChangeAspect="1"/>
            </p:cNvSpPr>
            <p:nvPr/>
          </p:nvSpPr>
          <p:spPr bwMode="auto">
            <a:xfrm>
              <a:off x="5313195" y="3239990"/>
              <a:ext cx="9383" cy="15578"/>
            </a:xfrm>
            <a:custGeom>
              <a:avLst/>
              <a:gdLst/>
              <a:ahLst/>
              <a:cxnLst>
                <a:cxn ang="0">
                  <a:pos x="8" y="30"/>
                </a:cxn>
                <a:cxn ang="0">
                  <a:pos x="14" y="23"/>
                </a:cxn>
                <a:cxn ang="0">
                  <a:pos x="14" y="12"/>
                </a:cxn>
                <a:cxn ang="0">
                  <a:pos x="13" y="5"/>
                </a:cxn>
                <a:cxn ang="0">
                  <a:pos x="4" y="0"/>
                </a:cxn>
                <a:cxn ang="0">
                  <a:pos x="2" y="8"/>
                </a:cxn>
                <a:cxn ang="0">
                  <a:pos x="0" y="18"/>
                </a:cxn>
                <a:cxn ang="0">
                  <a:pos x="8" y="30"/>
                </a:cxn>
              </a:cxnLst>
              <a:rect l="0" t="0" r="r" b="b"/>
              <a:pathLst>
                <a:path w="14" h="30">
                  <a:moveTo>
                    <a:pt x="8" y="30"/>
                  </a:moveTo>
                  <a:lnTo>
                    <a:pt x="14" y="23"/>
                  </a:lnTo>
                  <a:lnTo>
                    <a:pt x="14" y="12"/>
                  </a:lnTo>
                  <a:lnTo>
                    <a:pt x="13" y="5"/>
                  </a:lnTo>
                  <a:lnTo>
                    <a:pt x="4" y="0"/>
                  </a:lnTo>
                  <a:lnTo>
                    <a:pt x="2" y="8"/>
                  </a:lnTo>
                  <a:lnTo>
                    <a:pt x="0" y="18"/>
                  </a:lnTo>
                  <a:lnTo>
                    <a:pt x="8" y="3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76" name="Group 253">
              <a:extLst>
                <a:ext uri="{FF2B5EF4-FFF2-40B4-BE49-F238E27FC236}">
                  <a16:creationId xmlns:a16="http://schemas.microsoft.com/office/drawing/2014/main" xmlns="" id="{E05B91E1-CDEB-4F28-B298-2C0F63671B16}"/>
                </a:ext>
              </a:extLst>
            </p:cNvPr>
            <p:cNvGrpSpPr>
              <a:grpSpLocks noChangeAspect="1"/>
            </p:cNvGrpSpPr>
            <p:nvPr/>
          </p:nvGrpSpPr>
          <p:grpSpPr bwMode="auto">
            <a:xfrm>
              <a:off x="5231872" y="3252452"/>
              <a:ext cx="337804" cy="401910"/>
              <a:chOff x="2831" y="1978"/>
              <a:chExt cx="129" cy="153"/>
            </a:xfrm>
            <a:grpFill/>
          </p:grpSpPr>
          <p:sp>
            <p:nvSpPr>
              <p:cNvPr id="223" name="Freeform 254">
                <a:extLst>
                  <a:ext uri="{FF2B5EF4-FFF2-40B4-BE49-F238E27FC236}">
                    <a16:creationId xmlns:a16="http://schemas.microsoft.com/office/drawing/2014/main" xmlns="" id="{BDA1BE5A-7841-4E27-81DB-A83E110A4116}"/>
                  </a:ext>
                </a:extLst>
              </p:cNvPr>
              <p:cNvSpPr>
                <a:spLocks noChangeAspect="1"/>
              </p:cNvSpPr>
              <p:nvPr/>
            </p:nvSpPr>
            <p:spPr bwMode="auto">
              <a:xfrm>
                <a:off x="2895" y="2109"/>
                <a:ext cx="34" cy="22"/>
              </a:xfrm>
              <a:custGeom>
                <a:avLst/>
                <a:gdLst/>
                <a:ahLst/>
                <a:cxnLst>
                  <a:cxn ang="0">
                    <a:pos x="172" y="0"/>
                  </a:cxn>
                  <a:cxn ang="0">
                    <a:pos x="168" y="1"/>
                  </a:cxn>
                  <a:cxn ang="0">
                    <a:pos x="168" y="2"/>
                  </a:cxn>
                  <a:cxn ang="0">
                    <a:pos x="167" y="12"/>
                  </a:cxn>
                  <a:cxn ang="0">
                    <a:pos x="153" y="34"/>
                  </a:cxn>
                  <a:cxn ang="0">
                    <a:pos x="143" y="60"/>
                  </a:cxn>
                  <a:cxn ang="0">
                    <a:pos x="142" y="66"/>
                  </a:cxn>
                  <a:cxn ang="0">
                    <a:pos x="146" y="70"/>
                  </a:cxn>
                  <a:cxn ang="0">
                    <a:pos x="147" y="75"/>
                  </a:cxn>
                  <a:cxn ang="0">
                    <a:pos x="152" y="87"/>
                  </a:cxn>
                  <a:cxn ang="0">
                    <a:pos x="146" y="103"/>
                  </a:cxn>
                  <a:cxn ang="0">
                    <a:pos x="145" y="110"/>
                  </a:cxn>
                  <a:cxn ang="0">
                    <a:pos x="130" y="110"/>
                  </a:cxn>
                  <a:cxn ang="0">
                    <a:pos x="118" y="108"/>
                  </a:cxn>
                  <a:cxn ang="0">
                    <a:pos x="108" y="98"/>
                  </a:cxn>
                  <a:cxn ang="0">
                    <a:pos x="99" y="88"/>
                  </a:cxn>
                  <a:cxn ang="0">
                    <a:pos x="84" y="83"/>
                  </a:cxn>
                  <a:cxn ang="0">
                    <a:pos x="76" y="82"/>
                  </a:cxn>
                  <a:cxn ang="0">
                    <a:pos x="67" y="79"/>
                  </a:cxn>
                  <a:cxn ang="0">
                    <a:pos x="61" y="71"/>
                  </a:cxn>
                  <a:cxn ang="0">
                    <a:pos x="49" y="66"/>
                  </a:cxn>
                  <a:cxn ang="0">
                    <a:pos x="37" y="56"/>
                  </a:cxn>
                  <a:cxn ang="0">
                    <a:pos x="25" y="51"/>
                  </a:cxn>
                  <a:cxn ang="0">
                    <a:pos x="8" y="48"/>
                  </a:cxn>
                  <a:cxn ang="0">
                    <a:pos x="2" y="40"/>
                  </a:cxn>
                  <a:cxn ang="0">
                    <a:pos x="0" y="26"/>
                  </a:cxn>
                  <a:cxn ang="0">
                    <a:pos x="1" y="18"/>
                  </a:cxn>
                  <a:cxn ang="0">
                    <a:pos x="3" y="15"/>
                  </a:cxn>
                  <a:cxn ang="0">
                    <a:pos x="6" y="10"/>
                  </a:cxn>
                  <a:cxn ang="0">
                    <a:pos x="9" y="8"/>
                  </a:cxn>
                  <a:cxn ang="0">
                    <a:pos x="19" y="15"/>
                  </a:cxn>
                  <a:cxn ang="0">
                    <a:pos x="25" y="15"/>
                  </a:cxn>
                  <a:cxn ang="0">
                    <a:pos x="41" y="5"/>
                  </a:cxn>
                  <a:cxn ang="0">
                    <a:pos x="62" y="15"/>
                  </a:cxn>
                  <a:cxn ang="0">
                    <a:pos x="66" y="22"/>
                  </a:cxn>
                  <a:cxn ang="0">
                    <a:pos x="73" y="22"/>
                  </a:cxn>
                  <a:cxn ang="0">
                    <a:pos x="80" y="20"/>
                  </a:cxn>
                  <a:cxn ang="0">
                    <a:pos x="110" y="16"/>
                  </a:cxn>
                  <a:cxn ang="0">
                    <a:pos x="119" y="13"/>
                  </a:cxn>
                  <a:cxn ang="0">
                    <a:pos x="127" y="8"/>
                  </a:cxn>
                  <a:cxn ang="0">
                    <a:pos x="146" y="8"/>
                  </a:cxn>
                  <a:cxn ang="0">
                    <a:pos x="152" y="4"/>
                  </a:cxn>
                  <a:cxn ang="0">
                    <a:pos x="163" y="2"/>
                  </a:cxn>
                  <a:cxn ang="0">
                    <a:pos x="172" y="0"/>
                  </a:cxn>
                </a:cxnLst>
                <a:rect l="0" t="0" r="r" b="b"/>
                <a:pathLst>
                  <a:path w="172" h="110">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24" name="Freeform 255">
                <a:extLst>
                  <a:ext uri="{FF2B5EF4-FFF2-40B4-BE49-F238E27FC236}">
                    <a16:creationId xmlns:a16="http://schemas.microsoft.com/office/drawing/2014/main" xmlns="" id="{91A060D2-9610-4BB0-B953-3BBD590DF2F2}"/>
                  </a:ext>
                </a:extLst>
              </p:cNvPr>
              <p:cNvSpPr>
                <a:spLocks noChangeAspect="1"/>
              </p:cNvSpPr>
              <p:nvPr/>
            </p:nvSpPr>
            <p:spPr bwMode="auto">
              <a:xfrm>
                <a:off x="2848" y="2066"/>
                <a:ext cx="16" cy="35"/>
              </a:xfrm>
              <a:custGeom>
                <a:avLst/>
                <a:gdLst/>
                <a:ahLst/>
                <a:cxnLst>
                  <a:cxn ang="0">
                    <a:pos x="50" y="0"/>
                  </a:cxn>
                  <a:cxn ang="0">
                    <a:pos x="63" y="5"/>
                  </a:cxn>
                  <a:cxn ang="0">
                    <a:pos x="64" y="8"/>
                  </a:cxn>
                  <a:cxn ang="0">
                    <a:pos x="70" y="12"/>
                  </a:cxn>
                  <a:cxn ang="0">
                    <a:pos x="75" y="24"/>
                  </a:cxn>
                  <a:cxn ang="0">
                    <a:pos x="81" y="43"/>
                  </a:cxn>
                  <a:cxn ang="0">
                    <a:pos x="82" y="63"/>
                  </a:cxn>
                  <a:cxn ang="0">
                    <a:pos x="80" y="79"/>
                  </a:cxn>
                  <a:cxn ang="0">
                    <a:pos x="81" y="111"/>
                  </a:cxn>
                  <a:cxn ang="0">
                    <a:pos x="80" y="138"/>
                  </a:cxn>
                  <a:cxn ang="0">
                    <a:pos x="76" y="144"/>
                  </a:cxn>
                  <a:cxn ang="0">
                    <a:pos x="76" y="149"/>
                  </a:cxn>
                  <a:cxn ang="0">
                    <a:pos x="70" y="154"/>
                  </a:cxn>
                  <a:cxn ang="0">
                    <a:pos x="57" y="150"/>
                  </a:cxn>
                  <a:cxn ang="0">
                    <a:pos x="52" y="155"/>
                  </a:cxn>
                  <a:cxn ang="0">
                    <a:pos x="47" y="165"/>
                  </a:cxn>
                  <a:cxn ang="0">
                    <a:pos x="41" y="171"/>
                  </a:cxn>
                  <a:cxn ang="0">
                    <a:pos x="31" y="173"/>
                  </a:cxn>
                  <a:cxn ang="0">
                    <a:pos x="26" y="168"/>
                  </a:cxn>
                  <a:cxn ang="0">
                    <a:pos x="15" y="152"/>
                  </a:cxn>
                  <a:cxn ang="0">
                    <a:pos x="14" y="144"/>
                  </a:cxn>
                  <a:cxn ang="0">
                    <a:pos x="14" y="139"/>
                  </a:cxn>
                  <a:cxn ang="0">
                    <a:pos x="11" y="130"/>
                  </a:cxn>
                  <a:cxn ang="0">
                    <a:pos x="14" y="109"/>
                  </a:cxn>
                  <a:cxn ang="0">
                    <a:pos x="17" y="106"/>
                  </a:cxn>
                  <a:cxn ang="0">
                    <a:pos x="18" y="101"/>
                  </a:cxn>
                  <a:cxn ang="0">
                    <a:pos x="16" y="97"/>
                  </a:cxn>
                  <a:cxn ang="0">
                    <a:pos x="14" y="89"/>
                  </a:cxn>
                  <a:cxn ang="0">
                    <a:pos x="15" y="80"/>
                  </a:cxn>
                  <a:cxn ang="0">
                    <a:pos x="15" y="70"/>
                  </a:cxn>
                  <a:cxn ang="0">
                    <a:pos x="12" y="63"/>
                  </a:cxn>
                  <a:cxn ang="0">
                    <a:pos x="10" y="54"/>
                  </a:cxn>
                  <a:cxn ang="0">
                    <a:pos x="7" y="53"/>
                  </a:cxn>
                  <a:cxn ang="0">
                    <a:pos x="4" y="53"/>
                  </a:cxn>
                  <a:cxn ang="0">
                    <a:pos x="0" y="47"/>
                  </a:cxn>
                  <a:cxn ang="0">
                    <a:pos x="0" y="26"/>
                  </a:cxn>
                  <a:cxn ang="0">
                    <a:pos x="1" y="25"/>
                  </a:cxn>
                  <a:cxn ang="0">
                    <a:pos x="10" y="33"/>
                  </a:cxn>
                  <a:cxn ang="0">
                    <a:pos x="20" y="32"/>
                  </a:cxn>
                  <a:cxn ang="0">
                    <a:pos x="39" y="12"/>
                  </a:cxn>
                  <a:cxn ang="0">
                    <a:pos x="45" y="10"/>
                  </a:cxn>
                  <a:cxn ang="0">
                    <a:pos x="50" y="0"/>
                  </a:cxn>
                </a:cxnLst>
                <a:rect l="0" t="0" r="r" b="b"/>
                <a:pathLst>
                  <a:path w="82" h="173">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25" name="Freeform 256">
                <a:extLst>
                  <a:ext uri="{FF2B5EF4-FFF2-40B4-BE49-F238E27FC236}">
                    <a16:creationId xmlns:a16="http://schemas.microsoft.com/office/drawing/2014/main" xmlns="" id="{E827DB00-104B-4798-AFCF-1187D9D4AFF0}"/>
                  </a:ext>
                </a:extLst>
              </p:cNvPr>
              <p:cNvSpPr>
                <a:spLocks noChangeAspect="1"/>
              </p:cNvSpPr>
              <p:nvPr/>
            </p:nvSpPr>
            <p:spPr bwMode="auto">
              <a:xfrm>
                <a:off x="2831" y="1978"/>
                <a:ext cx="129" cy="136"/>
              </a:xfrm>
              <a:custGeom>
                <a:avLst/>
                <a:gdLst/>
                <a:ahLst/>
                <a:cxnLst>
                  <a:cxn ang="0">
                    <a:pos x="195" y="38"/>
                  </a:cxn>
                  <a:cxn ang="0">
                    <a:pos x="186" y="59"/>
                  </a:cxn>
                  <a:cxn ang="0">
                    <a:pos x="147" y="53"/>
                  </a:cxn>
                  <a:cxn ang="0">
                    <a:pos x="125" y="89"/>
                  </a:cxn>
                  <a:cxn ang="0">
                    <a:pos x="98" y="73"/>
                  </a:cxn>
                  <a:cxn ang="0">
                    <a:pos x="75" y="76"/>
                  </a:cxn>
                  <a:cxn ang="0">
                    <a:pos x="23" y="96"/>
                  </a:cxn>
                  <a:cxn ang="0">
                    <a:pos x="5" y="107"/>
                  </a:cxn>
                  <a:cxn ang="0">
                    <a:pos x="2" y="156"/>
                  </a:cxn>
                  <a:cxn ang="0">
                    <a:pos x="11" y="177"/>
                  </a:cxn>
                  <a:cxn ang="0">
                    <a:pos x="13" y="216"/>
                  </a:cxn>
                  <a:cxn ang="0">
                    <a:pos x="48" y="245"/>
                  </a:cxn>
                  <a:cxn ang="0">
                    <a:pos x="64" y="254"/>
                  </a:cxn>
                  <a:cxn ang="0">
                    <a:pos x="94" y="224"/>
                  </a:cxn>
                  <a:cxn ang="0">
                    <a:pos x="132" y="213"/>
                  </a:cxn>
                  <a:cxn ang="0">
                    <a:pos x="195" y="259"/>
                  </a:cxn>
                  <a:cxn ang="0">
                    <a:pos x="231" y="333"/>
                  </a:cxn>
                  <a:cxn ang="0">
                    <a:pos x="259" y="358"/>
                  </a:cxn>
                  <a:cxn ang="0">
                    <a:pos x="309" y="410"/>
                  </a:cxn>
                  <a:cxn ang="0">
                    <a:pos x="379" y="444"/>
                  </a:cxn>
                  <a:cxn ang="0">
                    <a:pos x="421" y="479"/>
                  </a:cxn>
                  <a:cxn ang="0">
                    <a:pos x="444" y="488"/>
                  </a:cxn>
                  <a:cxn ang="0">
                    <a:pos x="455" y="520"/>
                  </a:cxn>
                  <a:cxn ang="0">
                    <a:pos x="483" y="527"/>
                  </a:cxn>
                  <a:cxn ang="0">
                    <a:pos x="498" y="559"/>
                  </a:cxn>
                  <a:cxn ang="0">
                    <a:pos x="507" y="624"/>
                  </a:cxn>
                  <a:cxn ang="0">
                    <a:pos x="492" y="661"/>
                  </a:cxn>
                  <a:cxn ang="0">
                    <a:pos x="496" y="681"/>
                  </a:cxn>
                  <a:cxn ang="0">
                    <a:pos x="522" y="661"/>
                  </a:cxn>
                  <a:cxn ang="0">
                    <a:pos x="540" y="643"/>
                  </a:cxn>
                  <a:cxn ang="0">
                    <a:pos x="562" y="607"/>
                  </a:cxn>
                  <a:cxn ang="0">
                    <a:pos x="568" y="585"/>
                  </a:cxn>
                  <a:cxn ang="0">
                    <a:pos x="549" y="558"/>
                  </a:cxn>
                  <a:cxn ang="0">
                    <a:pos x="551" y="511"/>
                  </a:cxn>
                  <a:cxn ang="0">
                    <a:pos x="604" y="512"/>
                  </a:cxn>
                  <a:cxn ang="0">
                    <a:pos x="637" y="546"/>
                  </a:cxn>
                  <a:cxn ang="0">
                    <a:pos x="636" y="511"/>
                  </a:cxn>
                  <a:cxn ang="0">
                    <a:pos x="572" y="460"/>
                  </a:cxn>
                  <a:cxn ang="0">
                    <a:pos x="510" y="430"/>
                  </a:cxn>
                  <a:cxn ang="0">
                    <a:pos x="508" y="414"/>
                  </a:cxn>
                  <a:cxn ang="0">
                    <a:pos x="500" y="392"/>
                  </a:cxn>
                  <a:cxn ang="0">
                    <a:pos x="465" y="394"/>
                  </a:cxn>
                  <a:cxn ang="0">
                    <a:pos x="437" y="382"/>
                  </a:cxn>
                  <a:cxn ang="0">
                    <a:pos x="405" y="345"/>
                  </a:cxn>
                  <a:cxn ang="0">
                    <a:pos x="382" y="285"/>
                  </a:cxn>
                  <a:cxn ang="0">
                    <a:pos x="362" y="263"/>
                  </a:cxn>
                  <a:cxn ang="0">
                    <a:pos x="314" y="230"/>
                  </a:cxn>
                  <a:cxn ang="0">
                    <a:pos x="308" y="177"/>
                  </a:cxn>
                  <a:cxn ang="0">
                    <a:pos x="304" y="156"/>
                  </a:cxn>
                  <a:cxn ang="0">
                    <a:pos x="318" y="126"/>
                  </a:cxn>
                  <a:cxn ang="0">
                    <a:pos x="366" y="111"/>
                  </a:cxn>
                  <a:cxn ang="0">
                    <a:pos x="379" y="121"/>
                  </a:cxn>
                  <a:cxn ang="0">
                    <a:pos x="393" y="119"/>
                  </a:cxn>
                  <a:cxn ang="0">
                    <a:pos x="385" y="105"/>
                  </a:cxn>
                  <a:cxn ang="0">
                    <a:pos x="371" y="84"/>
                  </a:cxn>
                  <a:cxn ang="0">
                    <a:pos x="367" y="69"/>
                  </a:cxn>
                  <a:cxn ang="0">
                    <a:pos x="372" y="47"/>
                  </a:cxn>
                  <a:cxn ang="0">
                    <a:pos x="313" y="31"/>
                  </a:cxn>
                  <a:cxn ang="0">
                    <a:pos x="296" y="3"/>
                  </a:cxn>
                  <a:cxn ang="0">
                    <a:pos x="272" y="8"/>
                  </a:cxn>
                  <a:cxn ang="0">
                    <a:pos x="215" y="22"/>
                  </a:cxn>
                </a:cxnLst>
                <a:rect l="0" t="0" r="r" b="b"/>
                <a:pathLst>
                  <a:path w="645" h="681">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77" name="Freeform 257">
              <a:extLst>
                <a:ext uri="{FF2B5EF4-FFF2-40B4-BE49-F238E27FC236}">
                  <a16:creationId xmlns:a16="http://schemas.microsoft.com/office/drawing/2014/main" xmlns="" id="{F4432701-FA5B-447A-9819-2342E97CA869}"/>
                </a:ext>
              </a:extLst>
            </p:cNvPr>
            <p:cNvSpPr>
              <a:spLocks noChangeAspect="1"/>
            </p:cNvSpPr>
            <p:nvPr/>
          </p:nvSpPr>
          <p:spPr bwMode="auto">
            <a:xfrm>
              <a:off x="5203721" y="3121598"/>
              <a:ext cx="18767" cy="28040"/>
            </a:xfrm>
            <a:custGeom>
              <a:avLst/>
              <a:gdLst/>
              <a:ahLst/>
              <a:cxnLst>
                <a:cxn ang="0">
                  <a:pos x="21" y="53"/>
                </a:cxn>
                <a:cxn ang="0">
                  <a:pos x="33" y="52"/>
                </a:cxn>
                <a:cxn ang="0">
                  <a:pos x="38" y="45"/>
                </a:cxn>
                <a:cxn ang="0">
                  <a:pos x="37" y="33"/>
                </a:cxn>
                <a:cxn ang="0">
                  <a:pos x="33" y="26"/>
                </a:cxn>
                <a:cxn ang="0">
                  <a:pos x="28" y="18"/>
                </a:cxn>
                <a:cxn ang="0">
                  <a:pos x="28" y="11"/>
                </a:cxn>
                <a:cxn ang="0">
                  <a:pos x="30" y="4"/>
                </a:cxn>
                <a:cxn ang="0">
                  <a:pos x="22" y="0"/>
                </a:cxn>
                <a:cxn ang="0">
                  <a:pos x="16" y="0"/>
                </a:cxn>
                <a:cxn ang="0">
                  <a:pos x="6" y="7"/>
                </a:cxn>
                <a:cxn ang="0">
                  <a:pos x="0" y="20"/>
                </a:cxn>
                <a:cxn ang="0">
                  <a:pos x="3" y="33"/>
                </a:cxn>
                <a:cxn ang="0">
                  <a:pos x="3" y="48"/>
                </a:cxn>
                <a:cxn ang="0">
                  <a:pos x="21" y="53"/>
                </a:cxn>
              </a:cxnLst>
              <a:rect l="0" t="0" r="r" b="b"/>
              <a:pathLst>
                <a:path w="38" h="53">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78" name="Freeform 258">
              <a:extLst>
                <a:ext uri="{FF2B5EF4-FFF2-40B4-BE49-F238E27FC236}">
                  <a16:creationId xmlns:a16="http://schemas.microsoft.com/office/drawing/2014/main" xmlns="" id="{8B034467-7352-473A-BAFE-2E1AD92C9976}"/>
                </a:ext>
              </a:extLst>
            </p:cNvPr>
            <p:cNvSpPr>
              <a:spLocks noChangeAspect="1"/>
            </p:cNvSpPr>
            <p:nvPr/>
          </p:nvSpPr>
          <p:spPr bwMode="auto">
            <a:xfrm>
              <a:off x="5213105" y="3230643"/>
              <a:ext cx="128240" cy="71658"/>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79" name="Freeform 259">
              <a:extLst>
                <a:ext uri="{FF2B5EF4-FFF2-40B4-BE49-F238E27FC236}">
                  <a16:creationId xmlns:a16="http://schemas.microsoft.com/office/drawing/2014/main" xmlns="" id="{4E4AEB70-C466-42B8-959A-5DA41F3AF7BE}"/>
                </a:ext>
              </a:extLst>
            </p:cNvPr>
            <p:cNvSpPr>
              <a:spLocks noChangeAspect="1"/>
            </p:cNvSpPr>
            <p:nvPr/>
          </p:nvSpPr>
          <p:spPr bwMode="auto">
            <a:xfrm>
              <a:off x="5122398" y="3062402"/>
              <a:ext cx="96962" cy="84121"/>
            </a:xfrm>
            <a:custGeom>
              <a:avLst/>
              <a:gdLst/>
              <a:ahLst/>
              <a:cxnLst>
                <a:cxn ang="0">
                  <a:pos x="158" y="160"/>
                </a:cxn>
                <a:cxn ang="0">
                  <a:pos x="150" y="161"/>
                </a:cxn>
                <a:cxn ang="0">
                  <a:pos x="140" y="159"/>
                </a:cxn>
                <a:cxn ang="0">
                  <a:pos x="131" y="152"/>
                </a:cxn>
                <a:cxn ang="0">
                  <a:pos x="120" y="146"/>
                </a:cxn>
                <a:cxn ang="0">
                  <a:pos x="123" y="140"/>
                </a:cxn>
                <a:cxn ang="0">
                  <a:pos x="118" y="138"/>
                </a:cxn>
                <a:cxn ang="0">
                  <a:pos x="118" y="114"/>
                </a:cxn>
                <a:cxn ang="0">
                  <a:pos x="112" y="114"/>
                </a:cxn>
                <a:cxn ang="0">
                  <a:pos x="106" y="122"/>
                </a:cxn>
                <a:cxn ang="0">
                  <a:pos x="101" y="129"/>
                </a:cxn>
                <a:cxn ang="0">
                  <a:pos x="91" y="129"/>
                </a:cxn>
                <a:cxn ang="0">
                  <a:pos x="81" y="125"/>
                </a:cxn>
                <a:cxn ang="0">
                  <a:pos x="79" y="110"/>
                </a:cxn>
                <a:cxn ang="0">
                  <a:pos x="76" y="101"/>
                </a:cxn>
                <a:cxn ang="0">
                  <a:pos x="70" y="96"/>
                </a:cxn>
                <a:cxn ang="0">
                  <a:pos x="58" y="92"/>
                </a:cxn>
                <a:cxn ang="0">
                  <a:pos x="44" y="84"/>
                </a:cxn>
                <a:cxn ang="0">
                  <a:pos x="34" y="80"/>
                </a:cxn>
                <a:cxn ang="0">
                  <a:pos x="25" y="62"/>
                </a:cxn>
                <a:cxn ang="0">
                  <a:pos x="13" y="63"/>
                </a:cxn>
                <a:cxn ang="0">
                  <a:pos x="2" y="58"/>
                </a:cxn>
                <a:cxn ang="0">
                  <a:pos x="0" y="48"/>
                </a:cxn>
                <a:cxn ang="0">
                  <a:pos x="0" y="32"/>
                </a:cxn>
                <a:cxn ang="0">
                  <a:pos x="0" y="28"/>
                </a:cxn>
                <a:cxn ang="0">
                  <a:pos x="23" y="15"/>
                </a:cxn>
                <a:cxn ang="0">
                  <a:pos x="33" y="11"/>
                </a:cxn>
                <a:cxn ang="0">
                  <a:pos x="39" y="10"/>
                </a:cxn>
                <a:cxn ang="0">
                  <a:pos x="39" y="11"/>
                </a:cxn>
                <a:cxn ang="0">
                  <a:pos x="56" y="20"/>
                </a:cxn>
                <a:cxn ang="0">
                  <a:pos x="76" y="14"/>
                </a:cxn>
                <a:cxn ang="0">
                  <a:pos x="91" y="4"/>
                </a:cxn>
                <a:cxn ang="0">
                  <a:pos x="103" y="1"/>
                </a:cxn>
                <a:cxn ang="0">
                  <a:pos x="118" y="0"/>
                </a:cxn>
                <a:cxn ang="0">
                  <a:pos x="124" y="6"/>
                </a:cxn>
                <a:cxn ang="0">
                  <a:pos x="127" y="6"/>
                </a:cxn>
                <a:cxn ang="0">
                  <a:pos x="129" y="14"/>
                </a:cxn>
                <a:cxn ang="0">
                  <a:pos x="138" y="17"/>
                </a:cxn>
                <a:cxn ang="0">
                  <a:pos x="146" y="19"/>
                </a:cxn>
                <a:cxn ang="0">
                  <a:pos x="155" y="24"/>
                </a:cxn>
                <a:cxn ang="0">
                  <a:pos x="155" y="35"/>
                </a:cxn>
                <a:cxn ang="0">
                  <a:pos x="154" y="44"/>
                </a:cxn>
                <a:cxn ang="0">
                  <a:pos x="156" y="55"/>
                </a:cxn>
                <a:cxn ang="0">
                  <a:pos x="163" y="62"/>
                </a:cxn>
                <a:cxn ang="0">
                  <a:pos x="176" y="62"/>
                </a:cxn>
                <a:cxn ang="0">
                  <a:pos x="181" y="68"/>
                </a:cxn>
                <a:cxn ang="0">
                  <a:pos x="182" y="79"/>
                </a:cxn>
                <a:cxn ang="0">
                  <a:pos x="188" y="87"/>
                </a:cxn>
                <a:cxn ang="0">
                  <a:pos x="188" y="96"/>
                </a:cxn>
                <a:cxn ang="0">
                  <a:pos x="177" y="112"/>
                </a:cxn>
                <a:cxn ang="0">
                  <a:pos x="171" y="112"/>
                </a:cxn>
                <a:cxn ang="0">
                  <a:pos x="161" y="119"/>
                </a:cxn>
                <a:cxn ang="0">
                  <a:pos x="155" y="132"/>
                </a:cxn>
                <a:cxn ang="0">
                  <a:pos x="158" y="145"/>
                </a:cxn>
                <a:cxn ang="0">
                  <a:pos x="158" y="160"/>
                </a:cxn>
              </a:cxnLst>
              <a:rect l="0" t="0" r="r" b="b"/>
              <a:pathLst>
                <a:path w="188" h="161">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0" name="Freeform 260">
              <a:extLst>
                <a:ext uri="{FF2B5EF4-FFF2-40B4-BE49-F238E27FC236}">
                  <a16:creationId xmlns:a16="http://schemas.microsoft.com/office/drawing/2014/main" xmlns="" id="{D1C3A537-DD84-443C-B384-C5C56BC0D40D}"/>
                </a:ext>
              </a:extLst>
            </p:cNvPr>
            <p:cNvSpPr>
              <a:spLocks noChangeAspect="1"/>
            </p:cNvSpPr>
            <p:nvPr/>
          </p:nvSpPr>
          <p:spPr bwMode="auto">
            <a:xfrm>
              <a:off x="4778339" y="3389538"/>
              <a:ext cx="359699" cy="283518"/>
            </a:xfrm>
            <a:custGeom>
              <a:avLst/>
              <a:gdLst/>
              <a:ahLst/>
              <a:cxnLst>
                <a:cxn ang="0">
                  <a:pos x="100" y="440"/>
                </a:cxn>
                <a:cxn ang="0">
                  <a:pos x="128" y="410"/>
                </a:cxn>
                <a:cxn ang="0">
                  <a:pos x="112" y="376"/>
                </a:cxn>
                <a:cxn ang="0">
                  <a:pos x="124" y="340"/>
                </a:cxn>
                <a:cxn ang="0">
                  <a:pos x="106" y="301"/>
                </a:cxn>
                <a:cxn ang="0">
                  <a:pos x="135" y="280"/>
                </a:cxn>
                <a:cxn ang="0">
                  <a:pos x="129" y="253"/>
                </a:cxn>
                <a:cxn ang="0">
                  <a:pos x="138" y="210"/>
                </a:cxn>
                <a:cxn ang="0">
                  <a:pos x="169" y="165"/>
                </a:cxn>
                <a:cxn ang="0">
                  <a:pos x="155" y="138"/>
                </a:cxn>
                <a:cxn ang="0">
                  <a:pos x="110" y="140"/>
                </a:cxn>
                <a:cxn ang="0">
                  <a:pos x="65" y="135"/>
                </a:cxn>
                <a:cxn ang="0">
                  <a:pos x="36" y="131"/>
                </a:cxn>
                <a:cxn ang="0">
                  <a:pos x="25" y="128"/>
                </a:cxn>
                <a:cxn ang="0">
                  <a:pos x="26" y="108"/>
                </a:cxn>
                <a:cxn ang="0">
                  <a:pos x="27" y="82"/>
                </a:cxn>
                <a:cxn ang="0">
                  <a:pos x="16" y="70"/>
                </a:cxn>
                <a:cxn ang="0">
                  <a:pos x="17" y="34"/>
                </a:cxn>
                <a:cxn ang="0">
                  <a:pos x="56" y="22"/>
                </a:cxn>
                <a:cxn ang="0">
                  <a:pos x="84" y="0"/>
                </a:cxn>
                <a:cxn ang="0">
                  <a:pos x="129" y="14"/>
                </a:cxn>
                <a:cxn ang="0">
                  <a:pos x="192" y="9"/>
                </a:cxn>
                <a:cxn ang="0">
                  <a:pos x="256" y="22"/>
                </a:cxn>
                <a:cxn ang="0">
                  <a:pos x="306" y="18"/>
                </a:cxn>
                <a:cxn ang="0">
                  <a:pos x="366" y="23"/>
                </a:cxn>
                <a:cxn ang="0">
                  <a:pos x="408" y="27"/>
                </a:cxn>
                <a:cxn ang="0">
                  <a:pos x="440" y="54"/>
                </a:cxn>
                <a:cxn ang="0">
                  <a:pos x="469" y="69"/>
                </a:cxn>
                <a:cxn ang="0">
                  <a:pos x="537" y="81"/>
                </a:cxn>
                <a:cxn ang="0">
                  <a:pos x="564" y="75"/>
                </a:cxn>
                <a:cxn ang="0">
                  <a:pos x="589" y="97"/>
                </a:cxn>
                <a:cxn ang="0">
                  <a:pos x="597" y="92"/>
                </a:cxn>
                <a:cxn ang="0">
                  <a:pos x="644" y="101"/>
                </a:cxn>
                <a:cxn ang="0">
                  <a:pos x="678" y="100"/>
                </a:cxn>
                <a:cxn ang="0">
                  <a:pos x="678" y="114"/>
                </a:cxn>
                <a:cxn ang="0">
                  <a:pos x="675" y="144"/>
                </a:cxn>
                <a:cxn ang="0">
                  <a:pos x="564" y="203"/>
                </a:cxn>
                <a:cxn ang="0">
                  <a:pos x="543" y="232"/>
                </a:cxn>
                <a:cxn ang="0">
                  <a:pos x="495" y="300"/>
                </a:cxn>
                <a:cxn ang="0">
                  <a:pos x="489" y="321"/>
                </a:cxn>
                <a:cxn ang="0">
                  <a:pos x="497" y="343"/>
                </a:cxn>
                <a:cxn ang="0">
                  <a:pos x="515" y="354"/>
                </a:cxn>
                <a:cxn ang="0">
                  <a:pos x="500" y="378"/>
                </a:cxn>
                <a:cxn ang="0">
                  <a:pos x="474" y="409"/>
                </a:cxn>
                <a:cxn ang="0">
                  <a:pos x="465" y="435"/>
                </a:cxn>
                <a:cxn ang="0">
                  <a:pos x="415" y="463"/>
                </a:cxn>
                <a:cxn ang="0">
                  <a:pos x="398" y="496"/>
                </a:cxn>
                <a:cxn ang="0">
                  <a:pos x="364" y="501"/>
                </a:cxn>
                <a:cxn ang="0">
                  <a:pos x="318" y="500"/>
                </a:cxn>
                <a:cxn ang="0">
                  <a:pos x="258" y="515"/>
                </a:cxn>
                <a:cxn ang="0">
                  <a:pos x="226" y="529"/>
                </a:cxn>
                <a:cxn ang="0">
                  <a:pos x="210" y="545"/>
                </a:cxn>
                <a:cxn ang="0">
                  <a:pos x="170" y="517"/>
                </a:cxn>
                <a:cxn ang="0">
                  <a:pos x="161" y="491"/>
                </a:cxn>
                <a:cxn ang="0">
                  <a:pos x="148" y="477"/>
                </a:cxn>
                <a:cxn ang="0">
                  <a:pos x="105" y="468"/>
                </a:cxn>
              </a:cxnLst>
              <a:rect l="0" t="0" r="r" b="b"/>
              <a:pathLst>
                <a:path w="687" h="545">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1" name="Freeform 261">
              <a:extLst>
                <a:ext uri="{FF2B5EF4-FFF2-40B4-BE49-F238E27FC236}">
                  <a16:creationId xmlns:a16="http://schemas.microsoft.com/office/drawing/2014/main" xmlns="" id="{A4ED33CE-748E-41EC-B8E3-FEA4E00014E0}"/>
                </a:ext>
              </a:extLst>
            </p:cNvPr>
            <p:cNvSpPr>
              <a:spLocks noChangeAspect="1"/>
            </p:cNvSpPr>
            <p:nvPr/>
          </p:nvSpPr>
          <p:spPr bwMode="auto">
            <a:xfrm>
              <a:off x="5141165" y="2968934"/>
              <a:ext cx="106346" cy="124623"/>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2" name="Freeform 262">
              <a:extLst>
                <a:ext uri="{FF2B5EF4-FFF2-40B4-BE49-F238E27FC236}">
                  <a16:creationId xmlns:a16="http://schemas.microsoft.com/office/drawing/2014/main" xmlns="" id="{65669E75-9645-4833-B75E-08CFAEF97DA7}"/>
                </a:ext>
              </a:extLst>
            </p:cNvPr>
            <p:cNvSpPr>
              <a:spLocks noChangeAspect="1"/>
            </p:cNvSpPr>
            <p:nvPr/>
          </p:nvSpPr>
          <p:spPr bwMode="auto">
            <a:xfrm>
              <a:off x="4775211" y="3454965"/>
              <a:ext cx="90707" cy="186935"/>
            </a:xfrm>
            <a:custGeom>
              <a:avLst/>
              <a:gdLst/>
              <a:ahLst/>
              <a:cxnLst>
                <a:cxn ang="0">
                  <a:pos x="109" y="328"/>
                </a:cxn>
                <a:cxn ang="0">
                  <a:pos x="115" y="307"/>
                </a:cxn>
                <a:cxn ang="0">
                  <a:pos x="136" y="287"/>
                </a:cxn>
                <a:cxn ang="0">
                  <a:pos x="124" y="265"/>
                </a:cxn>
                <a:cxn ang="0">
                  <a:pos x="121" y="238"/>
                </a:cxn>
                <a:cxn ang="0">
                  <a:pos x="132" y="217"/>
                </a:cxn>
                <a:cxn ang="0">
                  <a:pos x="118" y="194"/>
                </a:cxn>
                <a:cxn ang="0">
                  <a:pos x="122" y="172"/>
                </a:cxn>
                <a:cxn ang="0">
                  <a:pos x="143" y="157"/>
                </a:cxn>
                <a:cxn ang="0">
                  <a:pos x="137" y="137"/>
                </a:cxn>
                <a:cxn ang="0">
                  <a:pos x="143" y="115"/>
                </a:cxn>
                <a:cxn ang="0">
                  <a:pos x="146" y="87"/>
                </a:cxn>
                <a:cxn ang="0">
                  <a:pos x="169" y="55"/>
                </a:cxn>
                <a:cxn ang="0">
                  <a:pos x="177" y="33"/>
                </a:cxn>
                <a:cxn ang="0">
                  <a:pos x="163" y="15"/>
                </a:cxn>
                <a:cxn ang="0">
                  <a:pos x="131" y="11"/>
                </a:cxn>
                <a:cxn ang="0">
                  <a:pos x="94" y="15"/>
                </a:cxn>
                <a:cxn ang="0">
                  <a:pos x="73" y="12"/>
                </a:cxn>
                <a:cxn ang="0">
                  <a:pos x="59" y="2"/>
                </a:cxn>
                <a:cxn ang="0">
                  <a:pos x="35" y="18"/>
                </a:cxn>
                <a:cxn ang="0">
                  <a:pos x="45" y="74"/>
                </a:cxn>
                <a:cxn ang="0">
                  <a:pos x="38" y="104"/>
                </a:cxn>
                <a:cxn ang="0">
                  <a:pos x="32" y="129"/>
                </a:cxn>
                <a:cxn ang="0">
                  <a:pos x="28" y="155"/>
                </a:cxn>
                <a:cxn ang="0">
                  <a:pos x="16" y="184"/>
                </a:cxn>
                <a:cxn ang="0">
                  <a:pos x="3" y="220"/>
                </a:cxn>
                <a:cxn ang="0">
                  <a:pos x="1" y="238"/>
                </a:cxn>
                <a:cxn ang="0">
                  <a:pos x="18" y="259"/>
                </a:cxn>
                <a:cxn ang="0">
                  <a:pos x="40" y="253"/>
                </a:cxn>
                <a:cxn ang="0">
                  <a:pos x="36" y="262"/>
                </a:cxn>
                <a:cxn ang="0">
                  <a:pos x="35" y="290"/>
                </a:cxn>
                <a:cxn ang="0">
                  <a:pos x="36" y="319"/>
                </a:cxn>
                <a:cxn ang="0">
                  <a:pos x="29" y="340"/>
                </a:cxn>
                <a:cxn ang="0">
                  <a:pos x="32" y="355"/>
                </a:cxn>
                <a:cxn ang="0">
                  <a:pos x="55" y="352"/>
                </a:cxn>
                <a:cxn ang="0">
                  <a:pos x="76" y="356"/>
                </a:cxn>
                <a:cxn ang="0">
                  <a:pos x="97" y="352"/>
                </a:cxn>
                <a:cxn ang="0">
                  <a:pos x="113" y="345"/>
                </a:cxn>
              </a:cxnLst>
              <a:rect l="0" t="0" r="r" b="b"/>
              <a:pathLst>
                <a:path w="177" h="356">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3" name="Freeform 263">
              <a:extLst>
                <a:ext uri="{FF2B5EF4-FFF2-40B4-BE49-F238E27FC236}">
                  <a16:creationId xmlns:a16="http://schemas.microsoft.com/office/drawing/2014/main" xmlns="" id="{896B5C61-C21F-42AA-9006-8157ED5754B9}"/>
                </a:ext>
              </a:extLst>
            </p:cNvPr>
            <p:cNvSpPr>
              <a:spLocks noChangeAspect="1"/>
            </p:cNvSpPr>
            <p:nvPr/>
          </p:nvSpPr>
          <p:spPr bwMode="auto">
            <a:xfrm>
              <a:off x="5213105" y="2897276"/>
              <a:ext cx="256481" cy="342714"/>
            </a:xfrm>
            <a:custGeom>
              <a:avLst/>
              <a:gdLst/>
              <a:ahLst/>
              <a:cxnLst>
                <a:cxn ang="0">
                  <a:pos x="271" y="68"/>
                </a:cxn>
                <a:cxn ang="0">
                  <a:pos x="255" y="55"/>
                </a:cxn>
                <a:cxn ang="0">
                  <a:pos x="228" y="50"/>
                </a:cxn>
                <a:cxn ang="0">
                  <a:pos x="211" y="39"/>
                </a:cxn>
                <a:cxn ang="0">
                  <a:pos x="196" y="6"/>
                </a:cxn>
                <a:cxn ang="0">
                  <a:pos x="158" y="0"/>
                </a:cxn>
                <a:cxn ang="0">
                  <a:pos x="164" y="31"/>
                </a:cxn>
                <a:cxn ang="0">
                  <a:pos x="148" y="55"/>
                </a:cxn>
                <a:cxn ang="0">
                  <a:pos x="161" y="71"/>
                </a:cxn>
                <a:cxn ang="0">
                  <a:pos x="159" y="87"/>
                </a:cxn>
                <a:cxn ang="0">
                  <a:pos x="145" y="106"/>
                </a:cxn>
                <a:cxn ang="0">
                  <a:pos x="142" y="142"/>
                </a:cxn>
                <a:cxn ang="0">
                  <a:pos x="123" y="137"/>
                </a:cxn>
                <a:cxn ang="0">
                  <a:pos x="72" y="117"/>
                </a:cxn>
                <a:cxn ang="0">
                  <a:pos x="62" y="140"/>
                </a:cxn>
                <a:cxn ang="0">
                  <a:pos x="86" y="160"/>
                </a:cxn>
                <a:cxn ang="0">
                  <a:pos x="54" y="200"/>
                </a:cxn>
                <a:cxn ang="0">
                  <a:pos x="57" y="239"/>
                </a:cxn>
                <a:cxn ang="0">
                  <a:pos x="34" y="278"/>
                </a:cxn>
                <a:cxn ang="0">
                  <a:pos x="2" y="283"/>
                </a:cxn>
                <a:cxn ang="0">
                  <a:pos x="6" y="339"/>
                </a:cxn>
                <a:cxn ang="0">
                  <a:pos x="5" y="377"/>
                </a:cxn>
                <a:cxn ang="0">
                  <a:pos x="17" y="410"/>
                </a:cxn>
                <a:cxn ang="0">
                  <a:pos x="12" y="445"/>
                </a:cxn>
                <a:cxn ang="0">
                  <a:pos x="17" y="479"/>
                </a:cxn>
                <a:cxn ang="0">
                  <a:pos x="61" y="508"/>
                </a:cxn>
                <a:cxn ang="0">
                  <a:pos x="96" y="561"/>
                </a:cxn>
                <a:cxn ang="0">
                  <a:pos x="86" y="636"/>
                </a:cxn>
                <a:cxn ang="0">
                  <a:pos x="156" y="635"/>
                </a:cxn>
                <a:cxn ang="0">
                  <a:pos x="212" y="644"/>
                </a:cxn>
                <a:cxn ang="0">
                  <a:pos x="242" y="657"/>
                </a:cxn>
                <a:cxn ang="0">
                  <a:pos x="276" y="652"/>
                </a:cxn>
                <a:cxn ang="0">
                  <a:pos x="346" y="631"/>
                </a:cxn>
                <a:cxn ang="0">
                  <a:pos x="384" y="638"/>
                </a:cxn>
                <a:cxn ang="0">
                  <a:pos x="381" y="587"/>
                </a:cxn>
                <a:cxn ang="0">
                  <a:pos x="427" y="552"/>
                </a:cxn>
                <a:cxn ang="0">
                  <a:pos x="389" y="506"/>
                </a:cxn>
                <a:cxn ang="0">
                  <a:pos x="349" y="440"/>
                </a:cxn>
                <a:cxn ang="0">
                  <a:pos x="329" y="411"/>
                </a:cxn>
                <a:cxn ang="0">
                  <a:pos x="368" y="405"/>
                </a:cxn>
                <a:cxn ang="0">
                  <a:pos x="447" y="366"/>
                </a:cxn>
                <a:cxn ang="0">
                  <a:pos x="474" y="367"/>
                </a:cxn>
                <a:cxn ang="0">
                  <a:pos x="490" y="320"/>
                </a:cxn>
                <a:cxn ang="0">
                  <a:pos x="470" y="262"/>
                </a:cxn>
                <a:cxn ang="0">
                  <a:pos x="463" y="205"/>
                </a:cxn>
                <a:cxn ang="0">
                  <a:pos x="458" y="162"/>
                </a:cxn>
                <a:cxn ang="0">
                  <a:pos x="448" y="106"/>
                </a:cxn>
                <a:cxn ang="0">
                  <a:pos x="405" y="73"/>
                </a:cxn>
                <a:cxn ang="0">
                  <a:pos x="387" y="55"/>
                </a:cxn>
                <a:cxn ang="0">
                  <a:pos x="351" y="60"/>
                </a:cxn>
                <a:cxn ang="0">
                  <a:pos x="361" y="41"/>
                </a:cxn>
                <a:cxn ang="0">
                  <a:pos x="330" y="72"/>
                </a:cxn>
                <a:cxn ang="0">
                  <a:pos x="299" y="88"/>
                </a:cxn>
                <a:cxn ang="0">
                  <a:pos x="261" y="88"/>
                </a:cxn>
              </a:cxnLst>
              <a:rect l="0" t="0" r="r" b="b"/>
              <a:pathLst>
                <a:path w="490" h="659">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solidFill>
              <a:srgbClr val="101E7F"/>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84" name="Group 264">
              <a:extLst>
                <a:ext uri="{FF2B5EF4-FFF2-40B4-BE49-F238E27FC236}">
                  <a16:creationId xmlns:a16="http://schemas.microsoft.com/office/drawing/2014/main" xmlns="" id="{98C8C617-A28C-4B66-8F87-53F4B7F9333F}"/>
                </a:ext>
              </a:extLst>
            </p:cNvPr>
            <p:cNvGrpSpPr>
              <a:grpSpLocks noChangeAspect="1"/>
            </p:cNvGrpSpPr>
            <p:nvPr/>
          </p:nvGrpSpPr>
          <p:grpSpPr bwMode="auto">
            <a:xfrm>
              <a:off x="4906579" y="3077980"/>
              <a:ext cx="409744" cy="401910"/>
              <a:chOff x="2707" y="1911"/>
              <a:chExt cx="156" cy="154"/>
            </a:xfrm>
            <a:grpFill/>
          </p:grpSpPr>
          <p:sp>
            <p:nvSpPr>
              <p:cNvPr id="221" name="Freeform 265">
                <a:extLst>
                  <a:ext uri="{FF2B5EF4-FFF2-40B4-BE49-F238E27FC236}">
                    <a16:creationId xmlns:a16="http://schemas.microsoft.com/office/drawing/2014/main" xmlns="" id="{11298252-8B94-403A-B6D0-971B55E47CF8}"/>
                  </a:ext>
                </a:extLst>
              </p:cNvPr>
              <p:cNvSpPr>
                <a:spLocks noChangeAspect="1"/>
              </p:cNvSpPr>
              <p:nvPr/>
            </p:nvSpPr>
            <p:spPr bwMode="auto">
              <a:xfrm>
                <a:off x="2852" y="2041"/>
                <a:ext cx="11" cy="24"/>
              </a:xfrm>
              <a:custGeom>
                <a:avLst/>
                <a:gdLst/>
                <a:ahLst/>
                <a:cxnLst>
                  <a:cxn ang="0">
                    <a:pos x="41" y="0"/>
                  </a:cxn>
                  <a:cxn ang="0">
                    <a:pos x="46" y="2"/>
                  </a:cxn>
                  <a:cxn ang="0">
                    <a:pos x="47" y="32"/>
                  </a:cxn>
                  <a:cxn ang="0">
                    <a:pos x="52" y="59"/>
                  </a:cxn>
                  <a:cxn ang="0">
                    <a:pos x="51" y="70"/>
                  </a:cxn>
                  <a:cxn ang="0">
                    <a:pos x="47" y="79"/>
                  </a:cxn>
                  <a:cxn ang="0">
                    <a:pos x="44" y="89"/>
                  </a:cxn>
                  <a:cxn ang="0">
                    <a:pos x="41" y="103"/>
                  </a:cxn>
                  <a:cxn ang="0">
                    <a:pos x="33" y="115"/>
                  </a:cxn>
                  <a:cxn ang="0">
                    <a:pos x="33" y="121"/>
                  </a:cxn>
                  <a:cxn ang="0">
                    <a:pos x="28" y="114"/>
                  </a:cxn>
                  <a:cxn ang="0">
                    <a:pos x="22" y="113"/>
                  </a:cxn>
                  <a:cxn ang="0">
                    <a:pos x="16" y="109"/>
                  </a:cxn>
                  <a:cxn ang="0">
                    <a:pos x="14" y="103"/>
                  </a:cxn>
                  <a:cxn ang="0">
                    <a:pos x="14" y="95"/>
                  </a:cxn>
                  <a:cxn ang="0">
                    <a:pos x="8" y="93"/>
                  </a:cxn>
                  <a:cxn ang="0">
                    <a:pos x="5" y="87"/>
                  </a:cxn>
                  <a:cxn ang="0">
                    <a:pos x="4" y="65"/>
                  </a:cxn>
                  <a:cxn ang="0">
                    <a:pos x="0" y="60"/>
                  </a:cxn>
                  <a:cxn ang="0">
                    <a:pos x="0" y="44"/>
                  </a:cxn>
                  <a:cxn ang="0">
                    <a:pos x="5" y="30"/>
                  </a:cxn>
                  <a:cxn ang="0">
                    <a:pos x="10" y="32"/>
                  </a:cxn>
                  <a:cxn ang="0">
                    <a:pos x="16" y="29"/>
                  </a:cxn>
                  <a:cxn ang="0">
                    <a:pos x="27" y="22"/>
                  </a:cxn>
                  <a:cxn ang="0">
                    <a:pos x="36" y="18"/>
                  </a:cxn>
                  <a:cxn ang="0">
                    <a:pos x="38" y="14"/>
                  </a:cxn>
                  <a:cxn ang="0">
                    <a:pos x="41" y="0"/>
                  </a:cxn>
                </a:cxnLst>
                <a:rect l="0" t="0" r="r" b="b"/>
                <a:pathLst>
                  <a:path w="52" h="121">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solidFill>
                <a:srgbClr val="101E7F"/>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22" name="Freeform 266">
                <a:extLst>
                  <a:ext uri="{FF2B5EF4-FFF2-40B4-BE49-F238E27FC236}">
                    <a16:creationId xmlns:a16="http://schemas.microsoft.com/office/drawing/2014/main" xmlns="" id="{1BA5EBCC-A933-416A-B2E3-63785CE25E11}"/>
                  </a:ext>
                </a:extLst>
              </p:cNvPr>
              <p:cNvSpPr>
                <a:spLocks noChangeAspect="1"/>
              </p:cNvSpPr>
              <p:nvPr/>
            </p:nvSpPr>
            <p:spPr bwMode="auto">
              <a:xfrm>
                <a:off x="2707" y="1911"/>
                <a:ext cx="139" cy="140"/>
              </a:xfrm>
              <a:custGeom>
                <a:avLst/>
                <a:gdLst/>
                <a:ahLst/>
                <a:cxnLst>
                  <a:cxn ang="0">
                    <a:pos x="349" y="36"/>
                  </a:cxn>
                  <a:cxn ang="0">
                    <a:pos x="322" y="100"/>
                  </a:cxn>
                  <a:cxn ang="0">
                    <a:pos x="284" y="138"/>
                  </a:cxn>
                  <a:cxn ang="0">
                    <a:pos x="248" y="154"/>
                  </a:cxn>
                  <a:cxn ang="0">
                    <a:pos x="191" y="133"/>
                  </a:cxn>
                  <a:cxn ang="0">
                    <a:pos x="159" y="140"/>
                  </a:cxn>
                  <a:cxn ang="0">
                    <a:pos x="177" y="202"/>
                  </a:cxn>
                  <a:cxn ang="0">
                    <a:pos x="160" y="205"/>
                  </a:cxn>
                  <a:cxn ang="0">
                    <a:pos x="93" y="194"/>
                  </a:cxn>
                  <a:cxn ang="0">
                    <a:pos x="51" y="206"/>
                  </a:cxn>
                  <a:cxn ang="0">
                    <a:pos x="0" y="235"/>
                  </a:cxn>
                  <a:cxn ang="0">
                    <a:pos x="11" y="248"/>
                  </a:cxn>
                  <a:cxn ang="0">
                    <a:pos x="10" y="263"/>
                  </a:cxn>
                  <a:cxn ang="0">
                    <a:pos x="43" y="273"/>
                  </a:cxn>
                  <a:cxn ang="0">
                    <a:pos x="103" y="294"/>
                  </a:cxn>
                  <a:cxn ang="0">
                    <a:pos x="128" y="302"/>
                  </a:cxn>
                  <a:cxn ang="0">
                    <a:pos x="148" y="328"/>
                  </a:cxn>
                  <a:cxn ang="0">
                    <a:pos x="144" y="351"/>
                  </a:cxn>
                  <a:cxn ang="0">
                    <a:pos x="188" y="397"/>
                  </a:cxn>
                  <a:cxn ang="0">
                    <a:pos x="199" y="440"/>
                  </a:cxn>
                  <a:cxn ang="0">
                    <a:pos x="220" y="475"/>
                  </a:cxn>
                  <a:cxn ang="0">
                    <a:pos x="197" y="527"/>
                  </a:cxn>
                  <a:cxn ang="0">
                    <a:pos x="197" y="547"/>
                  </a:cxn>
                  <a:cxn ang="0">
                    <a:pos x="162" y="628"/>
                  </a:cxn>
                  <a:cxn ang="0">
                    <a:pos x="222" y="666"/>
                  </a:cxn>
                  <a:cxn ang="0">
                    <a:pos x="308" y="670"/>
                  </a:cxn>
                  <a:cxn ang="0">
                    <a:pos x="361" y="698"/>
                  </a:cxn>
                  <a:cxn ang="0">
                    <a:pos x="431" y="697"/>
                  </a:cxn>
                  <a:cxn ang="0">
                    <a:pos x="452" y="629"/>
                  </a:cxn>
                  <a:cxn ang="0">
                    <a:pos x="487" y="615"/>
                  </a:cxn>
                  <a:cxn ang="0">
                    <a:pos x="525" y="625"/>
                  </a:cxn>
                  <a:cxn ang="0">
                    <a:pos x="552" y="628"/>
                  </a:cxn>
                  <a:cxn ang="0">
                    <a:pos x="593" y="645"/>
                  </a:cxn>
                  <a:cxn ang="0">
                    <a:pos x="640" y="608"/>
                  </a:cxn>
                  <a:cxn ang="0">
                    <a:pos x="667" y="585"/>
                  </a:cxn>
                  <a:cxn ang="0">
                    <a:pos x="635" y="550"/>
                  </a:cxn>
                  <a:cxn ang="0">
                    <a:pos x="624" y="509"/>
                  </a:cxn>
                  <a:cxn ang="0">
                    <a:pos x="640" y="477"/>
                  </a:cxn>
                  <a:cxn ang="0">
                    <a:pos x="636" y="430"/>
                  </a:cxn>
                  <a:cxn ang="0">
                    <a:pos x="620" y="388"/>
                  </a:cxn>
                  <a:cxn ang="0">
                    <a:pos x="584" y="385"/>
                  </a:cxn>
                  <a:cxn ang="0">
                    <a:pos x="603" y="355"/>
                  </a:cxn>
                  <a:cxn ang="0">
                    <a:pos x="635" y="299"/>
                  </a:cxn>
                  <a:cxn ang="0">
                    <a:pos x="663" y="279"/>
                  </a:cxn>
                  <a:cxn ang="0">
                    <a:pos x="694" y="179"/>
                  </a:cxn>
                  <a:cxn ang="0">
                    <a:pos x="608" y="143"/>
                  </a:cxn>
                  <a:cxn ang="0">
                    <a:pos x="548" y="127"/>
                  </a:cxn>
                  <a:cxn ang="0">
                    <a:pos x="526" y="82"/>
                  </a:cxn>
                  <a:cxn ang="0">
                    <a:pos x="489" y="93"/>
                  </a:cxn>
                  <a:cxn ang="0">
                    <a:pos x="452" y="52"/>
                  </a:cxn>
                  <a:cxn ang="0">
                    <a:pos x="408" y="16"/>
                  </a:cxn>
                </a:cxnLst>
                <a:rect l="0" t="0" r="r" b="b"/>
                <a:pathLst>
                  <a:path w="694" h="700">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solidFill>
                <a:srgbClr val="0055A8"/>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grpSp>
          <p:nvGrpSpPr>
            <p:cNvPr id="185" name="Group 267">
              <a:extLst>
                <a:ext uri="{FF2B5EF4-FFF2-40B4-BE49-F238E27FC236}">
                  <a16:creationId xmlns:a16="http://schemas.microsoft.com/office/drawing/2014/main" xmlns="" id="{62155EAD-6CDE-481E-9C07-8FDD8269C104}"/>
                </a:ext>
              </a:extLst>
            </p:cNvPr>
            <p:cNvGrpSpPr>
              <a:grpSpLocks noChangeAspect="1"/>
            </p:cNvGrpSpPr>
            <p:nvPr/>
          </p:nvGrpSpPr>
          <p:grpSpPr bwMode="auto">
            <a:xfrm>
              <a:off x="4809617" y="2704109"/>
              <a:ext cx="284631" cy="423719"/>
              <a:chOff x="2670" y="1767"/>
              <a:chExt cx="108" cy="163"/>
            </a:xfrm>
            <a:grpFill/>
          </p:grpSpPr>
          <p:sp>
            <p:nvSpPr>
              <p:cNvPr id="219" name="Freeform 268">
                <a:extLst>
                  <a:ext uri="{FF2B5EF4-FFF2-40B4-BE49-F238E27FC236}">
                    <a16:creationId xmlns:a16="http://schemas.microsoft.com/office/drawing/2014/main" xmlns="" id="{46BFCCF8-5615-4D7E-AC7B-666B77B4AD28}"/>
                  </a:ext>
                </a:extLst>
              </p:cNvPr>
              <p:cNvSpPr>
                <a:spLocks noChangeAspect="1"/>
              </p:cNvSpPr>
              <p:nvPr/>
            </p:nvSpPr>
            <p:spPr bwMode="auto">
              <a:xfrm>
                <a:off x="2692" y="1767"/>
                <a:ext cx="86" cy="163"/>
              </a:xfrm>
              <a:custGeom>
                <a:avLst/>
                <a:gdLst/>
                <a:ahLst/>
                <a:cxnLst>
                  <a:cxn ang="0">
                    <a:pos x="227" y="761"/>
                  </a:cxn>
                  <a:cxn ang="0">
                    <a:pos x="260" y="737"/>
                  </a:cxn>
                  <a:cxn ang="0">
                    <a:pos x="328" y="744"/>
                  </a:cxn>
                  <a:cxn ang="0">
                    <a:pos x="410" y="698"/>
                  </a:cxn>
                  <a:cxn ang="0">
                    <a:pos x="381" y="674"/>
                  </a:cxn>
                  <a:cxn ang="0">
                    <a:pos x="394" y="659"/>
                  </a:cxn>
                  <a:cxn ang="0">
                    <a:pos x="423" y="628"/>
                  </a:cxn>
                  <a:cxn ang="0">
                    <a:pos x="399" y="554"/>
                  </a:cxn>
                  <a:cxn ang="0">
                    <a:pos x="337" y="565"/>
                  </a:cxn>
                  <a:cxn ang="0">
                    <a:pos x="339" y="507"/>
                  </a:cxn>
                  <a:cxn ang="0">
                    <a:pos x="344" y="495"/>
                  </a:cxn>
                  <a:cxn ang="0">
                    <a:pos x="316" y="433"/>
                  </a:cxn>
                  <a:cxn ang="0">
                    <a:pos x="268" y="385"/>
                  </a:cxn>
                  <a:cxn ang="0">
                    <a:pos x="228" y="293"/>
                  </a:cxn>
                  <a:cxn ang="0">
                    <a:pos x="155" y="265"/>
                  </a:cxn>
                  <a:cxn ang="0">
                    <a:pos x="181" y="229"/>
                  </a:cxn>
                  <a:cxn ang="0">
                    <a:pos x="198" y="202"/>
                  </a:cxn>
                  <a:cxn ang="0">
                    <a:pos x="233" y="109"/>
                  </a:cxn>
                  <a:cxn ang="0">
                    <a:pos x="154" y="97"/>
                  </a:cxn>
                  <a:cxn ang="0">
                    <a:pos x="99" y="104"/>
                  </a:cxn>
                  <a:cxn ang="0">
                    <a:pos x="109" y="78"/>
                  </a:cxn>
                  <a:cxn ang="0">
                    <a:pos x="151" y="0"/>
                  </a:cxn>
                  <a:cxn ang="0">
                    <a:pos x="75" y="6"/>
                  </a:cxn>
                  <a:cxn ang="0">
                    <a:pos x="37" y="60"/>
                  </a:cxn>
                  <a:cxn ang="0">
                    <a:pos x="25" y="115"/>
                  </a:cxn>
                  <a:cxn ang="0">
                    <a:pos x="33" y="133"/>
                  </a:cxn>
                  <a:cxn ang="0">
                    <a:pos x="26" y="158"/>
                  </a:cxn>
                  <a:cxn ang="0">
                    <a:pos x="5" y="195"/>
                  </a:cxn>
                  <a:cxn ang="0">
                    <a:pos x="33" y="215"/>
                  </a:cxn>
                  <a:cxn ang="0">
                    <a:pos x="31" y="254"/>
                  </a:cxn>
                  <a:cxn ang="0">
                    <a:pos x="34" y="286"/>
                  </a:cxn>
                  <a:cxn ang="0">
                    <a:pos x="28" y="330"/>
                  </a:cxn>
                  <a:cxn ang="0">
                    <a:pos x="54" y="248"/>
                  </a:cxn>
                  <a:cxn ang="0">
                    <a:pos x="53" y="273"/>
                  </a:cxn>
                  <a:cxn ang="0">
                    <a:pos x="79" y="272"/>
                  </a:cxn>
                  <a:cxn ang="0">
                    <a:pos x="77" y="308"/>
                  </a:cxn>
                  <a:cxn ang="0">
                    <a:pos x="60" y="372"/>
                  </a:cxn>
                  <a:cxn ang="0">
                    <a:pos x="65" y="384"/>
                  </a:cxn>
                  <a:cxn ang="0">
                    <a:pos x="95" y="380"/>
                  </a:cxn>
                  <a:cxn ang="0">
                    <a:pos x="162" y="373"/>
                  </a:cxn>
                  <a:cxn ang="0">
                    <a:pos x="145" y="431"/>
                  </a:cxn>
                  <a:cxn ang="0">
                    <a:pos x="181" y="437"/>
                  </a:cxn>
                  <a:cxn ang="0">
                    <a:pos x="179" y="481"/>
                  </a:cxn>
                  <a:cxn ang="0">
                    <a:pos x="168" y="523"/>
                  </a:cxn>
                  <a:cxn ang="0">
                    <a:pos x="98" y="558"/>
                  </a:cxn>
                  <a:cxn ang="0">
                    <a:pos x="108" y="615"/>
                  </a:cxn>
                  <a:cxn ang="0">
                    <a:pos x="59" y="674"/>
                  </a:cxn>
                  <a:cxn ang="0">
                    <a:pos x="97" y="674"/>
                  </a:cxn>
                  <a:cxn ang="0">
                    <a:pos x="141" y="692"/>
                  </a:cxn>
                  <a:cxn ang="0">
                    <a:pos x="194" y="663"/>
                  </a:cxn>
                  <a:cxn ang="0">
                    <a:pos x="156" y="711"/>
                  </a:cxn>
                  <a:cxn ang="0">
                    <a:pos x="47" y="791"/>
                  </a:cxn>
                  <a:cxn ang="0">
                    <a:pos x="45" y="810"/>
                  </a:cxn>
                  <a:cxn ang="0">
                    <a:pos x="77" y="784"/>
                  </a:cxn>
                  <a:cxn ang="0">
                    <a:pos x="149" y="759"/>
                  </a:cxn>
                </a:cxnLst>
                <a:rect l="0" t="0" r="r" b="b"/>
                <a:pathLst>
                  <a:path w="430" h="814">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solidFill>
                <a:srgbClr val="0055A8"/>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20" name="Freeform 269">
                <a:extLst>
                  <a:ext uri="{FF2B5EF4-FFF2-40B4-BE49-F238E27FC236}">
                    <a16:creationId xmlns:a16="http://schemas.microsoft.com/office/drawing/2014/main" xmlns="" id="{3EF8A5DE-1C76-4A20-80FA-EB47C19698A8}"/>
                  </a:ext>
                </a:extLst>
              </p:cNvPr>
              <p:cNvSpPr>
                <a:spLocks noChangeAspect="1"/>
              </p:cNvSpPr>
              <p:nvPr/>
            </p:nvSpPr>
            <p:spPr bwMode="auto">
              <a:xfrm>
                <a:off x="2670" y="1834"/>
                <a:ext cx="28" cy="25"/>
              </a:xfrm>
              <a:custGeom>
                <a:avLst/>
                <a:gdLst/>
                <a:ahLst/>
                <a:cxnLst>
                  <a:cxn ang="0">
                    <a:pos x="28" y="36"/>
                  </a:cxn>
                  <a:cxn ang="0">
                    <a:pos x="27" y="48"/>
                  </a:cxn>
                  <a:cxn ang="0">
                    <a:pos x="21" y="58"/>
                  </a:cxn>
                  <a:cxn ang="0">
                    <a:pos x="11" y="59"/>
                  </a:cxn>
                  <a:cxn ang="0">
                    <a:pos x="11" y="72"/>
                  </a:cxn>
                  <a:cxn ang="0">
                    <a:pos x="0" y="80"/>
                  </a:cxn>
                  <a:cxn ang="0">
                    <a:pos x="16" y="91"/>
                  </a:cxn>
                  <a:cxn ang="0">
                    <a:pos x="23" y="110"/>
                  </a:cxn>
                  <a:cxn ang="0">
                    <a:pos x="34" y="115"/>
                  </a:cxn>
                  <a:cxn ang="0">
                    <a:pos x="47" y="104"/>
                  </a:cxn>
                  <a:cxn ang="0">
                    <a:pos x="53" y="93"/>
                  </a:cxn>
                  <a:cxn ang="0">
                    <a:pos x="82" y="85"/>
                  </a:cxn>
                  <a:cxn ang="0">
                    <a:pos x="97" y="99"/>
                  </a:cxn>
                  <a:cxn ang="0">
                    <a:pos x="98" y="106"/>
                  </a:cxn>
                  <a:cxn ang="0">
                    <a:pos x="98" y="121"/>
                  </a:cxn>
                  <a:cxn ang="0">
                    <a:pos x="101" y="126"/>
                  </a:cxn>
                  <a:cxn ang="0">
                    <a:pos x="103" y="126"/>
                  </a:cxn>
                  <a:cxn ang="0">
                    <a:pos x="117" y="117"/>
                  </a:cxn>
                  <a:cxn ang="0">
                    <a:pos x="119" y="107"/>
                  </a:cxn>
                  <a:cxn ang="0">
                    <a:pos x="132" y="105"/>
                  </a:cxn>
                  <a:cxn ang="0">
                    <a:pos x="138" y="97"/>
                  </a:cxn>
                  <a:cxn ang="0">
                    <a:pos x="132" y="85"/>
                  </a:cxn>
                  <a:cxn ang="0">
                    <a:pos x="130" y="78"/>
                  </a:cxn>
                  <a:cxn ang="0">
                    <a:pos x="138" y="90"/>
                  </a:cxn>
                  <a:cxn ang="0">
                    <a:pos x="140" y="79"/>
                  </a:cxn>
                  <a:cxn ang="0">
                    <a:pos x="135" y="68"/>
                  </a:cxn>
                  <a:cxn ang="0">
                    <a:pos x="130" y="66"/>
                  </a:cxn>
                  <a:cxn ang="0">
                    <a:pos x="116" y="68"/>
                  </a:cxn>
                  <a:cxn ang="0">
                    <a:pos x="122" y="57"/>
                  </a:cxn>
                  <a:cxn ang="0">
                    <a:pos x="120" y="39"/>
                  </a:cxn>
                  <a:cxn ang="0">
                    <a:pos x="112" y="27"/>
                  </a:cxn>
                  <a:cxn ang="0">
                    <a:pos x="106" y="16"/>
                  </a:cxn>
                  <a:cxn ang="0">
                    <a:pos x="89" y="10"/>
                  </a:cxn>
                  <a:cxn ang="0">
                    <a:pos x="64" y="18"/>
                  </a:cxn>
                  <a:cxn ang="0">
                    <a:pos x="58" y="24"/>
                  </a:cxn>
                  <a:cxn ang="0">
                    <a:pos x="50" y="27"/>
                  </a:cxn>
                  <a:cxn ang="0">
                    <a:pos x="48" y="24"/>
                  </a:cxn>
                  <a:cxn ang="0">
                    <a:pos x="59" y="10"/>
                  </a:cxn>
                  <a:cxn ang="0">
                    <a:pos x="57" y="7"/>
                  </a:cxn>
                  <a:cxn ang="0">
                    <a:pos x="48" y="2"/>
                  </a:cxn>
                  <a:cxn ang="0">
                    <a:pos x="39" y="0"/>
                  </a:cxn>
                  <a:cxn ang="0">
                    <a:pos x="38" y="5"/>
                  </a:cxn>
                  <a:cxn ang="0">
                    <a:pos x="36" y="8"/>
                  </a:cxn>
                  <a:cxn ang="0">
                    <a:pos x="33" y="14"/>
                  </a:cxn>
                  <a:cxn ang="0">
                    <a:pos x="34" y="20"/>
                  </a:cxn>
                  <a:cxn ang="0">
                    <a:pos x="34" y="27"/>
                  </a:cxn>
                  <a:cxn ang="0">
                    <a:pos x="33" y="34"/>
                  </a:cxn>
                  <a:cxn ang="0">
                    <a:pos x="28" y="36"/>
                  </a:cxn>
                </a:cxnLst>
                <a:rect l="0" t="0" r="r" b="b"/>
                <a:pathLst>
                  <a:path w="140" h="126">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solidFill>
                <a:srgbClr val="0055A8"/>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86" name="Freeform 270">
              <a:extLst>
                <a:ext uri="{FF2B5EF4-FFF2-40B4-BE49-F238E27FC236}">
                  <a16:creationId xmlns:a16="http://schemas.microsoft.com/office/drawing/2014/main" xmlns="" id="{3E6E575C-B6A6-4BC4-B14E-641639D3E0AF}"/>
                </a:ext>
              </a:extLst>
            </p:cNvPr>
            <p:cNvSpPr>
              <a:spLocks noChangeAspect="1"/>
            </p:cNvSpPr>
            <p:nvPr/>
          </p:nvSpPr>
          <p:spPr bwMode="auto">
            <a:xfrm>
              <a:off x="4743933" y="2881698"/>
              <a:ext cx="125112" cy="180704"/>
            </a:xfrm>
            <a:custGeom>
              <a:avLst/>
              <a:gdLst/>
              <a:ahLst/>
              <a:cxnLst>
                <a:cxn ang="0">
                  <a:pos x="223" y="97"/>
                </a:cxn>
                <a:cxn ang="0">
                  <a:pos x="178" y="84"/>
                </a:cxn>
                <a:cxn ang="0">
                  <a:pos x="148" y="100"/>
                </a:cxn>
                <a:cxn ang="0">
                  <a:pos x="136" y="63"/>
                </a:cxn>
                <a:cxn ang="0">
                  <a:pos x="152" y="39"/>
                </a:cxn>
                <a:cxn ang="0">
                  <a:pos x="152" y="2"/>
                </a:cxn>
                <a:cxn ang="0">
                  <a:pos x="135" y="6"/>
                </a:cxn>
                <a:cxn ang="0">
                  <a:pos x="113" y="18"/>
                </a:cxn>
                <a:cxn ang="0">
                  <a:pos x="108" y="34"/>
                </a:cxn>
                <a:cxn ang="0">
                  <a:pos x="88" y="53"/>
                </a:cxn>
                <a:cxn ang="0">
                  <a:pos x="104" y="60"/>
                </a:cxn>
                <a:cxn ang="0">
                  <a:pos x="120" y="63"/>
                </a:cxn>
                <a:cxn ang="0">
                  <a:pos x="99" y="87"/>
                </a:cxn>
                <a:cxn ang="0">
                  <a:pos x="65" y="97"/>
                </a:cxn>
                <a:cxn ang="0">
                  <a:pos x="31" y="96"/>
                </a:cxn>
                <a:cxn ang="0">
                  <a:pos x="23" y="118"/>
                </a:cxn>
                <a:cxn ang="0">
                  <a:pos x="43" y="130"/>
                </a:cxn>
                <a:cxn ang="0">
                  <a:pos x="24" y="154"/>
                </a:cxn>
                <a:cxn ang="0">
                  <a:pos x="23" y="173"/>
                </a:cxn>
                <a:cxn ang="0">
                  <a:pos x="40" y="179"/>
                </a:cxn>
                <a:cxn ang="0">
                  <a:pos x="78" y="192"/>
                </a:cxn>
                <a:cxn ang="0">
                  <a:pos x="54" y="209"/>
                </a:cxn>
                <a:cxn ang="0">
                  <a:pos x="32" y="248"/>
                </a:cxn>
                <a:cxn ang="0">
                  <a:pos x="81" y="238"/>
                </a:cxn>
                <a:cxn ang="0">
                  <a:pos x="56" y="249"/>
                </a:cxn>
                <a:cxn ang="0">
                  <a:pos x="29" y="274"/>
                </a:cxn>
                <a:cxn ang="0">
                  <a:pos x="15" y="279"/>
                </a:cxn>
                <a:cxn ang="0">
                  <a:pos x="0" y="291"/>
                </a:cxn>
                <a:cxn ang="0">
                  <a:pos x="13" y="299"/>
                </a:cxn>
                <a:cxn ang="0">
                  <a:pos x="11" y="314"/>
                </a:cxn>
                <a:cxn ang="0">
                  <a:pos x="38" y="312"/>
                </a:cxn>
                <a:cxn ang="0">
                  <a:pos x="16" y="334"/>
                </a:cxn>
                <a:cxn ang="0">
                  <a:pos x="48" y="328"/>
                </a:cxn>
                <a:cxn ang="0">
                  <a:pos x="33" y="338"/>
                </a:cxn>
                <a:cxn ang="0">
                  <a:pos x="44" y="340"/>
                </a:cxn>
                <a:cxn ang="0">
                  <a:pos x="60" y="343"/>
                </a:cxn>
                <a:cxn ang="0">
                  <a:pos x="102" y="329"/>
                </a:cxn>
                <a:cxn ang="0">
                  <a:pos x="109" y="308"/>
                </a:cxn>
                <a:cxn ang="0">
                  <a:pos x="119" y="317"/>
                </a:cxn>
                <a:cxn ang="0">
                  <a:pos x="145" y="306"/>
                </a:cxn>
                <a:cxn ang="0">
                  <a:pos x="153" y="291"/>
                </a:cxn>
                <a:cxn ang="0">
                  <a:pos x="201" y="281"/>
                </a:cxn>
                <a:cxn ang="0">
                  <a:pos x="218" y="278"/>
                </a:cxn>
                <a:cxn ang="0">
                  <a:pos x="225" y="236"/>
                </a:cxn>
                <a:cxn ang="0">
                  <a:pos x="231" y="197"/>
                </a:cxn>
                <a:cxn ang="0">
                  <a:pos x="233" y="160"/>
                </a:cxn>
                <a:cxn ang="0">
                  <a:pos x="226" y="117"/>
                </a:cxn>
              </a:cxnLst>
              <a:rect l="0" t="0" r="r" b="b"/>
              <a:pathLst>
                <a:path w="233" h="345">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7" name="Freeform 271">
              <a:extLst>
                <a:ext uri="{FF2B5EF4-FFF2-40B4-BE49-F238E27FC236}">
                  <a16:creationId xmlns:a16="http://schemas.microsoft.com/office/drawing/2014/main" xmlns="" id="{D54C2883-DF5F-47EA-9F86-FBF9CE71EFF0}"/>
                </a:ext>
              </a:extLst>
            </p:cNvPr>
            <p:cNvSpPr>
              <a:spLocks noChangeAspect="1"/>
            </p:cNvSpPr>
            <p:nvPr/>
          </p:nvSpPr>
          <p:spPr bwMode="auto">
            <a:xfrm>
              <a:off x="4337317" y="2208732"/>
              <a:ext cx="312781" cy="214975"/>
            </a:xfrm>
            <a:custGeom>
              <a:avLst/>
              <a:gdLst/>
              <a:ahLst/>
              <a:cxnLst>
                <a:cxn ang="0">
                  <a:pos x="221" y="370"/>
                </a:cxn>
                <a:cxn ang="0">
                  <a:pos x="145" y="352"/>
                </a:cxn>
                <a:cxn ang="0">
                  <a:pos x="103" y="337"/>
                </a:cxn>
                <a:cxn ang="0">
                  <a:pos x="150" y="308"/>
                </a:cxn>
                <a:cxn ang="0">
                  <a:pos x="141" y="270"/>
                </a:cxn>
                <a:cxn ang="0">
                  <a:pos x="127" y="259"/>
                </a:cxn>
                <a:cxn ang="0">
                  <a:pos x="108" y="227"/>
                </a:cxn>
                <a:cxn ang="0">
                  <a:pos x="59" y="228"/>
                </a:cxn>
                <a:cxn ang="0">
                  <a:pos x="48" y="218"/>
                </a:cxn>
                <a:cxn ang="0">
                  <a:pos x="102" y="205"/>
                </a:cxn>
                <a:cxn ang="0">
                  <a:pos x="146" y="180"/>
                </a:cxn>
                <a:cxn ang="0">
                  <a:pos x="118" y="167"/>
                </a:cxn>
                <a:cxn ang="0">
                  <a:pos x="138" y="137"/>
                </a:cxn>
                <a:cxn ang="0">
                  <a:pos x="119" y="136"/>
                </a:cxn>
                <a:cxn ang="0">
                  <a:pos x="71" y="138"/>
                </a:cxn>
                <a:cxn ang="0">
                  <a:pos x="0" y="144"/>
                </a:cxn>
                <a:cxn ang="0">
                  <a:pos x="43" y="130"/>
                </a:cxn>
                <a:cxn ang="0">
                  <a:pos x="21" y="97"/>
                </a:cxn>
                <a:cxn ang="0">
                  <a:pos x="68" y="108"/>
                </a:cxn>
                <a:cxn ang="0">
                  <a:pos x="53" y="86"/>
                </a:cxn>
                <a:cxn ang="0">
                  <a:pos x="54" y="71"/>
                </a:cxn>
                <a:cxn ang="0">
                  <a:pos x="77" y="57"/>
                </a:cxn>
                <a:cxn ang="0">
                  <a:pos x="102" y="79"/>
                </a:cxn>
                <a:cxn ang="0">
                  <a:pos x="112" y="66"/>
                </a:cxn>
                <a:cxn ang="0">
                  <a:pos x="103" y="40"/>
                </a:cxn>
                <a:cxn ang="0">
                  <a:pos x="95" y="24"/>
                </a:cxn>
                <a:cxn ang="0">
                  <a:pos x="77" y="9"/>
                </a:cxn>
                <a:cxn ang="0">
                  <a:pos x="109" y="17"/>
                </a:cxn>
                <a:cxn ang="0">
                  <a:pos x="155" y="60"/>
                </a:cxn>
                <a:cxn ang="0">
                  <a:pos x="176" y="100"/>
                </a:cxn>
                <a:cxn ang="0">
                  <a:pos x="156" y="117"/>
                </a:cxn>
                <a:cxn ang="0">
                  <a:pos x="172" y="146"/>
                </a:cxn>
                <a:cxn ang="0">
                  <a:pos x="189" y="152"/>
                </a:cxn>
                <a:cxn ang="0">
                  <a:pos x="217" y="127"/>
                </a:cxn>
                <a:cxn ang="0">
                  <a:pos x="229" y="72"/>
                </a:cxn>
                <a:cxn ang="0">
                  <a:pos x="265" y="95"/>
                </a:cxn>
                <a:cxn ang="0">
                  <a:pos x="283" y="76"/>
                </a:cxn>
                <a:cxn ang="0">
                  <a:pos x="318" y="45"/>
                </a:cxn>
                <a:cxn ang="0">
                  <a:pos x="333" y="77"/>
                </a:cxn>
                <a:cxn ang="0">
                  <a:pos x="355" y="103"/>
                </a:cxn>
                <a:cxn ang="0">
                  <a:pos x="349" y="47"/>
                </a:cxn>
                <a:cxn ang="0">
                  <a:pos x="392" y="65"/>
                </a:cxn>
                <a:cxn ang="0">
                  <a:pos x="424" y="57"/>
                </a:cxn>
                <a:cxn ang="0">
                  <a:pos x="437" y="7"/>
                </a:cxn>
                <a:cxn ang="0">
                  <a:pos x="480" y="19"/>
                </a:cxn>
                <a:cxn ang="0">
                  <a:pos x="504" y="44"/>
                </a:cxn>
                <a:cxn ang="0">
                  <a:pos x="543" y="19"/>
                </a:cxn>
                <a:cxn ang="0">
                  <a:pos x="523" y="72"/>
                </a:cxn>
                <a:cxn ang="0">
                  <a:pos x="560" y="106"/>
                </a:cxn>
                <a:cxn ang="0">
                  <a:pos x="582" y="120"/>
                </a:cxn>
                <a:cxn ang="0">
                  <a:pos x="600" y="179"/>
                </a:cxn>
                <a:cxn ang="0">
                  <a:pos x="591" y="217"/>
                </a:cxn>
                <a:cxn ang="0">
                  <a:pos x="550" y="243"/>
                </a:cxn>
                <a:cxn ang="0">
                  <a:pos x="555" y="270"/>
                </a:cxn>
                <a:cxn ang="0">
                  <a:pos x="516" y="285"/>
                </a:cxn>
                <a:cxn ang="0">
                  <a:pos x="483" y="309"/>
                </a:cxn>
                <a:cxn ang="0">
                  <a:pos x="413" y="347"/>
                </a:cxn>
                <a:cxn ang="0">
                  <a:pos x="385" y="364"/>
                </a:cxn>
                <a:cxn ang="0">
                  <a:pos x="302" y="407"/>
                </a:cxn>
              </a:cxnLst>
              <a:rect l="0" t="0" r="r" b="b"/>
              <a:pathLst>
                <a:path w="603" h="409">
                  <a:moveTo>
                    <a:pt x="251" y="389"/>
                  </a:moveTo>
                  <a:lnTo>
                    <a:pt x="248" y="390"/>
                  </a:lnTo>
                  <a:lnTo>
                    <a:pt x="240" y="384"/>
                  </a:lnTo>
                  <a:lnTo>
                    <a:pt x="231" y="382"/>
                  </a:lnTo>
                  <a:lnTo>
                    <a:pt x="221" y="370"/>
                  </a:lnTo>
                  <a:lnTo>
                    <a:pt x="202" y="356"/>
                  </a:lnTo>
                  <a:lnTo>
                    <a:pt x="182" y="348"/>
                  </a:lnTo>
                  <a:lnTo>
                    <a:pt x="170" y="353"/>
                  </a:lnTo>
                  <a:lnTo>
                    <a:pt x="151" y="348"/>
                  </a:lnTo>
                  <a:lnTo>
                    <a:pt x="145" y="352"/>
                  </a:lnTo>
                  <a:lnTo>
                    <a:pt x="135" y="352"/>
                  </a:lnTo>
                  <a:lnTo>
                    <a:pt x="118" y="351"/>
                  </a:lnTo>
                  <a:lnTo>
                    <a:pt x="111" y="357"/>
                  </a:lnTo>
                  <a:lnTo>
                    <a:pt x="102" y="355"/>
                  </a:lnTo>
                  <a:lnTo>
                    <a:pt x="103" y="337"/>
                  </a:lnTo>
                  <a:lnTo>
                    <a:pt x="100" y="324"/>
                  </a:lnTo>
                  <a:lnTo>
                    <a:pt x="113" y="334"/>
                  </a:lnTo>
                  <a:lnTo>
                    <a:pt x="119" y="325"/>
                  </a:lnTo>
                  <a:lnTo>
                    <a:pt x="135" y="319"/>
                  </a:lnTo>
                  <a:lnTo>
                    <a:pt x="150" y="308"/>
                  </a:lnTo>
                  <a:lnTo>
                    <a:pt x="150" y="288"/>
                  </a:lnTo>
                  <a:lnTo>
                    <a:pt x="131" y="293"/>
                  </a:lnTo>
                  <a:lnTo>
                    <a:pt x="141" y="283"/>
                  </a:lnTo>
                  <a:lnTo>
                    <a:pt x="143" y="278"/>
                  </a:lnTo>
                  <a:lnTo>
                    <a:pt x="141" y="270"/>
                  </a:lnTo>
                  <a:lnTo>
                    <a:pt x="150" y="259"/>
                  </a:lnTo>
                  <a:lnTo>
                    <a:pt x="140" y="260"/>
                  </a:lnTo>
                  <a:lnTo>
                    <a:pt x="134" y="271"/>
                  </a:lnTo>
                  <a:lnTo>
                    <a:pt x="128" y="266"/>
                  </a:lnTo>
                  <a:lnTo>
                    <a:pt x="127" y="259"/>
                  </a:lnTo>
                  <a:lnTo>
                    <a:pt x="122" y="260"/>
                  </a:lnTo>
                  <a:lnTo>
                    <a:pt x="120" y="255"/>
                  </a:lnTo>
                  <a:lnTo>
                    <a:pt x="119" y="245"/>
                  </a:lnTo>
                  <a:lnTo>
                    <a:pt x="116" y="228"/>
                  </a:lnTo>
                  <a:lnTo>
                    <a:pt x="108" y="227"/>
                  </a:lnTo>
                  <a:lnTo>
                    <a:pt x="95" y="232"/>
                  </a:lnTo>
                  <a:lnTo>
                    <a:pt x="90" y="227"/>
                  </a:lnTo>
                  <a:lnTo>
                    <a:pt x="81" y="226"/>
                  </a:lnTo>
                  <a:lnTo>
                    <a:pt x="69" y="226"/>
                  </a:lnTo>
                  <a:lnTo>
                    <a:pt x="59" y="228"/>
                  </a:lnTo>
                  <a:lnTo>
                    <a:pt x="49" y="235"/>
                  </a:lnTo>
                  <a:lnTo>
                    <a:pt x="37" y="238"/>
                  </a:lnTo>
                  <a:lnTo>
                    <a:pt x="32" y="232"/>
                  </a:lnTo>
                  <a:lnTo>
                    <a:pt x="33" y="219"/>
                  </a:lnTo>
                  <a:lnTo>
                    <a:pt x="48" y="218"/>
                  </a:lnTo>
                  <a:lnTo>
                    <a:pt x="66" y="213"/>
                  </a:lnTo>
                  <a:lnTo>
                    <a:pt x="73" y="207"/>
                  </a:lnTo>
                  <a:lnTo>
                    <a:pt x="85" y="207"/>
                  </a:lnTo>
                  <a:lnTo>
                    <a:pt x="96" y="197"/>
                  </a:lnTo>
                  <a:lnTo>
                    <a:pt x="102" y="205"/>
                  </a:lnTo>
                  <a:lnTo>
                    <a:pt x="111" y="196"/>
                  </a:lnTo>
                  <a:lnTo>
                    <a:pt x="122" y="200"/>
                  </a:lnTo>
                  <a:lnTo>
                    <a:pt x="144" y="201"/>
                  </a:lnTo>
                  <a:lnTo>
                    <a:pt x="152" y="178"/>
                  </a:lnTo>
                  <a:lnTo>
                    <a:pt x="146" y="180"/>
                  </a:lnTo>
                  <a:lnTo>
                    <a:pt x="140" y="191"/>
                  </a:lnTo>
                  <a:lnTo>
                    <a:pt x="133" y="187"/>
                  </a:lnTo>
                  <a:lnTo>
                    <a:pt x="111" y="184"/>
                  </a:lnTo>
                  <a:lnTo>
                    <a:pt x="111" y="176"/>
                  </a:lnTo>
                  <a:lnTo>
                    <a:pt x="118" y="167"/>
                  </a:lnTo>
                  <a:lnTo>
                    <a:pt x="125" y="165"/>
                  </a:lnTo>
                  <a:lnTo>
                    <a:pt x="130" y="159"/>
                  </a:lnTo>
                  <a:lnTo>
                    <a:pt x="147" y="147"/>
                  </a:lnTo>
                  <a:lnTo>
                    <a:pt x="147" y="144"/>
                  </a:lnTo>
                  <a:lnTo>
                    <a:pt x="138" y="137"/>
                  </a:lnTo>
                  <a:lnTo>
                    <a:pt x="131" y="143"/>
                  </a:lnTo>
                  <a:lnTo>
                    <a:pt x="124" y="143"/>
                  </a:lnTo>
                  <a:lnTo>
                    <a:pt x="124" y="137"/>
                  </a:lnTo>
                  <a:lnTo>
                    <a:pt x="119" y="133"/>
                  </a:lnTo>
                  <a:lnTo>
                    <a:pt x="119" y="136"/>
                  </a:lnTo>
                  <a:lnTo>
                    <a:pt x="116" y="127"/>
                  </a:lnTo>
                  <a:lnTo>
                    <a:pt x="112" y="126"/>
                  </a:lnTo>
                  <a:lnTo>
                    <a:pt x="90" y="124"/>
                  </a:lnTo>
                  <a:lnTo>
                    <a:pt x="82" y="127"/>
                  </a:lnTo>
                  <a:lnTo>
                    <a:pt x="71" y="138"/>
                  </a:lnTo>
                  <a:lnTo>
                    <a:pt x="64" y="138"/>
                  </a:lnTo>
                  <a:lnTo>
                    <a:pt x="48" y="147"/>
                  </a:lnTo>
                  <a:lnTo>
                    <a:pt x="42" y="147"/>
                  </a:lnTo>
                  <a:lnTo>
                    <a:pt x="25" y="137"/>
                  </a:lnTo>
                  <a:lnTo>
                    <a:pt x="0" y="144"/>
                  </a:lnTo>
                  <a:lnTo>
                    <a:pt x="4" y="132"/>
                  </a:lnTo>
                  <a:lnTo>
                    <a:pt x="9" y="122"/>
                  </a:lnTo>
                  <a:lnTo>
                    <a:pt x="15" y="127"/>
                  </a:lnTo>
                  <a:lnTo>
                    <a:pt x="34" y="136"/>
                  </a:lnTo>
                  <a:lnTo>
                    <a:pt x="43" y="130"/>
                  </a:lnTo>
                  <a:lnTo>
                    <a:pt x="31" y="125"/>
                  </a:lnTo>
                  <a:lnTo>
                    <a:pt x="34" y="124"/>
                  </a:lnTo>
                  <a:lnTo>
                    <a:pt x="36" y="116"/>
                  </a:lnTo>
                  <a:lnTo>
                    <a:pt x="26" y="110"/>
                  </a:lnTo>
                  <a:lnTo>
                    <a:pt x="21" y="97"/>
                  </a:lnTo>
                  <a:lnTo>
                    <a:pt x="44" y="108"/>
                  </a:lnTo>
                  <a:lnTo>
                    <a:pt x="53" y="120"/>
                  </a:lnTo>
                  <a:lnTo>
                    <a:pt x="70" y="116"/>
                  </a:lnTo>
                  <a:lnTo>
                    <a:pt x="63" y="111"/>
                  </a:lnTo>
                  <a:lnTo>
                    <a:pt x="68" y="108"/>
                  </a:lnTo>
                  <a:lnTo>
                    <a:pt x="69" y="100"/>
                  </a:lnTo>
                  <a:lnTo>
                    <a:pt x="50" y="103"/>
                  </a:lnTo>
                  <a:lnTo>
                    <a:pt x="41" y="92"/>
                  </a:lnTo>
                  <a:lnTo>
                    <a:pt x="42" y="88"/>
                  </a:lnTo>
                  <a:lnTo>
                    <a:pt x="53" y="86"/>
                  </a:lnTo>
                  <a:lnTo>
                    <a:pt x="44" y="78"/>
                  </a:lnTo>
                  <a:lnTo>
                    <a:pt x="37" y="65"/>
                  </a:lnTo>
                  <a:lnTo>
                    <a:pt x="38" y="67"/>
                  </a:lnTo>
                  <a:lnTo>
                    <a:pt x="52" y="73"/>
                  </a:lnTo>
                  <a:lnTo>
                    <a:pt x="54" y="71"/>
                  </a:lnTo>
                  <a:lnTo>
                    <a:pt x="47" y="59"/>
                  </a:lnTo>
                  <a:lnTo>
                    <a:pt x="58" y="63"/>
                  </a:lnTo>
                  <a:lnTo>
                    <a:pt x="50" y="51"/>
                  </a:lnTo>
                  <a:lnTo>
                    <a:pt x="58" y="47"/>
                  </a:lnTo>
                  <a:lnTo>
                    <a:pt x="77" y="57"/>
                  </a:lnTo>
                  <a:lnTo>
                    <a:pt x="77" y="73"/>
                  </a:lnTo>
                  <a:lnTo>
                    <a:pt x="80" y="74"/>
                  </a:lnTo>
                  <a:lnTo>
                    <a:pt x="87" y="77"/>
                  </a:lnTo>
                  <a:lnTo>
                    <a:pt x="93" y="70"/>
                  </a:lnTo>
                  <a:lnTo>
                    <a:pt x="102" y="79"/>
                  </a:lnTo>
                  <a:lnTo>
                    <a:pt x="104" y="93"/>
                  </a:lnTo>
                  <a:lnTo>
                    <a:pt x="108" y="81"/>
                  </a:lnTo>
                  <a:lnTo>
                    <a:pt x="113" y="93"/>
                  </a:lnTo>
                  <a:lnTo>
                    <a:pt x="119" y="79"/>
                  </a:lnTo>
                  <a:lnTo>
                    <a:pt x="112" y="66"/>
                  </a:lnTo>
                  <a:lnTo>
                    <a:pt x="113" y="60"/>
                  </a:lnTo>
                  <a:lnTo>
                    <a:pt x="97" y="51"/>
                  </a:lnTo>
                  <a:lnTo>
                    <a:pt x="89" y="44"/>
                  </a:lnTo>
                  <a:lnTo>
                    <a:pt x="95" y="33"/>
                  </a:lnTo>
                  <a:lnTo>
                    <a:pt x="103" y="40"/>
                  </a:lnTo>
                  <a:lnTo>
                    <a:pt x="108" y="40"/>
                  </a:lnTo>
                  <a:lnTo>
                    <a:pt x="112" y="38"/>
                  </a:lnTo>
                  <a:lnTo>
                    <a:pt x="103" y="29"/>
                  </a:lnTo>
                  <a:lnTo>
                    <a:pt x="101" y="24"/>
                  </a:lnTo>
                  <a:lnTo>
                    <a:pt x="95" y="24"/>
                  </a:lnTo>
                  <a:lnTo>
                    <a:pt x="85" y="30"/>
                  </a:lnTo>
                  <a:lnTo>
                    <a:pt x="76" y="27"/>
                  </a:lnTo>
                  <a:lnTo>
                    <a:pt x="76" y="25"/>
                  </a:lnTo>
                  <a:lnTo>
                    <a:pt x="80" y="18"/>
                  </a:lnTo>
                  <a:lnTo>
                    <a:pt x="77" y="9"/>
                  </a:lnTo>
                  <a:lnTo>
                    <a:pt x="87" y="11"/>
                  </a:lnTo>
                  <a:lnTo>
                    <a:pt x="87" y="6"/>
                  </a:lnTo>
                  <a:lnTo>
                    <a:pt x="97" y="16"/>
                  </a:lnTo>
                  <a:lnTo>
                    <a:pt x="103" y="13"/>
                  </a:lnTo>
                  <a:lnTo>
                    <a:pt x="109" y="17"/>
                  </a:lnTo>
                  <a:lnTo>
                    <a:pt x="114" y="14"/>
                  </a:lnTo>
                  <a:lnTo>
                    <a:pt x="124" y="33"/>
                  </a:lnTo>
                  <a:lnTo>
                    <a:pt x="139" y="36"/>
                  </a:lnTo>
                  <a:lnTo>
                    <a:pt x="145" y="47"/>
                  </a:lnTo>
                  <a:lnTo>
                    <a:pt x="155" y="60"/>
                  </a:lnTo>
                  <a:lnTo>
                    <a:pt x="166" y="63"/>
                  </a:lnTo>
                  <a:lnTo>
                    <a:pt x="173" y="71"/>
                  </a:lnTo>
                  <a:lnTo>
                    <a:pt x="163" y="78"/>
                  </a:lnTo>
                  <a:lnTo>
                    <a:pt x="174" y="86"/>
                  </a:lnTo>
                  <a:lnTo>
                    <a:pt x="176" y="100"/>
                  </a:lnTo>
                  <a:lnTo>
                    <a:pt x="171" y="104"/>
                  </a:lnTo>
                  <a:lnTo>
                    <a:pt x="170" y="109"/>
                  </a:lnTo>
                  <a:lnTo>
                    <a:pt x="166" y="114"/>
                  </a:lnTo>
                  <a:lnTo>
                    <a:pt x="152" y="106"/>
                  </a:lnTo>
                  <a:lnTo>
                    <a:pt x="156" y="117"/>
                  </a:lnTo>
                  <a:lnTo>
                    <a:pt x="170" y="124"/>
                  </a:lnTo>
                  <a:lnTo>
                    <a:pt x="168" y="133"/>
                  </a:lnTo>
                  <a:lnTo>
                    <a:pt x="174" y="126"/>
                  </a:lnTo>
                  <a:lnTo>
                    <a:pt x="177" y="140"/>
                  </a:lnTo>
                  <a:lnTo>
                    <a:pt x="172" y="146"/>
                  </a:lnTo>
                  <a:lnTo>
                    <a:pt x="181" y="149"/>
                  </a:lnTo>
                  <a:lnTo>
                    <a:pt x="182" y="157"/>
                  </a:lnTo>
                  <a:lnTo>
                    <a:pt x="182" y="175"/>
                  </a:lnTo>
                  <a:lnTo>
                    <a:pt x="189" y="162"/>
                  </a:lnTo>
                  <a:lnTo>
                    <a:pt x="189" y="152"/>
                  </a:lnTo>
                  <a:lnTo>
                    <a:pt x="202" y="151"/>
                  </a:lnTo>
                  <a:lnTo>
                    <a:pt x="202" y="127"/>
                  </a:lnTo>
                  <a:lnTo>
                    <a:pt x="206" y="116"/>
                  </a:lnTo>
                  <a:lnTo>
                    <a:pt x="215" y="117"/>
                  </a:lnTo>
                  <a:lnTo>
                    <a:pt x="217" y="127"/>
                  </a:lnTo>
                  <a:lnTo>
                    <a:pt x="222" y="137"/>
                  </a:lnTo>
                  <a:lnTo>
                    <a:pt x="229" y="127"/>
                  </a:lnTo>
                  <a:lnTo>
                    <a:pt x="232" y="113"/>
                  </a:lnTo>
                  <a:lnTo>
                    <a:pt x="233" y="97"/>
                  </a:lnTo>
                  <a:lnTo>
                    <a:pt x="229" y="72"/>
                  </a:lnTo>
                  <a:lnTo>
                    <a:pt x="227" y="59"/>
                  </a:lnTo>
                  <a:lnTo>
                    <a:pt x="233" y="56"/>
                  </a:lnTo>
                  <a:lnTo>
                    <a:pt x="240" y="59"/>
                  </a:lnTo>
                  <a:lnTo>
                    <a:pt x="256" y="76"/>
                  </a:lnTo>
                  <a:lnTo>
                    <a:pt x="265" y="95"/>
                  </a:lnTo>
                  <a:lnTo>
                    <a:pt x="269" y="106"/>
                  </a:lnTo>
                  <a:lnTo>
                    <a:pt x="275" y="106"/>
                  </a:lnTo>
                  <a:lnTo>
                    <a:pt x="281" y="104"/>
                  </a:lnTo>
                  <a:lnTo>
                    <a:pt x="284" y="88"/>
                  </a:lnTo>
                  <a:lnTo>
                    <a:pt x="283" y="76"/>
                  </a:lnTo>
                  <a:lnTo>
                    <a:pt x="280" y="66"/>
                  </a:lnTo>
                  <a:lnTo>
                    <a:pt x="292" y="61"/>
                  </a:lnTo>
                  <a:lnTo>
                    <a:pt x="299" y="65"/>
                  </a:lnTo>
                  <a:lnTo>
                    <a:pt x="305" y="54"/>
                  </a:lnTo>
                  <a:lnTo>
                    <a:pt x="318" y="45"/>
                  </a:lnTo>
                  <a:lnTo>
                    <a:pt x="318" y="55"/>
                  </a:lnTo>
                  <a:lnTo>
                    <a:pt x="321" y="55"/>
                  </a:lnTo>
                  <a:lnTo>
                    <a:pt x="323" y="61"/>
                  </a:lnTo>
                  <a:lnTo>
                    <a:pt x="331" y="63"/>
                  </a:lnTo>
                  <a:lnTo>
                    <a:pt x="333" y="77"/>
                  </a:lnTo>
                  <a:lnTo>
                    <a:pt x="340" y="84"/>
                  </a:lnTo>
                  <a:lnTo>
                    <a:pt x="346" y="95"/>
                  </a:lnTo>
                  <a:lnTo>
                    <a:pt x="349" y="111"/>
                  </a:lnTo>
                  <a:lnTo>
                    <a:pt x="353" y="117"/>
                  </a:lnTo>
                  <a:lnTo>
                    <a:pt x="355" y="103"/>
                  </a:lnTo>
                  <a:lnTo>
                    <a:pt x="355" y="89"/>
                  </a:lnTo>
                  <a:lnTo>
                    <a:pt x="353" y="81"/>
                  </a:lnTo>
                  <a:lnTo>
                    <a:pt x="344" y="60"/>
                  </a:lnTo>
                  <a:lnTo>
                    <a:pt x="344" y="50"/>
                  </a:lnTo>
                  <a:lnTo>
                    <a:pt x="349" y="47"/>
                  </a:lnTo>
                  <a:lnTo>
                    <a:pt x="360" y="50"/>
                  </a:lnTo>
                  <a:lnTo>
                    <a:pt x="370" y="59"/>
                  </a:lnTo>
                  <a:lnTo>
                    <a:pt x="377" y="72"/>
                  </a:lnTo>
                  <a:lnTo>
                    <a:pt x="387" y="70"/>
                  </a:lnTo>
                  <a:lnTo>
                    <a:pt x="392" y="65"/>
                  </a:lnTo>
                  <a:lnTo>
                    <a:pt x="397" y="55"/>
                  </a:lnTo>
                  <a:lnTo>
                    <a:pt x="397" y="49"/>
                  </a:lnTo>
                  <a:lnTo>
                    <a:pt x="410" y="46"/>
                  </a:lnTo>
                  <a:lnTo>
                    <a:pt x="412" y="56"/>
                  </a:lnTo>
                  <a:lnTo>
                    <a:pt x="424" y="57"/>
                  </a:lnTo>
                  <a:lnTo>
                    <a:pt x="432" y="51"/>
                  </a:lnTo>
                  <a:lnTo>
                    <a:pt x="444" y="50"/>
                  </a:lnTo>
                  <a:lnTo>
                    <a:pt x="444" y="28"/>
                  </a:lnTo>
                  <a:lnTo>
                    <a:pt x="441" y="16"/>
                  </a:lnTo>
                  <a:lnTo>
                    <a:pt x="437" y="7"/>
                  </a:lnTo>
                  <a:lnTo>
                    <a:pt x="448" y="8"/>
                  </a:lnTo>
                  <a:lnTo>
                    <a:pt x="456" y="0"/>
                  </a:lnTo>
                  <a:lnTo>
                    <a:pt x="464" y="1"/>
                  </a:lnTo>
                  <a:lnTo>
                    <a:pt x="468" y="13"/>
                  </a:lnTo>
                  <a:lnTo>
                    <a:pt x="480" y="19"/>
                  </a:lnTo>
                  <a:lnTo>
                    <a:pt x="482" y="31"/>
                  </a:lnTo>
                  <a:lnTo>
                    <a:pt x="479" y="36"/>
                  </a:lnTo>
                  <a:lnTo>
                    <a:pt x="495" y="49"/>
                  </a:lnTo>
                  <a:lnTo>
                    <a:pt x="501" y="49"/>
                  </a:lnTo>
                  <a:lnTo>
                    <a:pt x="504" y="44"/>
                  </a:lnTo>
                  <a:lnTo>
                    <a:pt x="502" y="36"/>
                  </a:lnTo>
                  <a:lnTo>
                    <a:pt x="518" y="36"/>
                  </a:lnTo>
                  <a:lnTo>
                    <a:pt x="523" y="23"/>
                  </a:lnTo>
                  <a:lnTo>
                    <a:pt x="530" y="20"/>
                  </a:lnTo>
                  <a:lnTo>
                    <a:pt x="543" y="19"/>
                  </a:lnTo>
                  <a:lnTo>
                    <a:pt x="547" y="23"/>
                  </a:lnTo>
                  <a:lnTo>
                    <a:pt x="532" y="30"/>
                  </a:lnTo>
                  <a:lnTo>
                    <a:pt x="515" y="59"/>
                  </a:lnTo>
                  <a:lnTo>
                    <a:pt x="518" y="67"/>
                  </a:lnTo>
                  <a:lnTo>
                    <a:pt x="523" y="72"/>
                  </a:lnTo>
                  <a:lnTo>
                    <a:pt x="538" y="63"/>
                  </a:lnTo>
                  <a:lnTo>
                    <a:pt x="542" y="82"/>
                  </a:lnTo>
                  <a:lnTo>
                    <a:pt x="536" y="99"/>
                  </a:lnTo>
                  <a:lnTo>
                    <a:pt x="536" y="109"/>
                  </a:lnTo>
                  <a:lnTo>
                    <a:pt x="560" y="106"/>
                  </a:lnTo>
                  <a:lnTo>
                    <a:pt x="559" y="115"/>
                  </a:lnTo>
                  <a:lnTo>
                    <a:pt x="560" y="124"/>
                  </a:lnTo>
                  <a:lnTo>
                    <a:pt x="576" y="129"/>
                  </a:lnTo>
                  <a:lnTo>
                    <a:pt x="577" y="115"/>
                  </a:lnTo>
                  <a:lnTo>
                    <a:pt x="582" y="120"/>
                  </a:lnTo>
                  <a:lnTo>
                    <a:pt x="593" y="147"/>
                  </a:lnTo>
                  <a:lnTo>
                    <a:pt x="592" y="159"/>
                  </a:lnTo>
                  <a:lnTo>
                    <a:pt x="586" y="165"/>
                  </a:lnTo>
                  <a:lnTo>
                    <a:pt x="592" y="180"/>
                  </a:lnTo>
                  <a:lnTo>
                    <a:pt x="600" y="179"/>
                  </a:lnTo>
                  <a:lnTo>
                    <a:pt x="603" y="174"/>
                  </a:lnTo>
                  <a:lnTo>
                    <a:pt x="603" y="189"/>
                  </a:lnTo>
                  <a:lnTo>
                    <a:pt x="600" y="202"/>
                  </a:lnTo>
                  <a:lnTo>
                    <a:pt x="591" y="206"/>
                  </a:lnTo>
                  <a:lnTo>
                    <a:pt x="591" y="217"/>
                  </a:lnTo>
                  <a:lnTo>
                    <a:pt x="587" y="219"/>
                  </a:lnTo>
                  <a:lnTo>
                    <a:pt x="580" y="229"/>
                  </a:lnTo>
                  <a:lnTo>
                    <a:pt x="560" y="234"/>
                  </a:lnTo>
                  <a:lnTo>
                    <a:pt x="560" y="244"/>
                  </a:lnTo>
                  <a:lnTo>
                    <a:pt x="550" y="243"/>
                  </a:lnTo>
                  <a:lnTo>
                    <a:pt x="553" y="246"/>
                  </a:lnTo>
                  <a:lnTo>
                    <a:pt x="548" y="253"/>
                  </a:lnTo>
                  <a:lnTo>
                    <a:pt x="555" y="254"/>
                  </a:lnTo>
                  <a:lnTo>
                    <a:pt x="565" y="246"/>
                  </a:lnTo>
                  <a:lnTo>
                    <a:pt x="555" y="270"/>
                  </a:lnTo>
                  <a:lnTo>
                    <a:pt x="545" y="282"/>
                  </a:lnTo>
                  <a:lnTo>
                    <a:pt x="532" y="287"/>
                  </a:lnTo>
                  <a:lnTo>
                    <a:pt x="528" y="299"/>
                  </a:lnTo>
                  <a:lnTo>
                    <a:pt x="516" y="292"/>
                  </a:lnTo>
                  <a:lnTo>
                    <a:pt x="516" y="285"/>
                  </a:lnTo>
                  <a:lnTo>
                    <a:pt x="510" y="278"/>
                  </a:lnTo>
                  <a:lnTo>
                    <a:pt x="504" y="277"/>
                  </a:lnTo>
                  <a:lnTo>
                    <a:pt x="501" y="291"/>
                  </a:lnTo>
                  <a:lnTo>
                    <a:pt x="488" y="300"/>
                  </a:lnTo>
                  <a:lnTo>
                    <a:pt x="483" y="309"/>
                  </a:lnTo>
                  <a:lnTo>
                    <a:pt x="467" y="325"/>
                  </a:lnTo>
                  <a:lnTo>
                    <a:pt x="450" y="337"/>
                  </a:lnTo>
                  <a:lnTo>
                    <a:pt x="437" y="345"/>
                  </a:lnTo>
                  <a:lnTo>
                    <a:pt x="423" y="343"/>
                  </a:lnTo>
                  <a:lnTo>
                    <a:pt x="413" y="347"/>
                  </a:lnTo>
                  <a:lnTo>
                    <a:pt x="410" y="341"/>
                  </a:lnTo>
                  <a:lnTo>
                    <a:pt x="404" y="346"/>
                  </a:lnTo>
                  <a:lnTo>
                    <a:pt x="401" y="351"/>
                  </a:lnTo>
                  <a:lnTo>
                    <a:pt x="401" y="359"/>
                  </a:lnTo>
                  <a:lnTo>
                    <a:pt x="385" y="364"/>
                  </a:lnTo>
                  <a:lnTo>
                    <a:pt x="356" y="394"/>
                  </a:lnTo>
                  <a:lnTo>
                    <a:pt x="332" y="402"/>
                  </a:lnTo>
                  <a:lnTo>
                    <a:pt x="324" y="409"/>
                  </a:lnTo>
                  <a:lnTo>
                    <a:pt x="310" y="404"/>
                  </a:lnTo>
                  <a:lnTo>
                    <a:pt x="302" y="407"/>
                  </a:lnTo>
                  <a:lnTo>
                    <a:pt x="291" y="399"/>
                  </a:lnTo>
                  <a:lnTo>
                    <a:pt x="279" y="396"/>
                  </a:lnTo>
                  <a:lnTo>
                    <a:pt x="260" y="388"/>
                  </a:lnTo>
                  <a:lnTo>
                    <a:pt x="251" y="38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8" name="Freeform 272">
              <a:extLst>
                <a:ext uri="{FF2B5EF4-FFF2-40B4-BE49-F238E27FC236}">
                  <a16:creationId xmlns:a16="http://schemas.microsoft.com/office/drawing/2014/main" xmlns="" id="{FD946F7F-C4E3-4C4C-B780-F2E9F643A027}"/>
                </a:ext>
              </a:extLst>
            </p:cNvPr>
            <p:cNvSpPr>
              <a:spLocks noChangeAspect="1"/>
            </p:cNvSpPr>
            <p:nvPr/>
          </p:nvSpPr>
          <p:spPr bwMode="auto">
            <a:xfrm>
              <a:off x="5676021" y="3018783"/>
              <a:ext cx="522345" cy="345830"/>
            </a:xfrm>
            <a:custGeom>
              <a:avLst/>
              <a:gdLst/>
              <a:ahLst/>
              <a:cxnLst>
                <a:cxn ang="0">
                  <a:pos x="148" y="384"/>
                </a:cxn>
                <a:cxn ang="0">
                  <a:pos x="40" y="377"/>
                </a:cxn>
                <a:cxn ang="0">
                  <a:pos x="19" y="282"/>
                </a:cxn>
                <a:cxn ang="0">
                  <a:pos x="85" y="184"/>
                </a:cxn>
                <a:cxn ang="0">
                  <a:pos x="84" y="95"/>
                </a:cxn>
                <a:cxn ang="0">
                  <a:pos x="121" y="51"/>
                </a:cxn>
                <a:cxn ang="0">
                  <a:pos x="219" y="44"/>
                </a:cxn>
                <a:cxn ang="0">
                  <a:pos x="275" y="67"/>
                </a:cxn>
                <a:cxn ang="0">
                  <a:pos x="328" y="77"/>
                </a:cxn>
                <a:cxn ang="0">
                  <a:pos x="386" y="70"/>
                </a:cxn>
                <a:cxn ang="0">
                  <a:pos x="449" y="86"/>
                </a:cxn>
                <a:cxn ang="0">
                  <a:pos x="473" y="52"/>
                </a:cxn>
                <a:cxn ang="0">
                  <a:pos x="537" y="18"/>
                </a:cxn>
                <a:cxn ang="0">
                  <a:pos x="589" y="6"/>
                </a:cxn>
                <a:cxn ang="0">
                  <a:pos x="662" y="25"/>
                </a:cxn>
                <a:cxn ang="0">
                  <a:pos x="667" y="72"/>
                </a:cxn>
                <a:cxn ang="0">
                  <a:pos x="720" y="105"/>
                </a:cxn>
                <a:cxn ang="0">
                  <a:pos x="759" y="165"/>
                </a:cxn>
                <a:cxn ang="0">
                  <a:pos x="842" y="163"/>
                </a:cxn>
                <a:cxn ang="0">
                  <a:pos x="896" y="199"/>
                </a:cxn>
                <a:cxn ang="0">
                  <a:pos x="958" y="223"/>
                </a:cxn>
                <a:cxn ang="0">
                  <a:pos x="987" y="282"/>
                </a:cxn>
                <a:cxn ang="0">
                  <a:pos x="968" y="320"/>
                </a:cxn>
                <a:cxn ang="0">
                  <a:pos x="963" y="389"/>
                </a:cxn>
                <a:cxn ang="0">
                  <a:pos x="888" y="419"/>
                </a:cxn>
                <a:cxn ang="0">
                  <a:pos x="817" y="465"/>
                </a:cxn>
                <a:cxn ang="0">
                  <a:pos x="757" y="485"/>
                </a:cxn>
                <a:cxn ang="0">
                  <a:pos x="725" y="517"/>
                </a:cxn>
                <a:cxn ang="0">
                  <a:pos x="709" y="545"/>
                </a:cxn>
                <a:cxn ang="0">
                  <a:pos x="687" y="534"/>
                </a:cxn>
                <a:cxn ang="0">
                  <a:pos x="666" y="507"/>
                </a:cxn>
                <a:cxn ang="0">
                  <a:pos x="660" y="527"/>
                </a:cxn>
                <a:cxn ang="0">
                  <a:pos x="684" y="539"/>
                </a:cxn>
                <a:cxn ang="0">
                  <a:pos x="708" y="559"/>
                </a:cxn>
                <a:cxn ang="0">
                  <a:pos x="750" y="590"/>
                </a:cxn>
                <a:cxn ang="0">
                  <a:pos x="799" y="584"/>
                </a:cxn>
                <a:cxn ang="0">
                  <a:pos x="723" y="619"/>
                </a:cxn>
                <a:cxn ang="0">
                  <a:pos x="680" y="646"/>
                </a:cxn>
                <a:cxn ang="0">
                  <a:pos x="632" y="638"/>
                </a:cxn>
                <a:cxn ang="0">
                  <a:pos x="607" y="590"/>
                </a:cxn>
                <a:cxn ang="0">
                  <a:pos x="613" y="550"/>
                </a:cxn>
                <a:cxn ang="0">
                  <a:pos x="618" y="524"/>
                </a:cxn>
                <a:cxn ang="0">
                  <a:pos x="557" y="518"/>
                </a:cxn>
                <a:cxn ang="0">
                  <a:pos x="528" y="496"/>
                </a:cxn>
                <a:cxn ang="0">
                  <a:pos x="543" y="471"/>
                </a:cxn>
                <a:cxn ang="0">
                  <a:pos x="492" y="489"/>
                </a:cxn>
                <a:cxn ang="0">
                  <a:pos x="450" y="509"/>
                </a:cxn>
                <a:cxn ang="0">
                  <a:pos x="434" y="547"/>
                </a:cxn>
                <a:cxn ang="0">
                  <a:pos x="418" y="566"/>
                </a:cxn>
                <a:cxn ang="0">
                  <a:pos x="368" y="592"/>
                </a:cxn>
                <a:cxn ang="0">
                  <a:pos x="352" y="560"/>
                </a:cxn>
                <a:cxn ang="0">
                  <a:pos x="382" y="498"/>
                </a:cxn>
                <a:cxn ang="0">
                  <a:pos x="431" y="484"/>
                </a:cxn>
                <a:cxn ang="0">
                  <a:pos x="406" y="423"/>
                </a:cxn>
                <a:cxn ang="0">
                  <a:pos x="387" y="369"/>
                </a:cxn>
                <a:cxn ang="0">
                  <a:pos x="310" y="339"/>
                </a:cxn>
              </a:cxnLst>
              <a:rect l="0" t="0" r="r" b="b"/>
              <a:pathLst>
                <a:path w="995" h="658">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89" name="Freeform 273">
              <a:extLst>
                <a:ext uri="{FF2B5EF4-FFF2-40B4-BE49-F238E27FC236}">
                  <a16:creationId xmlns:a16="http://schemas.microsoft.com/office/drawing/2014/main" xmlns="" id="{E3EEF82F-6896-4FE5-B33F-C0C4FB1CC8DD}"/>
                </a:ext>
              </a:extLst>
            </p:cNvPr>
            <p:cNvSpPr>
              <a:spLocks noChangeAspect="1"/>
            </p:cNvSpPr>
            <p:nvPr/>
          </p:nvSpPr>
          <p:spPr bwMode="auto">
            <a:xfrm>
              <a:off x="5804261" y="3193256"/>
              <a:ext cx="100090" cy="124623"/>
            </a:xfrm>
            <a:custGeom>
              <a:avLst/>
              <a:gdLst/>
              <a:ahLst/>
              <a:cxnLst>
                <a:cxn ang="0">
                  <a:pos x="88" y="239"/>
                </a:cxn>
                <a:cxn ang="0">
                  <a:pos x="88" y="225"/>
                </a:cxn>
                <a:cxn ang="0">
                  <a:pos x="86" y="212"/>
                </a:cxn>
                <a:cxn ang="0">
                  <a:pos x="84" y="200"/>
                </a:cxn>
                <a:cxn ang="0">
                  <a:pos x="86" y="184"/>
                </a:cxn>
                <a:cxn ang="0">
                  <a:pos x="86" y="164"/>
                </a:cxn>
                <a:cxn ang="0">
                  <a:pos x="81" y="135"/>
                </a:cxn>
                <a:cxn ang="0">
                  <a:pos x="70" y="115"/>
                </a:cxn>
                <a:cxn ang="0">
                  <a:pos x="57" y="94"/>
                </a:cxn>
                <a:cxn ang="0">
                  <a:pos x="45" y="73"/>
                </a:cxn>
                <a:cxn ang="0">
                  <a:pos x="42" y="56"/>
                </a:cxn>
                <a:cxn ang="0">
                  <a:pos x="34" y="43"/>
                </a:cxn>
                <a:cxn ang="0">
                  <a:pos x="20" y="29"/>
                </a:cxn>
                <a:cxn ang="0">
                  <a:pos x="8" y="19"/>
                </a:cxn>
                <a:cxn ang="0">
                  <a:pos x="0" y="19"/>
                </a:cxn>
                <a:cxn ang="0">
                  <a:pos x="6" y="8"/>
                </a:cxn>
                <a:cxn ang="0">
                  <a:pos x="13" y="3"/>
                </a:cxn>
                <a:cxn ang="0">
                  <a:pos x="21" y="6"/>
                </a:cxn>
                <a:cxn ang="0">
                  <a:pos x="30" y="5"/>
                </a:cxn>
                <a:cxn ang="0">
                  <a:pos x="46" y="0"/>
                </a:cxn>
                <a:cxn ang="0">
                  <a:pos x="62" y="5"/>
                </a:cxn>
                <a:cxn ang="0">
                  <a:pos x="69" y="8"/>
                </a:cxn>
                <a:cxn ang="0">
                  <a:pos x="88" y="24"/>
                </a:cxn>
                <a:cxn ang="0">
                  <a:pos x="95" y="27"/>
                </a:cxn>
                <a:cxn ang="0">
                  <a:pos x="111" y="24"/>
                </a:cxn>
                <a:cxn ang="0">
                  <a:pos x="120" y="26"/>
                </a:cxn>
                <a:cxn ang="0">
                  <a:pos x="131" y="38"/>
                </a:cxn>
                <a:cxn ang="0">
                  <a:pos x="139" y="35"/>
                </a:cxn>
                <a:cxn ang="0">
                  <a:pos x="143" y="43"/>
                </a:cxn>
                <a:cxn ang="0">
                  <a:pos x="143" y="51"/>
                </a:cxn>
                <a:cxn ang="0">
                  <a:pos x="143" y="59"/>
                </a:cxn>
                <a:cxn ang="0">
                  <a:pos x="139" y="75"/>
                </a:cxn>
                <a:cxn ang="0">
                  <a:pos x="147" y="81"/>
                </a:cxn>
                <a:cxn ang="0">
                  <a:pos x="150" y="87"/>
                </a:cxn>
                <a:cxn ang="0">
                  <a:pos x="158" y="89"/>
                </a:cxn>
                <a:cxn ang="0">
                  <a:pos x="160" y="97"/>
                </a:cxn>
                <a:cxn ang="0">
                  <a:pos x="159" y="104"/>
                </a:cxn>
                <a:cxn ang="0">
                  <a:pos x="165" y="119"/>
                </a:cxn>
                <a:cxn ang="0">
                  <a:pos x="180" y="126"/>
                </a:cxn>
                <a:cxn ang="0">
                  <a:pos x="185" y="134"/>
                </a:cxn>
                <a:cxn ang="0">
                  <a:pos x="186" y="141"/>
                </a:cxn>
                <a:cxn ang="0">
                  <a:pos x="183" y="150"/>
                </a:cxn>
                <a:cxn ang="0">
                  <a:pos x="187" y="157"/>
                </a:cxn>
                <a:cxn ang="0">
                  <a:pos x="183" y="164"/>
                </a:cxn>
                <a:cxn ang="0">
                  <a:pos x="177" y="169"/>
                </a:cxn>
                <a:cxn ang="0">
                  <a:pos x="154" y="163"/>
                </a:cxn>
                <a:cxn ang="0">
                  <a:pos x="147" y="167"/>
                </a:cxn>
                <a:cxn ang="0">
                  <a:pos x="143" y="161"/>
                </a:cxn>
                <a:cxn ang="0">
                  <a:pos x="134" y="164"/>
                </a:cxn>
                <a:cxn ang="0">
                  <a:pos x="131" y="172"/>
                </a:cxn>
                <a:cxn ang="0">
                  <a:pos x="128" y="196"/>
                </a:cxn>
                <a:cxn ang="0">
                  <a:pos x="121" y="200"/>
                </a:cxn>
                <a:cxn ang="0">
                  <a:pos x="116" y="205"/>
                </a:cxn>
                <a:cxn ang="0">
                  <a:pos x="115" y="213"/>
                </a:cxn>
                <a:cxn ang="0">
                  <a:pos x="107" y="218"/>
                </a:cxn>
                <a:cxn ang="0">
                  <a:pos x="104" y="226"/>
                </a:cxn>
                <a:cxn ang="0">
                  <a:pos x="104" y="233"/>
                </a:cxn>
                <a:cxn ang="0">
                  <a:pos x="97" y="239"/>
                </a:cxn>
                <a:cxn ang="0">
                  <a:pos x="88" y="239"/>
                </a:cxn>
              </a:cxnLst>
              <a:rect l="0" t="0" r="r" b="b"/>
              <a:pathLst>
                <a:path w="187" h="239">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0" name="Freeform 274">
              <a:extLst>
                <a:ext uri="{FF2B5EF4-FFF2-40B4-BE49-F238E27FC236}">
                  <a16:creationId xmlns:a16="http://schemas.microsoft.com/office/drawing/2014/main" xmlns="" id="{391F5CE1-74AF-4932-8368-DD600A6E0424}"/>
                </a:ext>
              </a:extLst>
            </p:cNvPr>
            <p:cNvSpPr>
              <a:spLocks noChangeAspect="1"/>
            </p:cNvSpPr>
            <p:nvPr/>
          </p:nvSpPr>
          <p:spPr bwMode="auto">
            <a:xfrm>
              <a:off x="5704171" y="2831848"/>
              <a:ext cx="281503" cy="236784"/>
            </a:xfrm>
            <a:custGeom>
              <a:avLst/>
              <a:gdLst/>
              <a:ahLst/>
              <a:cxnLst>
                <a:cxn ang="0">
                  <a:pos x="6" y="374"/>
                </a:cxn>
                <a:cxn ang="0">
                  <a:pos x="26" y="342"/>
                </a:cxn>
                <a:cxn ang="0">
                  <a:pos x="38" y="292"/>
                </a:cxn>
                <a:cxn ang="0">
                  <a:pos x="33" y="214"/>
                </a:cxn>
                <a:cxn ang="0">
                  <a:pos x="73" y="210"/>
                </a:cxn>
                <a:cxn ang="0">
                  <a:pos x="94" y="207"/>
                </a:cxn>
                <a:cxn ang="0">
                  <a:pos x="106" y="190"/>
                </a:cxn>
                <a:cxn ang="0">
                  <a:pos x="125" y="182"/>
                </a:cxn>
                <a:cxn ang="0">
                  <a:pos x="145" y="190"/>
                </a:cxn>
                <a:cxn ang="0">
                  <a:pos x="135" y="167"/>
                </a:cxn>
                <a:cxn ang="0">
                  <a:pos x="145" y="138"/>
                </a:cxn>
                <a:cxn ang="0">
                  <a:pos x="149" y="113"/>
                </a:cxn>
                <a:cxn ang="0">
                  <a:pos x="170" y="102"/>
                </a:cxn>
                <a:cxn ang="0">
                  <a:pos x="199" y="80"/>
                </a:cxn>
                <a:cxn ang="0">
                  <a:pos x="183" y="69"/>
                </a:cxn>
                <a:cxn ang="0">
                  <a:pos x="197" y="51"/>
                </a:cxn>
                <a:cxn ang="0">
                  <a:pos x="204" y="50"/>
                </a:cxn>
                <a:cxn ang="0">
                  <a:pos x="219" y="32"/>
                </a:cxn>
                <a:cxn ang="0">
                  <a:pos x="253" y="25"/>
                </a:cxn>
                <a:cxn ang="0">
                  <a:pos x="273" y="0"/>
                </a:cxn>
                <a:cxn ang="0">
                  <a:pos x="302" y="5"/>
                </a:cxn>
                <a:cxn ang="0">
                  <a:pos x="329" y="13"/>
                </a:cxn>
                <a:cxn ang="0">
                  <a:pos x="348" y="43"/>
                </a:cxn>
                <a:cxn ang="0">
                  <a:pos x="376" y="29"/>
                </a:cxn>
                <a:cxn ang="0">
                  <a:pos x="407" y="34"/>
                </a:cxn>
                <a:cxn ang="0">
                  <a:pos x="430" y="53"/>
                </a:cxn>
                <a:cxn ang="0">
                  <a:pos x="429" y="80"/>
                </a:cxn>
                <a:cxn ang="0">
                  <a:pos x="435" y="102"/>
                </a:cxn>
                <a:cxn ang="0">
                  <a:pos x="424" y="123"/>
                </a:cxn>
                <a:cxn ang="0">
                  <a:pos x="442" y="158"/>
                </a:cxn>
                <a:cxn ang="0">
                  <a:pos x="473" y="195"/>
                </a:cxn>
                <a:cxn ang="0">
                  <a:pos x="478" y="217"/>
                </a:cxn>
                <a:cxn ang="0">
                  <a:pos x="511" y="226"/>
                </a:cxn>
                <a:cxn ang="0">
                  <a:pos x="521" y="242"/>
                </a:cxn>
                <a:cxn ang="0">
                  <a:pos x="525" y="263"/>
                </a:cxn>
                <a:cxn ang="0">
                  <a:pos x="501" y="284"/>
                </a:cxn>
                <a:cxn ang="0">
                  <a:pos x="465" y="271"/>
                </a:cxn>
                <a:cxn ang="0">
                  <a:pos x="449" y="285"/>
                </a:cxn>
                <a:cxn ang="0">
                  <a:pos x="463" y="311"/>
                </a:cxn>
                <a:cxn ang="0">
                  <a:pos x="465" y="333"/>
                </a:cxn>
                <a:cxn ang="0">
                  <a:pos x="473" y="353"/>
                </a:cxn>
                <a:cxn ang="0">
                  <a:pos x="451" y="380"/>
                </a:cxn>
                <a:cxn ang="0">
                  <a:pos x="417" y="401"/>
                </a:cxn>
                <a:cxn ang="0">
                  <a:pos x="412" y="427"/>
                </a:cxn>
                <a:cxn ang="0">
                  <a:pos x="402" y="452"/>
                </a:cxn>
                <a:cxn ang="0">
                  <a:pos x="381" y="443"/>
                </a:cxn>
                <a:cxn ang="0">
                  <a:pos x="349" y="450"/>
                </a:cxn>
                <a:cxn ang="0">
                  <a:pos x="327" y="427"/>
                </a:cxn>
                <a:cxn ang="0">
                  <a:pos x="297" y="433"/>
                </a:cxn>
                <a:cxn ang="0">
                  <a:pos x="275" y="428"/>
                </a:cxn>
                <a:cxn ang="0">
                  <a:pos x="253" y="436"/>
                </a:cxn>
                <a:cxn ang="0">
                  <a:pos x="238" y="428"/>
                </a:cxn>
                <a:cxn ang="0">
                  <a:pos x="215" y="416"/>
                </a:cxn>
                <a:cxn ang="0">
                  <a:pos x="193" y="406"/>
                </a:cxn>
                <a:cxn ang="0">
                  <a:pos x="160" y="401"/>
                </a:cxn>
                <a:cxn ang="0">
                  <a:pos x="121" y="394"/>
                </a:cxn>
                <a:cxn ang="0">
                  <a:pos x="64" y="401"/>
                </a:cxn>
                <a:cxn ang="0">
                  <a:pos x="41" y="422"/>
                </a:cxn>
                <a:cxn ang="0">
                  <a:pos x="17" y="428"/>
                </a:cxn>
              </a:cxnLst>
              <a:rect l="0" t="0" r="r" b="b"/>
              <a:pathLst>
                <a:path w="532" h="45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nvGrpSpPr>
            <p:cNvPr id="191" name="Group 275">
              <a:extLst>
                <a:ext uri="{FF2B5EF4-FFF2-40B4-BE49-F238E27FC236}">
                  <a16:creationId xmlns:a16="http://schemas.microsoft.com/office/drawing/2014/main" xmlns="" id="{841EF83B-C4DB-430C-AA62-C850E2DEADED}"/>
                </a:ext>
              </a:extLst>
            </p:cNvPr>
            <p:cNvGrpSpPr>
              <a:grpSpLocks noChangeAspect="1"/>
            </p:cNvGrpSpPr>
            <p:nvPr/>
          </p:nvGrpSpPr>
          <p:grpSpPr bwMode="auto">
            <a:xfrm>
              <a:off x="5491480" y="3324111"/>
              <a:ext cx="112601" cy="112161"/>
              <a:chOff x="2930" y="2006"/>
              <a:chExt cx="43" cy="43"/>
            </a:xfrm>
            <a:grpFill/>
          </p:grpSpPr>
          <p:sp>
            <p:nvSpPr>
              <p:cNvPr id="217" name="Freeform 276">
                <a:extLst>
                  <a:ext uri="{FF2B5EF4-FFF2-40B4-BE49-F238E27FC236}">
                    <a16:creationId xmlns:a16="http://schemas.microsoft.com/office/drawing/2014/main" xmlns="" id="{6E54059F-4069-422A-A5D2-30B86E1CF80F}"/>
                  </a:ext>
                </a:extLst>
              </p:cNvPr>
              <p:cNvSpPr>
                <a:spLocks noChangeAspect="1"/>
              </p:cNvSpPr>
              <p:nvPr/>
            </p:nvSpPr>
            <p:spPr bwMode="auto">
              <a:xfrm>
                <a:off x="2930" y="2006"/>
                <a:ext cx="43" cy="43"/>
              </a:xfrm>
              <a:custGeom>
                <a:avLst/>
                <a:gdLst/>
                <a:ahLst/>
                <a:cxnLst>
                  <a:cxn ang="0">
                    <a:pos x="145" y="208"/>
                  </a:cxn>
                  <a:cxn ang="0">
                    <a:pos x="129" y="192"/>
                  </a:cxn>
                  <a:cxn ang="0">
                    <a:pos x="114" y="180"/>
                  </a:cxn>
                  <a:cxn ang="0">
                    <a:pos x="98" y="179"/>
                  </a:cxn>
                  <a:cxn ang="0">
                    <a:pos x="82" y="140"/>
                  </a:cxn>
                  <a:cxn ang="0">
                    <a:pos x="52" y="114"/>
                  </a:cxn>
                  <a:cxn ang="0">
                    <a:pos x="35" y="93"/>
                  </a:cxn>
                  <a:cxn ang="0">
                    <a:pos x="23" y="73"/>
                  </a:cxn>
                  <a:cxn ang="0">
                    <a:pos x="22" y="60"/>
                  </a:cxn>
                  <a:cxn ang="0">
                    <a:pos x="7" y="40"/>
                  </a:cxn>
                  <a:cxn ang="0">
                    <a:pos x="3" y="29"/>
                  </a:cxn>
                  <a:cxn ang="0">
                    <a:pos x="8" y="0"/>
                  </a:cxn>
                  <a:cxn ang="0">
                    <a:pos x="30" y="19"/>
                  </a:cxn>
                  <a:cxn ang="0">
                    <a:pos x="61" y="4"/>
                  </a:cxn>
                  <a:cxn ang="0">
                    <a:pos x="79" y="8"/>
                  </a:cxn>
                  <a:cxn ang="0">
                    <a:pos x="89" y="9"/>
                  </a:cxn>
                  <a:cxn ang="0">
                    <a:pos x="108" y="9"/>
                  </a:cxn>
                  <a:cxn ang="0">
                    <a:pos x="125" y="9"/>
                  </a:cxn>
                  <a:cxn ang="0">
                    <a:pos x="135" y="16"/>
                  </a:cxn>
                  <a:cxn ang="0">
                    <a:pos x="152" y="18"/>
                  </a:cxn>
                  <a:cxn ang="0">
                    <a:pos x="162" y="14"/>
                  </a:cxn>
                  <a:cxn ang="0">
                    <a:pos x="167" y="28"/>
                  </a:cxn>
                  <a:cxn ang="0">
                    <a:pos x="186" y="28"/>
                  </a:cxn>
                  <a:cxn ang="0">
                    <a:pos x="200" y="35"/>
                  </a:cxn>
                  <a:cxn ang="0">
                    <a:pos x="190" y="57"/>
                  </a:cxn>
                  <a:cxn ang="0">
                    <a:pos x="189" y="63"/>
                  </a:cxn>
                  <a:cxn ang="0">
                    <a:pos x="191" y="76"/>
                  </a:cxn>
                  <a:cxn ang="0">
                    <a:pos x="199" y="79"/>
                  </a:cxn>
                  <a:cxn ang="0">
                    <a:pos x="207" y="87"/>
                  </a:cxn>
                  <a:cxn ang="0">
                    <a:pos x="212" y="93"/>
                  </a:cxn>
                  <a:cxn ang="0">
                    <a:pos x="211" y="102"/>
                  </a:cxn>
                  <a:cxn ang="0">
                    <a:pos x="195" y="98"/>
                  </a:cxn>
                  <a:cxn ang="0">
                    <a:pos x="201" y="109"/>
                  </a:cxn>
                  <a:cxn ang="0">
                    <a:pos x="208" y="126"/>
                  </a:cxn>
                  <a:cxn ang="0">
                    <a:pos x="202" y="129"/>
                  </a:cxn>
                  <a:cxn ang="0">
                    <a:pos x="192" y="135"/>
                  </a:cxn>
                  <a:cxn ang="0">
                    <a:pos x="184" y="136"/>
                  </a:cxn>
                  <a:cxn ang="0">
                    <a:pos x="176" y="137"/>
                  </a:cxn>
                  <a:cxn ang="0">
                    <a:pos x="183" y="146"/>
                  </a:cxn>
                  <a:cxn ang="0">
                    <a:pos x="183" y="157"/>
                  </a:cxn>
                  <a:cxn ang="0">
                    <a:pos x="178" y="149"/>
                  </a:cxn>
                  <a:cxn ang="0">
                    <a:pos x="163" y="156"/>
                  </a:cxn>
                  <a:cxn ang="0">
                    <a:pos x="160" y="170"/>
                  </a:cxn>
                  <a:cxn ang="0">
                    <a:pos x="151" y="175"/>
                  </a:cxn>
                  <a:cxn ang="0">
                    <a:pos x="149" y="189"/>
                  </a:cxn>
                  <a:cxn ang="0">
                    <a:pos x="154" y="201"/>
                  </a:cxn>
                </a:cxnLst>
                <a:rect l="0" t="0" r="r" b="b"/>
                <a:pathLst>
                  <a:path w="215" h="216">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18" name="Freeform 277">
                <a:extLst>
                  <a:ext uri="{FF2B5EF4-FFF2-40B4-BE49-F238E27FC236}">
                    <a16:creationId xmlns:a16="http://schemas.microsoft.com/office/drawing/2014/main" xmlns="" id="{67480CF0-5C05-460D-A926-0937F95BA48B}"/>
                  </a:ext>
                </a:extLst>
              </p:cNvPr>
              <p:cNvSpPr>
                <a:spLocks noChangeAspect="1"/>
              </p:cNvSpPr>
              <p:nvPr/>
            </p:nvSpPr>
            <p:spPr bwMode="auto">
              <a:xfrm>
                <a:off x="2945" y="2041"/>
                <a:ext cx="15" cy="8"/>
              </a:xfrm>
              <a:custGeom>
                <a:avLst/>
                <a:gdLst/>
                <a:ahLst/>
                <a:cxnLst>
                  <a:cxn ang="0">
                    <a:pos x="75" y="42"/>
                  </a:cxn>
                  <a:cxn ang="0">
                    <a:pos x="45" y="20"/>
                  </a:cxn>
                  <a:cxn ang="0">
                    <a:pos x="29" y="17"/>
                  </a:cxn>
                  <a:cxn ang="0">
                    <a:pos x="13" y="7"/>
                  </a:cxn>
                  <a:cxn ang="0">
                    <a:pos x="0" y="5"/>
                  </a:cxn>
                  <a:cxn ang="0">
                    <a:pos x="4" y="0"/>
                  </a:cxn>
                  <a:cxn ang="0">
                    <a:pos x="15" y="2"/>
                  </a:cxn>
                  <a:cxn ang="0">
                    <a:pos x="20" y="10"/>
                  </a:cxn>
                  <a:cxn ang="0">
                    <a:pos x="25" y="10"/>
                  </a:cxn>
                  <a:cxn ang="0">
                    <a:pos x="32" y="5"/>
                  </a:cxn>
                  <a:cxn ang="0">
                    <a:pos x="40" y="6"/>
                  </a:cxn>
                  <a:cxn ang="0">
                    <a:pos x="40" y="11"/>
                  </a:cxn>
                  <a:cxn ang="0">
                    <a:pos x="48" y="17"/>
                  </a:cxn>
                  <a:cxn ang="0">
                    <a:pos x="55" y="18"/>
                  </a:cxn>
                  <a:cxn ang="0">
                    <a:pos x="63" y="28"/>
                  </a:cxn>
                  <a:cxn ang="0">
                    <a:pos x="72" y="29"/>
                  </a:cxn>
                  <a:cxn ang="0">
                    <a:pos x="71" y="34"/>
                  </a:cxn>
                  <a:cxn ang="0">
                    <a:pos x="75" y="34"/>
                  </a:cxn>
                  <a:cxn ang="0">
                    <a:pos x="75" y="42"/>
                  </a:cxn>
                </a:cxnLst>
                <a:rect l="0" t="0" r="r" b="b"/>
                <a:pathLst>
                  <a:path w="75" h="42">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192" name="Freeform 278">
              <a:extLst>
                <a:ext uri="{FF2B5EF4-FFF2-40B4-BE49-F238E27FC236}">
                  <a16:creationId xmlns:a16="http://schemas.microsoft.com/office/drawing/2014/main" xmlns="" id="{B1359B73-15C6-42BB-9A51-3EAFEA86A938}"/>
                </a:ext>
              </a:extLst>
            </p:cNvPr>
            <p:cNvSpPr>
              <a:spLocks noChangeAspect="1"/>
            </p:cNvSpPr>
            <p:nvPr/>
          </p:nvSpPr>
          <p:spPr bwMode="auto">
            <a:xfrm>
              <a:off x="5650999" y="3595166"/>
              <a:ext cx="65684" cy="68543"/>
            </a:xfrm>
            <a:custGeom>
              <a:avLst/>
              <a:gdLst/>
              <a:ahLst/>
              <a:cxnLst>
                <a:cxn ang="0">
                  <a:pos x="49" y="0"/>
                </a:cxn>
                <a:cxn ang="0">
                  <a:pos x="35" y="2"/>
                </a:cxn>
                <a:cxn ang="0">
                  <a:pos x="21" y="12"/>
                </a:cxn>
                <a:cxn ang="0">
                  <a:pos x="13" y="8"/>
                </a:cxn>
                <a:cxn ang="0">
                  <a:pos x="2" y="28"/>
                </a:cxn>
                <a:cxn ang="0">
                  <a:pos x="0" y="37"/>
                </a:cxn>
                <a:cxn ang="0">
                  <a:pos x="6" y="50"/>
                </a:cxn>
                <a:cxn ang="0">
                  <a:pos x="21" y="58"/>
                </a:cxn>
                <a:cxn ang="0">
                  <a:pos x="28" y="70"/>
                </a:cxn>
                <a:cxn ang="0">
                  <a:pos x="23" y="86"/>
                </a:cxn>
                <a:cxn ang="0">
                  <a:pos x="26" y="99"/>
                </a:cxn>
                <a:cxn ang="0">
                  <a:pos x="32" y="106"/>
                </a:cxn>
                <a:cxn ang="0">
                  <a:pos x="39" y="108"/>
                </a:cxn>
                <a:cxn ang="0">
                  <a:pos x="42" y="98"/>
                </a:cxn>
                <a:cxn ang="0">
                  <a:pos x="49" y="90"/>
                </a:cxn>
                <a:cxn ang="0">
                  <a:pos x="53" y="96"/>
                </a:cxn>
                <a:cxn ang="0">
                  <a:pos x="60" y="103"/>
                </a:cxn>
                <a:cxn ang="0">
                  <a:pos x="65" y="119"/>
                </a:cxn>
                <a:cxn ang="0">
                  <a:pos x="66" y="130"/>
                </a:cxn>
                <a:cxn ang="0">
                  <a:pos x="71" y="131"/>
                </a:cxn>
                <a:cxn ang="0">
                  <a:pos x="76" y="110"/>
                </a:cxn>
                <a:cxn ang="0">
                  <a:pos x="85" y="107"/>
                </a:cxn>
                <a:cxn ang="0">
                  <a:pos x="91" y="117"/>
                </a:cxn>
                <a:cxn ang="0">
                  <a:pos x="98" y="124"/>
                </a:cxn>
                <a:cxn ang="0">
                  <a:pos x="107" y="129"/>
                </a:cxn>
                <a:cxn ang="0">
                  <a:pos x="105" y="107"/>
                </a:cxn>
                <a:cxn ang="0">
                  <a:pos x="98" y="77"/>
                </a:cxn>
                <a:cxn ang="0">
                  <a:pos x="91" y="66"/>
                </a:cxn>
                <a:cxn ang="0">
                  <a:pos x="88" y="54"/>
                </a:cxn>
                <a:cxn ang="0">
                  <a:pos x="105" y="66"/>
                </a:cxn>
                <a:cxn ang="0">
                  <a:pos x="108" y="71"/>
                </a:cxn>
                <a:cxn ang="0">
                  <a:pos x="113" y="71"/>
                </a:cxn>
                <a:cxn ang="0">
                  <a:pos x="119" y="65"/>
                </a:cxn>
                <a:cxn ang="0">
                  <a:pos x="128" y="64"/>
                </a:cxn>
                <a:cxn ang="0">
                  <a:pos x="126" y="56"/>
                </a:cxn>
                <a:cxn ang="0">
                  <a:pos x="114" y="48"/>
                </a:cxn>
                <a:cxn ang="0">
                  <a:pos x="107" y="33"/>
                </a:cxn>
                <a:cxn ang="0">
                  <a:pos x="107" y="26"/>
                </a:cxn>
                <a:cxn ang="0">
                  <a:pos x="98" y="21"/>
                </a:cxn>
                <a:cxn ang="0">
                  <a:pos x="74" y="12"/>
                </a:cxn>
                <a:cxn ang="0">
                  <a:pos x="61" y="8"/>
                </a:cxn>
                <a:cxn ang="0">
                  <a:pos x="55" y="8"/>
                </a:cxn>
                <a:cxn ang="0">
                  <a:pos x="49" y="0"/>
                </a:cxn>
              </a:cxnLst>
              <a:rect l="0" t="0" r="r" b="b"/>
              <a:pathLst>
                <a:path w="128" h="131">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3" name="Freeform 279">
              <a:extLst>
                <a:ext uri="{FF2B5EF4-FFF2-40B4-BE49-F238E27FC236}">
                  <a16:creationId xmlns:a16="http://schemas.microsoft.com/office/drawing/2014/main" xmlns="" id="{8EBCD2EC-75F2-4F49-9FE5-A21DB1F92F08}"/>
                </a:ext>
              </a:extLst>
            </p:cNvPr>
            <p:cNvSpPr>
              <a:spLocks noChangeAspect="1"/>
            </p:cNvSpPr>
            <p:nvPr/>
          </p:nvSpPr>
          <p:spPr bwMode="auto">
            <a:xfrm>
              <a:off x="5619720" y="3464312"/>
              <a:ext cx="184541" cy="155779"/>
            </a:xfrm>
            <a:custGeom>
              <a:avLst/>
              <a:gdLst/>
              <a:ahLst/>
              <a:cxnLst>
                <a:cxn ang="0">
                  <a:pos x="314" y="70"/>
                </a:cxn>
                <a:cxn ang="0">
                  <a:pos x="258" y="65"/>
                </a:cxn>
                <a:cxn ang="0">
                  <a:pos x="245" y="66"/>
                </a:cxn>
                <a:cxn ang="0">
                  <a:pos x="223" y="73"/>
                </a:cxn>
                <a:cxn ang="0">
                  <a:pos x="193" y="86"/>
                </a:cxn>
                <a:cxn ang="0">
                  <a:pos x="216" y="100"/>
                </a:cxn>
                <a:cxn ang="0">
                  <a:pos x="227" y="116"/>
                </a:cxn>
                <a:cxn ang="0">
                  <a:pos x="201" y="103"/>
                </a:cxn>
                <a:cxn ang="0">
                  <a:pos x="207" y="120"/>
                </a:cxn>
                <a:cxn ang="0">
                  <a:pos x="201" y="125"/>
                </a:cxn>
                <a:cxn ang="0">
                  <a:pos x="185" y="111"/>
                </a:cxn>
                <a:cxn ang="0">
                  <a:pos x="184" y="124"/>
                </a:cxn>
                <a:cxn ang="0">
                  <a:pos x="188" y="135"/>
                </a:cxn>
                <a:cxn ang="0">
                  <a:pos x="172" y="111"/>
                </a:cxn>
                <a:cxn ang="0">
                  <a:pos x="148" y="93"/>
                </a:cxn>
                <a:cxn ang="0">
                  <a:pos x="137" y="90"/>
                </a:cxn>
                <a:cxn ang="0">
                  <a:pos x="135" y="120"/>
                </a:cxn>
                <a:cxn ang="0">
                  <a:pos x="144" y="140"/>
                </a:cxn>
                <a:cxn ang="0">
                  <a:pos x="164" y="172"/>
                </a:cxn>
                <a:cxn ang="0">
                  <a:pos x="172" y="190"/>
                </a:cxn>
                <a:cxn ang="0">
                  <a:pos x="163" y="191"/>
                </a:cxn>
                <a:cxn ang="0">
                  <a:pos x="161" y="179"/>
                </a:cxn>
                <a:cxn ang="0">
                  <a:pos x="150" y="186"/>
                </a:cxn>
                <a:cxn ang="0">
                  <a:pos x="151" y="203"/>
                </a:cxn>
                <a:cxn ang="0">
                  <a:pos x="141" y="203"/>
                </a:cxn>
                <a:cxn ang="0">
                  <a:pos x="135" y="212"/>
                </a:cxn>
                <a:cxn ang="0">
                  <a:pos x="156" y="219"/>
                </a:cxn>
                <a:cxn ang="0">
                  <a:pos x="172" y="224"/>
                </a:cxn>
                <a:cxn ang="0">
                  <a:pos x="184" y="237"/>
                </a:cxn>
                <a:cxn ang="0">
                  <a:pos x="199" y="250"/>
                </a:cxn>
                <a:cxn ang="0">
                  <a:pos x="211" y="255"/>
                </a:cxn>
                <a:cxn ang="0">
                  <a:pos x="199" y="285"/>
                </a:cxn>
                <a:cxn ang="0">
                  <a:pos x="175" y="275"/>
                </a:cxn>
                <a:cxn ang="0">
                  <a:pos x="152" y="270"/>
                </a:cxn>
                <a:cxn ang="0">
                  <a:pos x="164" y="259"/>
                </a:cxn>
                <a:cxn ang="0">
                  <a:pos x="139" y="243"/>
                </a:cxn>
                <a:cxn ang="0">
                  <a:pos x="123" y="245"/>
                </a:cxn>
                <a:cxn ang="0">
                  <a:pos x="98" y="245"/>
                </a:cxn>
                <a:cxn ang="0">
                  <a:pos x="67" y="242"/>
                </a:cxn>
                <a:cxn ang="0">
                  <a:pos x="61" y="245"/>
                </a:cxn>
                <a:cxn ang="0">
                  <a:pos x="51" y="240"/>
                </a:cxn>
                <a:cxn ang="0">
                  <a:pos x="33" y="208"/>
                </a:cxn>
                <a:cxn ang="0">
                  <a:pos x="53" y="208"/>
                </a:cxn>
                <a:cxn ang="0">
                  <a:pos x="35" y="194"/>
                </a:cxn>
                <a:cxn ang="0">
                  <a:pos x="17" y="178"/>
                </a:cxn>
                <a:cxn ang="0">
                  <a:pos x="3" y="154"/>
                </a:cxn>
                <a:cxn ang="0">
                  <a:pos x="0" y="152"/>
                </a:cxn>
                <a:cxn ang="0">
                  <a:pos x="10" y="146"/>
                </a:cxn>
                <a:cxn ang="0">
                  <a:pos x="17" y="127"/>
                </a:cxn>
                <a:cxn ang="0">
                  <a:pos x="35" y="103"/>
                </a:cxn>
                <a:cxn ang="0">
                  <a:pos x="49" y="77"/>
                </a:cxn>
                <a:cxn ang="0">
                  <a:pos x="82" y="62"/>
                </a:cxn>
                <a:cxn ang="0">
                  <a:pos x="112" y="45"/>
                </a:cxn>
                <a:cxn ang="0">
                  <a:pos x="147" y="31"/>
                </a:cxn>
                <a:cxn ang="0">
                  <a:pos x="166" y="29"/>
                </a:cxn>
                <a:cxn ang="0">
                  <a:pos x="205" y="25"/>
                </a:cxn>
                <a:cxn ang="0">
                  <a:pos x="248" y="16"/>
                </a:cxn>
                <a:cxn ang="0">
                  <a:pos x="293" y="36"/>
                </a:cxn>
                <a:cxn ang="0">
                  <a:pos x="327" y="20"/>
                </a:cxn>
                <a:cxn ang="0">
                  <a:pos x="340" y="0"/>
                </a:cxn>
                <a:cxn ang="0">
                  <a:pos x="352" y="13"/>
                </a:cxn>
                <a:cxn ang="0">
                  <a:pos x="340" y="33"/>
                </a:cxn>
                <a:cxn ang="0">
                  <a:pos x="334" y="63"/>
                </a:cxn>
              </a:cxnLst>
              <a:rect l="0" t="0" r="r" b="b"/>
              <a:pathLst>
                <a:path w="352" h="293">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4" name="Freeform 280">
              <a:extLst>
                <a:ext uri="{FF2B5EF4-FFF2-40B4-BE49-F238E27FC236}">
                  <a16:creationId xmlns:a16="http://schemas.microsoft.com/office/drawing/2014/main" xmlns="" id="{ABC29B01-851D-424A-B327-97807D259B91}"/>
                </a:ext>
              </a:extLst>
            </p:cNvPr>
            <p:cNvSpPr>
              <a:spLocks noChangeAspect="1"/>
            </p:cNvSpPr>
            <p:nvPr/>
          </p:nvSpPr>
          <p:spPr bwMode="auto">
            <a:xfrm>
              <a:off x="5503991" y="3190140"/>
              <a:ext cx="193924" cy="115277"/>
            </a:xfrm>
            <a:custGeom>
              <a:avLst/>
              <a:gdLst/>
              <a:ahLst/>
              <a:cxnLst>
                <a:cxn ang="0">
                  <a:pos x="71" y="47"/>
                </a:cxn>
                <a:cxn ang="0">
                  <a:pos x="128" y="64"/>
                </a:cxn>
                <a:cxn ang="0">
                  <a:pos x="147" y="44"/>
                </a:cxn>
                <a:cxn ang="0">
                  <a:pos x="194" y="26"/>
                </a:cxn>
                <a:cxn ang="0">
                  <a:pos x="225" y="24"/>
                </a:cxn>
                <a:cxn ang="0">
                  <a:pos x="240" y="10"/>
                </a:cxn>
                <a:cxn ang="0">
                  <a:pos x="273" y="2"/>
                </a:cxn>
                <a:cxn ang="0">
                  <a:pos x="300" y="5"/>
                </a:cxn>
                <a:cxn ang="0">
                  <a:pos x="329" y="12"/>
                </a:cxn>
                <a:cxn ang="0">
                  <a:pos x="356" y="29"/>
                </a:cxn>
                <a:cxn ang="0">
                  <a:pos x="369" y="48"/>
                </a:cxn>
                <a:cxn ang="0">
                  <a:pos x="357" y="62"/>
                </a:cxn>
                <a:cxn ang="0">
                  <a:pos x="335" y="69"/>
                </a:cxn>
                <a:cxn ang="0">
                  <a:pos x="324" y="86"/>
                </a:cxn>
                <a:cxn ang="0">
                  <a:pos x="316" y="108"/>
                </a:cxn>
                <a:cxn ang="0">
                  <a:pos x="298" y="135"/>
                </a:cxn>
                <a:cxn ang="0">
                  <a:pos x="284" y="161"/>
                </a:cxn>
                <a:cxn ang="0">
                  <a:pos x="260" y="185"/>
                </a:cxn>
                <a:cxn ang="0">
                  <a:pos x="225" y="195"/>
                </a:cxn>
                <a:cxn ang="0">
                  <a:pos x="209" y="193"/>
                </a:cxn>
                <a:cxn ang="0">
                  <a:pos x="181" y="204"/>
                </a:cxn>
                <a:cxn ang="0">
                  <a:pos x="160" y="209"/>
                </a:cxn>
                <a:cxn ang="0">
                  <a:pos x="133" y="218"/>
                </a:cxn>
                <a:cxn ang="0">
                  <a:pos x="102" y="223"/>
                </a:cxn>
                <a:cxn ang="0">
                  <a:pos x="76" y="210"/>
                </a:cxn>
                <a:cxn ang="0">
                  <a:pos x="50" y="188"/>
                </a:cxn>
                <a:cxn ang="0">
                  <a:pos x="28" y="167"/>
                </a:cxn>
                <a:cxn ang="0">
                  <a:pos x="15" y="140"/>
                </a:cxn>
                <a:cxn ang="0">
                  <a:pos x="0" y="136"/>
                </a:cxn>
                <a:cxn ang="0">
                  <a:pos x="21" y="123"/>
                </a:cxn>
                <a:cxn ang="0">
                  <a:pos x="20" y="102"/>
                </a:cxn>
                <a:cxn ang="0">
                  <a:pos x="22" y="75"/>
                </a:cxn>
                <a:cxn ang="0">
                  <a:pos x="53" y="67"/>
                </a:cxn>
                <a:cxn ang="0">
                  <a:pos x="58" y="39"/>
                </a:cxn>
              </a:cxnLst>
              <a:rect l="0" t="0" r="r" b="b"/>
              <a:pathLst>
                <a:path w="369" h="223">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5" name="Freeform 281">
              <a:extLst>
                <a:ext uri="{FF2B5EF4-FFF2-40B4-BE49-F238E27FC236}">
                  <a16:creationId xmlns:a16="http://schemas.microsoft.com/office/drawing/2014/main" xmlns="" id="{5BFE8261-5DF9-4DE1-850F-9C8989F9A0A4}"/>
                </a:ext>
              </a:extLst>
            </p:cNvPr>
            <p:cNvSpPr>
              <a:spLocks noChangeAspect="1"/>
            </p:cNvSpPr>
            <p:nvPr/>
          </p:nvSpPr>
          <p:spPr bwMode="auto">
            <a:xfrm>
              <a:off x="5444563" y="2897276"/>
              <a:ext cx="287759" cy="271056"/>
            </a:xfrm>
            <a:custGeom>
              <a:avLst/>
              <a:gdLst/>
              <a:ahLst/>
              <a:cxnLst>
                <a:cxn ang="0">
                  <a:pos x="521" y="323"/>
                </a:cxn>
                <a:cxn ang="0">
                  <a:pos x="540" y="357"/>
                </a:cxn>
                <a:cxn ang="0">
                  <a:pos x="540" y="397"/>
                </a:cxn>
                <a:cxn ang="0">
                  <a:pos x="488" y="444"/>
                </a:cxn>
                <a:cxn ang="0">
                  <a:pos x="470" y="509"/>
                </a:cxn>
                <a:cxn ang="0">
                  <a:pos x="446" y="506"/>
                </a:cxn>
                <a:cxn ang="0">
                  <a:pos x="416" y="483"/>
                </a:cxn>
                <a:cxn ang="0">
                  <a:pos x="379" y="488"/>
                </a:cxn>
                <a:cxn ang="0">
                  <a:pos x="343" y="487"/>
                </a:cxn>
                <a:cxn ang="0">
                  <a:pos x="317" y="498"/>
                </a:cxn>
                <a:cxn ang="0">
                  <a:pos x="291" y="473"/>
                </a:cxn>
                <a:cxn ang="0">
                  <a:pos x="259" y="475"/>
                </a:cxn>
                <a:cxn ang="0">
                  <a:pos x="212" y="433"/>
                </a:cxn>
                <a:cxn ang="0">
                  <a:pos x="198" y="412"/>
                </a:cxn>
                <a:cxn ang="0">
                  <a:pos x="152" y="407"/>
                </a:cxn>
                <a:cxn ang="0">
                  <a:pos x="136" y="418"/>
                </a:cxn>
                <a:cxn ang="0">
                  <a:pos x="121" y="386"/>
                </a:cxn>
                <a:cxn ang="0">
                  <a:pos x="99" y="370"/>
                </a:cxn>
                <a:cxn ang="0">
                  <a:pos x="65" y="357"/>
                </a:cxn>
                <a:cxn ang="0">
                  <a:pos x="34" y="363"/>
                </a:cxn>
                <a:cxn ang="0">
                  <a:pos x="43" y="316"/>
                </a:cxn>
                <a:cxn ang="0">
                  <a:pos x="23" y="269"/>
                </a:cxn>
                <a:cxn ang="0">
                  <a:pos x="20" y="233"/>
                </a:cxn>
                <a:cxn ang="0">
                  <a:pos x="1" y="190"/>
                </a:cxn>
                <a:cxn ang="0">
                  <a:pos x="11" y="158"/>
                </a:cxn>
                <a:cxn ang="0">
                  <a:pos x="4" y="111"/>
                </a:cxn>
                <a:cxn ang="0">
                  <a:pos x="21" y="105"/>
                </a:cxn>
                <a:cxn ang="0">
                  <a:pos x="16" y="86"/>
                </a:cxn>
                <a:cxn ang="0">
                  <a:pos x="38" y="74"/>
                </a:cxn>
                <a:cxn ang="0">
                  <a:pos x="102" y="53"/>
                </a:cxn>
                <a:cxn ang="0">
                  <a:pos x="172" y="9"/>
                </a:cxn>
                <a:cxn ang="0">
                  <a:pos x="239" y="3"/>
                </a:cxn>
                <a:cxn ang="0">
                  <a:pos x="254" y="21"/>
                </a:cxn>
                <a:cxn ang="0">
                  <a:pos x="250" y="50"/>
                </a:cxn>
                <a:cxn ang="0">
                  <a:pos x="262" y="45"/>
                </a:cxn>
                <a:cxn ang="0">
                  <a:pos x="290" y="42"/>
                </a:cxn>
                <a:cxn ang="0">
                  <a:pos x="378" y="52"/>
                </a:cxn>
                <a:cxn ang="0">
                  <a:pos x="477" y="42"/>
                </a:cxn>
                <a:cxn ang="0">
                  <a:pos x="515" y="74"/>
                </a:cxn>
                <a:cxn ang="0">
                  <a:pos x="534" y="163"/>
                </a:cxn>
                <a:cxn ang="0">
                  <a:pos x="522" y="212"/>
                </a:cxn>
                <a:cxn ang="0">
                  <a:pos x="502" y="245"/>
                </a:cxn>
              </a:cxnLst>
              <a:rect l="0" t="0" r="r" b="b"/>
              <a:pathLst>
                <a:path w="545" h="511">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6" name="Freeform 282">
              <a:extLst>
                <a:ext uri="{FF2B5EF4-FFF2-40B4-BE49-F238E27FC236}">
                  <a16:creationId xmlns:a16="http://schemas.microsoft.com/office/drawing/2014/main" xmlns="" id="{8DD7F574-F12B-463D-89D4-0F811A55A13A}"/>
                </a:ext>
              </a:extLst>
            </p:cNvPr>
            <p:cNvSpPr>
              <a:spLocks noChangeAspect="1"/>
            </p:cNvSpPr>
            <p:nvPr/>
          </p:nvSpPr>
          <p:spPr bwMode="auto">
            <a:xfrm>
              <a:off x="5641615" y="2735265"/>
              <a:ext cx="212691" cy="124623"/>
            </a:xfrm>
            <a:custGeom>
              <a:avLst/>
              <a:gdLst/>
              <a:ahLst/>
              <a:cxnLst>
                <a:cxn ang="0">
                  <a:pos x="0" y="184"/>
                </a:cxn>
                <a:cxn ang="0">
                  <a:pos x="12" y="118"/>
                </a:cxn>
                <a:cxn ang="0">
                  <a:pos x="24" y="93"/>
                </a:cxn>
                <a:cxn ang="0">
                  <a:pos x="33" y="64"/>
                </a:cxn>
                <a:cxn ang="0">
                  <a:pos x="51" y="44"/>
                </a:cxn>
                <a:cxn ang="0">
                  <a:pos x="86" y="33"/>
                </a:cxn>
                <a:cxn ang="0">
                  <a:pos x="113" y="68"/>
                </a:cxn>
                <a:cxn ang="0">
                  <a:pos x="119" y="86"/>
                </a:cxn>
                <a:cxn ang="0">
                  <a:pos x="125" y="92"/>
                </a:cxn>
                <a:cxn ang="0">
                  <a:pos x="147" y="108"/>
                </a:cxn>
                <a:cxn ang="0">
                  <a:pos x="169" y="102"/>
                </a:cxn>
                <a:cxn ang="0">
                  <a:pos x="174" y="113"/>
                </a:cxn>
                <a:cxn ang="0">
                  <a:pos x="181" y="92"/>
                </a:cxn>
                <a:cxn ang="0">
                  <a:pos x="185" y="21"/>
                </a:cxn>
                <a:cxn ang="0">
                  <a:pos x="200" y="14"/>
                </a:cxn>
                <a:cxn ang="0">
                  <a:pos x="239" y="0"/>
                </a:cxn>
                <a:cxn ang="0">
                  <a:pos x="269" y="15"/>
                </a:cxn>
                <a:cxn ang="0">
                  <a:pos x="288" y="30"/>
                </a:cxn>
                <a:cxn ang="0">
                  <a:pos x="318" y="49"/>
                </a:cxn>
                <a:cxn ang="0">
                  <a:pos x="341" y="44"/>
                </a:cxn>
                <a:cxn ang="0">
                  <a:pos x="359" y="49"/>
                </a:cxn>
                <a:cxn ang="0">
                  <a:pos x="368" y="63"/>
                </a:cxn>
                <a:cxn ang="0">
                  <a:pos x="379" y="74"/>
                </a:cxn>
                <a:cxn ang="0">
                  <a:pos x="375" y="106"/>
                </a:cxn>
                <a:cxn ang="0">
                  <a:pos x="380" y="116"/>
                </a:cxn>
                <a:cxn ang="0">
                  <a:pos x="387" y="128"/>
                </a:cxn>
                <a:cxn ang="0">
                  <a:pos x="402" y="159"/>
                </a:cxn>
                <a:cxn ang="0">
                  <a:pos x="406" y="182"/>
                </a:cxn>
                <a:cxn ang="0">
                  <a:pos x="395" y="190"/>
                </a:cxn>
                <a:cxn ang="0">
                  <a:pos x="375" y="206"/>
                </a:cxn>
                <a:cxn ang="0">
                  <a:pos x="363" y="227"/>
                </a:cxn>
                <a:cxn ang="0">
                  <a:pos x="340" y="222"/>
                </a:cxn>
                <a:cxn ang="0">
                  <a:pos x="331" y="236"/>
                </a:cxn>
                <a:cxn ang="0">
                  <a:pos x="316" y="238"/>
                </a:cxn>
                <a:cxn ang="0">
                  <a:pos x="303" y="231"/>
                </a:cxn>
                <a:cxn ang="0">
                  <a:pos x="258" y="189"/>
                </a:cxn>
                <a:cxn ang="0">
                  <a:pos x="234" y="188"/>
                </a:cxn>
                <a:cxn ang="0">
                  <a:pos x="218" y="160"/>
                </a:cxn>
                <a:cxn ang="0">
                  <a:pos x="200" y="173"/>
                </a:cxn>
                <a:cxn ang="0">
                  <a:pos x="153" y="166"/>
                </a:cxn>
                <a:cxn ang="0">
                  <a:pos x="129" y="163"/>
                </a:cxn>
                <a:cxn ang="0">
                  <a:pos x="114" y="163"/>
                </a:cxn>
                <a:cxn ang="0">
                  <a:pos x="98" y="167"/>
                </a:cxn>
                <a:cxn ang="0">
                  <a:pos x="83" y="162"/>
                </a:cxn>
                <a:cxn ang="0">
                  <a:pos x="44" y="171"/>
                </a:cxn>
                <a:cxn ang="0">
                  <a:pos x="20" y="193"/>
                </a:cxn>
                <a:cxn ang="0">
                  <a:pos x="3" y="195"/>
                </a:cxn>
              </a:cxnLst>
              <a:rect l="0" t="0" r="r" b="b"/>
              <a:pathLst>
                <a:path w="406" h="240">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7" name="Freeform 283">
              <a:extLst>
                <a:ext uri="{FF2B5EF4-FFF2-40B4-BE49-F238E27FC236}">
                  <a16:creationId xmlns:a16="http://schemas.microsoft.com/office/drawing/2014/main" xmlns="" id="{7A3354F2-4178-474A-A476-72911B992D5C}"/>
                </a:ext>
              </a:extLst>
            </p:cNvPr>
            <p:cNvSpPr>
              <a:spLocks noChangeAspect="1"/>
            </p:cNvSpPr>
            <p:nvPr/>
          </p:nvSpPr>
          <p:spPr bwMode="auto">
            <a:xfrm>
              <a:off x="5382007" y="3074864"/>
              <a:ext cx="200180" cy="118392"/>
            </a:xfrm>
            <a:custGeom>
              <a:avLst/>
              <a:gdLst/>
              <a:ahLst/>
              <a:cxnLst>
                <a:cxn ang="0">
                  <a:pos x="371" y="143"/>
                </a:cxn>
                <a:cxn ang="0">
                  <a:pos x="355" y="149"/>
                </a:cxn>
                <a:cxn ang="0">
                  <a:pos x="341" y="159"/>
                </a:cxn>
                <a:cxn ang="0">
                  <a:pos x="338" y="176"/>
                </a:cxn>
                <a:cxn ang="0">
                  <a:pos x="324" y="187"/>
                </a:cxn>
                <a:cxn ang="0">
                  <a:pos x="311" y="203"/>
                </a:cxn>
                <a:cxn ang="0">
                  <a:pos x="291" y="201"/>
                </a:cxn>
                <a:cxn ang="0">
                  <a:pos x="276" y="210"/>
                </a:cxn>
                <a:cxn ang="0">
                  <a:pos x="271" y="208"/>
                </a:cxn>
                <a:cxn ang="0">
                  <a:pos x="227" y="201"/>
                </a:cxn>
                <a:cxn ang="0">
                  <a:pos x="205" y="183"/>
                </a:cxn>
                <a:cxn ang="0">
                  <a:pos x="166" y="192"/>
                </a:cxn>
                <a:cxn ang="0">
                  <a:pos x="152" y="209"/>
                </a:cxn>
                <a:cxn ang="0">
                  <a:pos x="132" y="214"/>
                </a:cxn>
                <a:cxn ang="0">
                  <a:pos x="114" y="207"/>
                </a:cxn>
                <a:cxn ang="0">
                  <a:pos x="97" y="196"/>
                </a:cxn>
                <a:cxn ang="0">
                  <a:pos x="61" y="164"/>
                </a:cxn>
                <a:cxn ang="0">
                  <a:pos x="23" y="127"/>
                </a:cxn>
                <a:cxn ang="0">
                  <a:pos x="21" y="97"/>
                </a:cxn>
                <a:cxn ang="0">
                  <a:pos x="0" y="82"/>
                </a:cxn>
                <a:cxn ang="0">
                  <a:pos x="1" y="68"/>
                </a:cxn>
                <a:cxn ang="0">
                  <a:pos x="19" y="83"/>
                </a:cxn>
                <a:cxn ang="0">
                  <a:pos x="40" y="62"/>
                </a:cxn>
                <a:cxn ang="0">
                  <a:pos x="75" y="48"/>
                </a:cxn>
                <a:cxn ang="0">
                  <a:pos x="119" y="23"/>
                </a:cxn>
                <a:cxn ang="0">
                  <a:pos x="132" y="3"/>
                </a:cxn>
                <a:cxn ang="0">
                  <a:pos x="146" y="24"/>
                </a:cxn>
                <a:cxn ang="0">
                  <a:pos x="159" y="27"/>
                </a:cxn>
                <a:cxn ang="0">
                  <a:pos x="184" y="18"/>
                </a:cxn>
                <a:cxn ang="0">
                  <a:pos x="198" y="27"/>
                </a:cxn>
                <a:cxn ang="0">
                  <a:pos x="228" y="43"/>
                </a:cxn>
                <a:cxn ang="0">
                  <a:pos x="240" y="47"/>
                </a:cxn>
                <a:cxn ang="0">
                  <a:pos x="236" y="61"/>
                </a:cxn>
                <a:cxn ang="0">
                  <a:pos x="263" y="82"/>
                </a:cxn>
                <a:cxn ang="0">
                  <a:pos x="271" y="68"/>
                </a:cxn>
                <a:cxn ang="0">
                  <a:pos x="297" y="70"/>
                </a:cxn>
                <a:cxn ang="0">
                  <a:pos x="317" y="89"/>
                </a:cxn>
                <a:cxn ang="0">
                  <a:pos x="331" y="94"/>
                </a:cxn>
                <a:cxn ang="0">
                  <a:pos x="360" y="127"/>
                </a:cxn>
              </a:cxnLst>
              <a:rect l="0" t="0" r="r" b="b"/>
              <a:pathLst>
                <a:path w="378" h="222">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8" name="Freeform 284">
              <a:extLst>
                <a:ext uri="{FF2B5EF4-FFF2-40B4-BE49-F238E27FC236}">
                  <a16:creationId xmlns:a16="http://schemas.microsoft.com/office/drawing/2014/main" xmlns="" id="{1D9AC45B-F616-437B-B6F4-7A6E081AF47A}"/>
                </a:ext>
              </a:extLst>
            </p:cNvPr>
            <p:cNvSpPr>
              <a:spLocks noChangeAspect="1"/>
            </p:cNvSpPr>
            <p:nvPr/>
          </p:nvSpPr>
          <p:spPr bwMode="auto">
            <a:xfrm>
              <a:off x="5685405" y="3370844"/>
              <a:ext cx="178285" cy="112161"/>
            </a:xfrm>
            <a:custGeom>
              <a:avLst/>
              <a:gdLst/>
              <a:ahLst/>
              <a:cxnLst>
                <a:cxn ang="0">
                  <a:pos x="32" y="208"/>
                </a:cxn>
                <a:cxn ang="0">
                  <a:pos x="31" y="192"/>
                </a:cxn>
                <a:cxn ang="0">
                  <a:pos x="26" y="163"/>
                </a:cxn>
                <a:cxn ang="0">
                  <a:pos x="3" y="143"/>
                </a:cxn>
                <a:cxn ang="0">
                  <a:pos x="3" y="118"/>
                </a:cxn>
                <a:cxn ang="0">
                  <a:pos x="15" y="94"/>
                </a:cxn>
                <a:cxn ang="0">
                  <a:pos x="26" y="82"/>
                </a:cxn>
                <a:cxn ang="0">
                  <a:pos x="11" y="66"/>
                </a:cxn>
                <a:cxn ang="0">
                  <a:pos x="3" y="51"/>
                </a:cxn>
                <a:cxn ang="0">
                  <a:pos x="0" y="29"/>
                </a:cxn>
                <a:cxn ang="0">
                  <a:pos x="3" y="8"/>
                </a:cxn>
                <a:cxn ang="0">
                  <a:pos x="20" y="0"/>
                </a:cxn>
                <a:cxn ang="0">
                  <a:pos x="32" y="4"/>
                </a:cxn>
                <a:cxn ang="0">
                  <a:pos x="26" y="19"/>
                </a:cxn>
                <a:cxn ang="0">
                  <a:pos x="37" y="27"/>
                </a:cxn>
                <a:cxn ang="0">
                  <a:pos x="51" y="27"/>
                </a:cxn>
                <a:cxn ang="0">
                  <a:pos x="85" y="31"/>
                </a:cxn>
                <a:cxn ang="0">
                  <a:pos x="126" y="32"/>
                </a:cxn>
                <a:cxn ang="0">
                  <a:pos x="170" y="40"/>
                </a:cxn>
                <a:cxn ang="0">
                  <a:pos x="187" y="35"/>
                </a:cxn>
                <a:cxn ang="0">
                  <a:pos x="206" y="23"/>
                </a:cxn>
                <a:cxn ang="0">
                  <a:pos x="226" y="13"/>
                </a:cxn>
                <a:cxn ang="0">
                  <a:pos x="252" y="4"/>
                </a:cxn>
                <a:cxn ang="0">
                  <a:pos x="272" y="5"/>
                </a:cxn>
                <a:cxn ang="0">
                  <a:pos x="278" y="10"/>
                </a:cxn>
                <a:cxn ang="0">
                  <a:pos x="308" y="19"/>
                </a:cxn>
                <a:cxn ang="0">
                  <a:pos x="328" y="32"/>
                </a:cxn>
                <a:cxn ang="0">
                  <a:pos x="346" y="31"/>
                </a:cxn>
                <a:cxn ang="0">
                  <a:pos x="343" y="47"/>
                </a:cxn>
                <a:cxn ang="0">
                  <a:pos x="338" y="58"/>
                </a:cxn>
                <a:cxn ang="0">
                  <a:pos x="319" y="63"/>
                </a:cxn>
                <a:cxn ang="0">
                  <a:pos x="306" y="78"/>
                </a:cxn>
                <a:cxn ang="0">
                  <a:pos x="306" y="107"/>
                </a:cxn>
                <a:cxn ang="0">
                  <a:pos x="298" y="110"/>
                </a:cxn>
                <a:cxn ang="0">
                  <a:pos x="295" y="116"/>
                </a:cxn>
                <a:cxn ang="0">
                  <a:pos x="284" y="126"/>
                </a:cxn>
                <a:cxn ang="0">
                  <a:pos x="287" y="129"/>
                </a:cxn>
                <a:cxn ang="0">
                  <a:pos x="292" y="131"/>
                </a:cxn>
                <a:cxn ang="0">
                  <a:pos x="296" y="138"/>
                </a:cxn>
                <a:cxn ang="0">
                  <a:pos x="299" y="148"/>
                </a:cxn>
                <a:cxn ang="0">
                  <a:pos x="310" y="163"/>
                </a:cxn>
                <a:cxn ang="0">
                  <a:pos x="311" y="169"/>
                </a:cxn>
                <a:cxn ang="0">
                  <a:pos x="303" y="167"/>
                </a:cxn>
                <a:cxn ang="0">
                  <a:pos x="280" y="171"/>
                </a:cxn>
                <a:cxn ang="0">
                  <a:pos x="262" y="161"/>
                </a:cxn>
                <a:cxn ang="0">
                  <a:pos x="242" y="169"/>
                </a:cxn>
                <a:cxn ang="0">
                  <a:pos x="228" y="171"/>
                </a:cxn>
                <a:cxn ang="0">
                  <a:pos x="219" y="179"/>
                </a:cxn>
                <a:cxn ang="0">
                  <a:pos x="208" y="180"/>
                </a:cxn>
                <a:cxn ang="0">
                  <a:pos x="206" y="199"/>
                </a:cxn>
                <a:cxn ang="0">
                  <a:pos x="192" y="212"/>
                </a:cxn>
                <a:cxn ang="0">
                  <a:pos x="172" y="215"/>
                </a:cxn>
                <a:cxn ang="0">
                  <a:pos x="137" y="203"/>
                </a:cxn>
                <a:cxn ang="0">
                  <a:pos x="127" y="195"/>
                </a:cxn>
                <a:cxn ang="0">
                  <a:pos x="115" y="195"/>
                </a:cxn>
                <a:cxn ang="0">
                  <a:pos x="84" y="204"/>
                </a:cxn>
                <a:cxn ang="0">
                  <a:pos x="62" y="204"/>
                </a:cxn>
                <a:cxn ang="0">
                  <a:pos x="45" y="208"/>
                </a:cxn>
                <a:cxn ang="0">
                  <a:pos x="32" y="208"/>
                </a:cxn>
              </a:cxnLst>
              <a:rect l="0" t="0" r="r" b="b"/>
              <a:pathLst>
                <a:path w="346" h="215">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199" name="Freeform 285">
              <a:extLst>
                <a:ext uri="{FF2B5EF4-FFF2-40B4-BE49-F238E27FC236}">
                  <a16:creationId xmlns:a16="http://schemas.microsoft.com/office/drawing/2014/main" xmlns="" id="{C0FD05AD-446C-4FEE-98B1-0B84608BFD09}"/>
                </a:ext>
              </a:extLst>
            </p:cNvPr>
            <p:cNvSpPr>
              <a:spLocks noChangeAspect="1"/>
            </p:cNvSpPr>
            <p:nvPr/>
          </p:nvSpPr>
          <p:spPr bwMode="auto">
            <a:xfrm>
              <a:off x="5428924" y="3274261"/>
              <a:ext cx="168902" cy="143317"/>
            </a:xfrm>
            <a:custGeom>
              <a:avLst/>
              <a:gdLst/>
              <a:ahLst/>
              <a:cxnLst>
                <a:cxn ang="0">
                  <a:pos x="258" y="62"/>
                </a:cxn>
                <a:cxn ang="0">
                  <a:pos x="215" y="50"/>
                </a:cxn>
                <a:cxn ang="0">
                  <a:pos x="180" y="12"/>
                </a:cxn>
                <a:cxn ang="0">
                  <a:pos x="164" y="7"/>
                </a:cxn>
                <a:cxn ang="0">
                  <a:pos x="148" y="3"/>
                </a:cxn>
                <a:cxn ang="0">
                  <a:pos x="149" y="15"/>
                </a:cxn>
                <a:cxn ang="0">
                  <a:pos x="138" y="19"/>
                </a:cxn>
                <a:cxn ang="0">
                  <a:pos x="111" y="34"/>
                </a:cxn>
                <a:cxn ang="0">
                  <a:pos x="118" y="56"/>
                </a:cxn>
                <a:cxn ang="0">
                  <a:pos x="94" y="73"/>
                </a:cxn>
                <a:cxn ang="0">
                  <a:pos x="95" y="95"/>
                </a:cxn>
                <a:cxn ang="0">
                  <a:pos x="81" y="93"/>
                </a:cxn>
                <a:cxn ang="0">
                  <a:pos x="73" y="90"/>
                </a:cxn>
                <a:cxn ang="0">
                  <a:pos x="57" y="76"/>
                </a:cxn>
                <a:cxn ang="0">
                  <a:pos x="30" y="92"/>
                </a:cxn>
                <a:cxn ang="0">
                  <a:pos x="8" y="93"/>
                </a:cxn>
                <a:cxn ang="0">
                  <a:pos x="16" y="135"/>
                </a:cxn>
                <a:cxn ang="0">
                  <a:pos x="38" y="116"/>
                </a:cxn>
                <a:cxn ang="0">
                  <a:pos x="65" y="113"/>
                </a:cxn>
                <a:cxn ang="0">
                  <a:pos x="75" y="128"/>
                </a:cxn>
                <a:cxn ang="0">
                  <a:pos x="103" y="175"/>
                </a:cxn>
                <a:cxn ang="0">
                  <a:pos x="91" y="187"/>
                </a:cxn>
                <a:cxn ang="0">
                  <a:pos x="119" y="216"/>
                </a:cxn>
                <a:cxn ang="0">
                  <a:pos x="135" y="238"/>
                </a:cxn>
                <a:cxn ang="0">
                  <a:pos x="183" y="245"/>
                </a:cxn>
                <a:cxn ang="0">
                  <a:pos x="219" y="276"/>
                </a:cxn>
                <a:cxn ang="0">
                  <a:pos x="203" y="237"/>
                </a:cxn>
                <a:cxn ang="0">
                  <a:pos x="173" y="211"/>
                </a:cxn>
                <a:cxn ang="0">
                  <a:pos x="156" y="190"/>
                </a:cxn>
                <a:cxn ang="0">
                  <a:pos x="144" y="170"/>
                </a:cxn>
                <a:cxn ang="0">
                  <a:pos x="143" y="157"/>
                </a:cxn>
                <a:cxn ang="0">
                  <a:pos x="128" y="137"/>
                </a:cxn>
                <a:cxn ang="0">
                  <a:pos x="124" y="126"/>
                </a:cxn>
                <a:cxn ang="0">
                  <a:pos x="129" y="97"/>
                </a:cxn>
                <a:cxn ang="0">
                  <a:pos x="151" y="116"/>
                </a:cxn>
                <a:cxn ang="0">
                  <a:pos x="182" y="101"/>
                </a:cxn>
                <a:cxn ang="0">
                  <a:pos x="200" y="105"/>
                </a:cxn>
                <a:cxn ang="0">
                  <a:pos x="210" y="106"/>
                </a:cxn>
                <a:cxn ang="0">
                  <a:pos x="229" y="106"/>
                </a:cxn>
                <a:cxn ang="0">
                  <a:pos x="246" y="106"/>
                </a:cxn>
                <a:cxn ang="0">
                  <a:pos x="256" y="113"/>
                </a:cxn>
                <a:cxn ang="0">
                  <a:pos x="273" y="115"/>
                </a:cxn>
                <a:cxn ang="0">
                  <a:pos x="283" y="111"/>
                </a:cxn>
                <a:cxn ang="0">
                  <a:pos x="288" y="125"/>
                </a:cxn>
                <a:cxn ang="0">
                  <a:pos x="307" y="125"/>
                </a:cxn>
                <a:cxn ang="0">
                  <a:pos x="305" y="109"/>
                </a:cxn>
                <a:cxn ang="0">
                  <a:pos x="311" y="100"/>
                </a:cxn>
                <a:cxn ang="0">
                  <a:pos x="322" y="100"/>
                </a:cxn>
                <a:cxn ang="0">
                  <a:pos x="316" y="98"/>
                </a:cxn>
                <a:cxn ang="0">
                  <a:pos x="304" y="93"/>
                </a:cxn>
                <a:cxn ang="0">
                  <a:pos x="297" y="89"/>
                </a:cxn>
                <a:cxn ang="0">
                  <a:pos x="297" y="83"/>
                </a:cxn>
                <a:cxn ang="0">
                  <a:pos x="302" y="79"/>
                </a:cxn>
                <a:cxn ang="0">
                  <a:pos x="297" y="74"/>
                </a:cxn>
                <a:cxn ang="0">
                  <a:pos x="291" y="73"/>
                </a:cxn>
                <a:cxn ang="0">
                  <a:pos x="291" y="63"/>
                </a:cxn>
                <a:cxn ang="0">
                  <a:pos x="284" y="50"/>
                </a:cxn>
              </a:cxnLst>
              <a:rect l="0" t="0" r="r" b="b"/>
              <a:pathLst>
                <a:path w="322" h="276">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0" name="Freeform 286">
              <a:extLst>
                <a:ext uri="{FF2B5EF4-FFF2-40B4-BE49-F238E27FC236}">
                  <a16:creationId xmlns:a16="http://schemas.microsoft.com/office/drawing/2014/main" xmlns="" id="{4A967282-B821-47D1-8D44-05A8FE7A170E}"/>
                </a:ext>
              </a:extLst>
            </p:cNvPr>
            <p:cNvSpPr>
              <a:spLocks noChangeAspect="1"/>
            </p:cNvSpPr>
            <p:nvPr/>
          </p:nvSpPr>
          <p:spPr bwMode="auto">
            <a:xfrm>
              <a:off x="5594698" y="3433156"/>
              <a:ext cx="53173" cy="112161"/>
            </a:xfrm>
            <a:custGeom>
              <a:avLst/>
              <a:gdLst/>
              <a:ahLst/>
              <a:cxnLst>
                <a:cxn ang="0">
                  <a:pos x="48" y="215"/>
                </a:cxn>
                <a:cxn ang="0">
                  <a:pos x="39" y="210"/>
                </a:cxn>
                <a:cxn ang="0">
                  <a:pos x="38" y="200"/>
                </a:cxn>
                <a:cxn ang="0">
                  <a:pos x="31" y="190"/>
                </a:cxn>
                <a:cxn ang="0">
                  <a:pos x="13" y="183"/>
                </a:cxn>
                <a:cxn ang="0">
                  <a:pos x="4" y="168"/>
                </a:cxn>
                <a:cxn ang="0">
                  <a:pos x="0" y="160"/>
                </a:cxn>
                <a:cxn ang="0">
                  <a:pos x="7" y="161"/>
                </a:cxn>
                <a:cxn ang="0">
                  <a:pos x="7" y="152"/>
                </a:cxn>
                <a:cxn ang="0">
                  <a:pos x="4" y="139"/>
                </a:cxn>
                <a:cxn ang="0">
                  <a:pos x="7" y="125"/>
                </a:cxn>
                <a:cxn ang="0">
                  <a:pos x="8" y="123"/>
                </a:cxn>
                <a:cxn ang="0">
                  <a:pos x="8" y="114"/>
                </a:cxn>
                <a:cxn ang="0">
                  <a:pos x="10" y="106"/>
                </a:cxn>
                <a:cxn ang="0">
                  <a:pos x="6" y="94"/>
                </a:cxn>
                <a:cxn ang="0">
                  <a:pos x="15" y="64"/>
                </a:cxn>
                <a:cxn ang="0">
                  <a:pos x="10" y="58"/>
                </a:cxn>
                <a:cxn ang="0">
                  <a:pos x="2" y="56"/>
                </a:cxn>
                <a:cxn ang="0">
                  <a:pos x="7" y="40"/>
                </a:cxn>
                <a:cxn ang="0">
                  <a:pos x="5" y="29"/>
                </a:cxn>
                <a:cxn ang="0">
                  <a:pos x="10" y="15"/>
                </a:cxn>
                <a:cxn ang="0">
                  <a:pos x="17" y="10"/>
                </a:cxn>
                <a:cxn ang="0">
                  <a:pos x="23" y="0"/>
                </a:cxn>
                <a:cxn ang="0">
                  <a:pos x="31" y="7"/>
                </a:cxn>
                <a:cxn ang="0">
                  <a:pos x="45" y="9"/>
                </a:cxn>
                <a:cxn ang="0">
                  <a:pos x="51" y="20"/>
                </a:cxn>
                <a:cxn ang="0">
                  <a:pos x="61" y="24"/>
                </a:cxn>
                <a:cxn ang="0">
                  <a:pos x="74" y="40"/>
                </a:cxn>
                <a:cxn ang="0">
                  <a:pos x="69" y="76"/>
                </a:cxn>
                <a:cxn ang="0">
                  <a:pos x="69" y="93"/>
                </a:cxn>
                <a:cxn ang="0">
                  <a:pos x="77" y="113"/>
                </a:cxn>
                <a:cxn ang="0">
                  <a:pos x="94" y="130"/>
                </a:cxn>
                <a:cxn ang="0">
                  <a:pos x="97" y="140"/>
                </a:cxn>
                <a:cxn ang="0">
                  <a:pos x="97" y="155"/>
                </a:cxn>
                <a:cxn ang="0">
                  <a:pos x="83" y="166"/>
                </a:cxn>
                <a:cxn ang="0">
                  <a:pos x="75" y="183"/>
                </a:cxn>
                <a:cxn ang="0">
                  <a:pos x="65" y="190"/>
                </a:cxn>
                <a:cxn ang="0">
                  <a:pos x="63" y="203"/>
                </a:cxn>
                <a:cxn ang="0">
                  <a:pos x="58" y="209"/>
                </a:cxn>
                <a:cxn ang="0">
                  <a:pos x="49" y="215"/>
                </a:cxn>
                <a:cxn ang="0">
                  <a:pos x="48" y="215"/>
                </a:cxn>
              </a:cxnLst>
              <a:rect l="0" t="0" r="r" b="b"/>
              <a:pathLst>
                <a:path w="97" h="215">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1" name="Freeform 287">
              <a:extLst>
                <a:ext uri="{FF2B5EF4-FFF2-40B4-BE49-F238E27FC236}">
                  <a16:creationId xmlns:a16="http://schemas.microsoft.com/office/drawing/2014/main" xmlns="" id="{491C9BD1-2A6F-4B7C-B94B-2FB3460E13DB}"/>
                </a:ext>
              </a:extLst>
            </p:cNvPr>
            <p:cNvSpPr>
              <a:spLocks noChangeAspect="1"/>
            </p:cNvSpPr>
            <p:nvPr/>
          </p:nvSpPr>
          <p:spPr bwMode="auto">
            <a:xfrm>
              <a:off x="5644743" y="2816270"/>
              <a:ext cx="165774" cy="127739"/>
            </a:xfrm>
            <a:custGeom>
              <a:avLst/>
              <a:gdLst/>
              <a:ahLst/>
              <a:cxnLst>
                <a:cxn ang="0">
                  <a:pos x="3" y="57"/>
                </a:cxn>
                <a:cxn ang="0">
                  <a:pos x="5" y="78"/>
                </a:cxn>
                <a:cxn ang="0">
                  <a:pos x="4" y="64"/>
                </a:cxn>
                <a:cxn ang="0">
                  <a:pos x="11" y="94"/>
                </a:cxn>
                <a:cxn ang="0">
                  <a:pos x="11" y="110"/>
                </a:cxn>
                <a:cxn ang="0">
                  <a:pos x="15" y="118"/>
                </a:cxn>
                <a:cxn ang="0">
                  <a:pos x="31" y="120"/>
                </a:cxn>
                <a:cxn ang="0">
                  <a:pos x="44" y="127"/>
                </a:cxn>
                <a:cxn ang="0">
                  <a:pos x="69" y="134"/>
                </a:cxn>
                <a:cxn ang="0">
                  <a:pos x="91" y="136"/>
                </a:cxn>
                <a:cxn ang="0">
                  <a:pos x="96" y="174"/>
                </a:cxn>
                <a:cxn ang="0">
                  <a:pos x="99" y="201"/>
                </a:cxn>
                <a:cxn ang="0">
                  <a:pos x="132" y="222"/>
                </a:cxn>
                <a:cxn ang="0">
                  <a:pos x="137" y="240"/>
                </a:cxn>
                <a:cxn ang="0">
                  <a:pos x="167" y="240"/>
                </a:cxn>
                <a:cxn ang="0">
                  <a:pos x="191" y="239"/>
                </a:cxn>
                <a:cxn ang="0">
                  <a:pos x="204" y="238"/>
                </a:cxn>
                <a:cxn ang="0">
                  <a:pos x="209" y="222"/>
                </a:cxn>
                <a:cxn ang="0">
                  <a:pos x="224" y="220"/>
                </a:cxn>
                <a:cxn ang="0">
                  <a:pos x="236" y="209"/>
                </a:cxn>
                <a:cxn ang="0">
                  <a:pos x="248" y="218"/>
                </a:cxn>
                <a:cxn ang="0">
                  <a:pos x="263" y="220"/>
                </a:cxn>
                <a:cxn ang="0">
                  <a:pos x="257" y="205"/>
                </a:cxn>
                <a:cxn ang="0">
                  <a:pos x="255" y="190"/>
                </a:cxn>
                <a:cxn ang="0">
                  <a:pos x="263" y="168"/>
                </a:cxn>
                <a:cxn ang="0">
                  <a:pos x="266" y="151"/>
                </a:cxn>
                <a:cxn ang="0">
                  <a:pos x="274" y="140"/>
                </a:cxn>
                <a:cxn ang="0">
                  <a:pos x="288" y="132"/>
                </a:cxn>
                <a:cxn ang="0">
                  <a:pos x="309" y="129"/>
                </a:cxn>
                <a:cxn ang="0">
                  <a:pos x="310" y="107"/>
                </a:cxn>
                <a:cxn ang="0">
                  <a:pos x="301" y="99"/>
                </a:cxn>
                <a:cxn ang="0">
                  <a:pos x="309" y="87"/>
                </a:cxn>
                <a:cxn ang="0">
                  <a:pos x="313" y="80"/>
                </a:cxn>
                <a:cxn ang="0">
                  <a:pos x="307" y="73"/>
                </a:cxn>
                <a:cxn ang="0">
                  <a:pos x="282" y="48"/>
                </a:cxn>
                <a:cxn ang="0">
                  <a:pos x="239" y="30"/>
                </a:cxn>
                <a:cxn ang="0">
                  <a:pos x="221" y="5"/>
                </a:cxn>
                <a:cxn ang="0">
                  <a:pos x="208" y="2"/>
                </a:cxn>
                <a:cxn ang="0">
                  <a:pos x="181" y="17"/>
                </a:cxn>
                <a:cxn ang="0">
                  <a:pos x="143" y="6"/>
                </a:cxn>
                <a:cxn ang="0">
                  <a:pos x="118" y="6"/>
                </a:cxn>
                <a:cxn ang="0">
                  <a:pos x="103" y="7"/>
                </a:cxn>
                <a:cxn ang="0">
                  <a:pos x="89" y="3"/>
                </a:cxn>
                <a:cxn ang="0">
                  <a:pos x="64" y="3"/>
                </a:cxn>
                <a:cxn ang="0">
                  <a:pos x="26" y="19"/>
                </a:cxn>
                <a:cxn ang="0">
                  <a:pos x="10" y="38"/>
                </a:cxn>
              </a:cxnLst>
              <a:rect l="0" t="0" r="r" b="b"/>
              <a:pathLst>
                <a:path w="317" h="244">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2" name="Freeform 289">
              <a:extLst>
                <a:ext uri="{FF2B5EF4-FFF2-40B4-BE49-F238E27FC236}">
                  <a16:creationId xmlns:a16="http://schemas.microsoft.com/office/drawing/2014/main" xmlns="" id="{780107F4-74E1-4368-BFAA-973A320EFC56}"/>
                </a:ext>
              </a:extLst>
            </p:cNvPr>
            <p:cNvSpPr>
              <a:spLocks noChangeAspect="1"/>
            </p:cNvSpPr>
            <p:nvPr/>
          </p:nvSpPr>
          <p:spPr bwMode="auto">
            <a:xfrm>
              <a:off x="5525886" y="3146522"/>
              <a:ext cx="159518" cy="77890"/>
            </a:xfrm>
            <a:custGeom>
              <a:avLst/>
              <a:gdLst/>
              <a:ahLst/>
              <a:cxnLst>
                <a:cxn ang="0">
                  <a:pos x="285" y="96"/>
                </a:cxn>
                <a:cxn ang="0">
                  <a:pos x="273" y="100"/>
                </a:cxn>
                <a:cxn ang="0">
                  <a:pos x="256" y="89"/>
                </a:cxn>
                <a:cxn ang="0">
                  <a:pos x="241" y="84"/>
                </a:cxn>
                <a:cxn ang="0">
                  <a:pos x="229" y="88"/>
                </a:cxn>
                <a:cxn ang="0">
                  <a:pos x="211" y="85"/>
                </a:cxn>
                <a:cxn ang="0">
                  <a:pos x="196" y="94"/>
                </a:cxn>
                <a:cxn ang="0">
                  <a:pos x="191" y="106"/>
                </a:cxn>
                <a:cxn ang="0">
                  <a:pos x="181" y="108"/>
                </a:cxn>
                <a:cxn ang="0">
                  <a:pos x="167" y="116"/>
                </a:cxn>
                <a:cxn ang="0">
                  <a:pos x="150" y="110"/>
                </a:cxn>
                <a:cxn ang="0">
                  <a:pos x="134" y="119"/>
                </a:cxn>
                <a:cxn ang="0">
                  <a:pos x="103" y="128"/>
                </a:cxn>
                <a:cxn ang="0">
                  <a:pos x="90" y="148"/>
                </a:cxn>
                <a:cxn ang="0">
                  <a:pos x="84" y="148"/>
                </a:cxn>
                <a:cxn ang="0">
                  <a:pos x="51" y="149"/>
                </a:cxn>
                <a:cxn ang="0">
                  <a:pos x="27" y="131"/>
                </a:cxn>
                <a:cxn ang="0">
                  <a:pos x="12" y="123"/>
                </a:cxn>
                <a:cxn ang="0">
                  <a:pos x="6" y="110"/>
                </a:cxn>
                <a:cxn ang="0">
                  <a:pos x="0" y="88"/>
                </a:cxn>
                <a:cxn ang="0">
                  <a:pos x="5" y="76"/>
                </a:cxn>
                <a:cxn ang="0">
                  <a:pos x="12" y="67"/>
                </a:cxn>
                <a:cxn ang="0">
                  <a:pos x="20" y="67"/>
                </a:cxn>
                <a:cxn ang="0">
                  <a:pos x="25" y="72"/>
                </a:cxn>
                <a:cxn ang="0">
                  <a:pos x="40" y="69"/>
                </a:cxn>
                <a:cxn ang="0">
                  <a:pos x="53" y="59"/>
                </a:cxn>
                <a:cxn ang="0">
                  <a:pos x="53" y="53"/>
                </a:cxn>
                <a:cxn ang="0">
                  <a:pos x="62" y="51"/>
                </a:cxn>
                <a:cxn ang="0">
                  <a:pos x="67" y="42"/>
                </a:cxn>
                <a:cxn ang="0">
                  <a:pos x="68" y="30"/>
                </a:cxn>
                <a:cxn ang="0">
                  <a:pos x="70" y="25"/>
                </a:cxn>
                <a:cxn ang="0">
                  <a:pos x="79" y="22"/>
                </a:cxn>
                <a:cxn ang="0">
                  <a:pos x="84" y="15"/>
                </a:cxn>
                <a:cxn ang="0">
                  <a:pos x="89" y="8"/>
                </a:cxn>
                <a:cxn ang="0">
                  <a:pos x="100" y="9"/>
                </a:cxn>
                <a:cxn ang="0">
                  <a:pos x="107" y="2"/>
                </a:cxn>
                <a:cxn ang="0">
                  <a:pos x="118" y="8"/>
                </a:cxn>
                <a:cxn ang="0">
                  <a:pos x="129" y="5"/>
                </a:cxn>
                <a:cxn ang="0">
                  <a:pos x="139" y="0"/>
                </a:cxn>
                <a:cxn ang="0">
                  <a:pos x="148" y="6"/>
                </a:cxn>
                <a:cxn ang="0">
                  <a:pos x="157" y="16"/>
                </a:cxn>
                <a:cxn ang="0">
                  <a:pos x="165" y="25"/>
                </a:cxn>
                <a:cxn ang="0">
                  <a:pos x="172" y="27"/>
                </a:cxn>
                <a:cxn ang="0">
                  <a:pos x="182" y="22"/>
                </a:cxn>
                <a:cxn ang="0">
                  <a:pos x="191" y="14"/>
                </a:cxn>
                <a:cxn ang="0">
                  <a:pos x="210" y="14"/>
                </a:cxn>
                <a:cxn ang="0">
                  <a:pos x="220" y="21"/>
                </a:cxn>
                <a:cxn ang="0">
                  <a:pos x="227" y="15"/>
                </a:cxn>
                <a:cxn ang="0">
                  <a:pos x="239" y="10"/>
                </a:cxn>
                <a:cxn ang="0">
                  <a:pos x="251" y="9"/>
                </a:cxn>
                <a:cxn ang="0">
                  <a:pos x="264" y="10"/>
                </a:cxn>
                <a:cxn ang="0">
                  <a:pos x="274" y="18"/>
                </a:cxn>
                <a:cxn ang="0">
                  <a:pos x="283" y="25"/>
                </a:cxn>
                <a:cxn ang="0">
                  <a:pos x="294" y="33"/>
                </a:cxn>
                <a:cxn ang="0">
                  <a:pos x="304" y="37"/>
                </a:cxn>
                <a:cxn ang="0">
                  <a:pos x="302" y="43"/>
                </a:cxn>
                <a:cxn ang="0">
                  <a:pos x="291" y="73"/>
                </a:cxn>
                <a:cxn ang="0">
                  <a:pos x="285" y="96"/>
                </a:cxn>
              </a:cxnLst>
              <a:rect l="0" t="0" r="r" b="b"/>
              <a:pathLst>
                <a:path w="304" h="149">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3" name="Freeform 290">
              <a:extLst>
                <a:ext uri="{FF2B5EF4-FFF2-40B4-BE49-F238E27FC236}">
                  <a16:creationId xmlns:a16="http://schemas.microsoft.com/office/drawing/2014/main" xmlns="" id="{240E8493-D77B-4D8F-B7D6-FA31C311B235}"/>
                </a:ext>
              </a:extLst>
            </p:cNvPr>
            <p:cNvSpPr>
              <a:spLocks noChangeAspect="1"/>
            </p:cNvSpPr>
            <p:nvPr/>
          </p:nvSpPr>
          <p:spPr bwMode="auto">
            <a:xfrm>
              <a:off x="5425796" y="3261799"/>
              <a:ext cx="90707" cy="65427"/>
            </a:xfrm>
            <a:custGeom>
              <a:avLst/>
              <a:gdLst/>
              <a:ahLst/>
              <a:cxnLst>
                <a:cxn ang="0">
                  <a:pos x="136" y="4"/>
                </a:cxn>
                <a:cxn ang="0">
                  <a:pos x="117" y="10"/>
                </a:cxn>
                <a:cxn ang="0">
                  <a:pos x="108" y="19"/>
                </a:cxn>
                <a:cxn ang="0">
                  <a:pos x="75" y="17"/>
                </a:cxn>
                <a:cxn ang="0">
                  <a:pos x="58" y="33"/>
                </a:cxn>
                <a:cxn ang="0">
                  <a:pos x="14" y="31"/>
                </a:cxn>
                <a:cxn ang="0">
                  <a:pos x="0" y="48"/>
                </a:cxn>
                <a:cxn ang="0">
                  <a:pos x="2" y="54"/>
                </a:cxn>
                <a:cxn ang="0">
                  <a:pos x="5" y="60"/>
                </a:cxn>
                <a:cxn ang="0">
                  <a:pos x="9" y="74"/>
                </a:cxn>
                <a:cxn ang="0">
                  <a:pos x="11" y="85"/>
                </a:cxn>
                <a:cxn ang="0">
                  <a:pos x="21" y="94"/>
                </a:cxn>
                <a:cxn ang="0">
                  <a:pos x="27" y="98"/>
                </a:cxn>
                <a:cxn ang="0">
                  <a:pos x="22" y="106"/>
                </a:cxn>
                <a:cxn ang="0">
                  <a:pos x="12" y="106"/>
                </a:cxn>
                <a:cxn ang="0">
                  <a:pos x="14" y="117"/>
                </a:cxn>
                <a:cxn ang="0">
                  <a:pos x="30" y="111"/>
                </a:cxn>
                <a:cxn ang="0">
                  <a:pos x="53" y="116"/>
                </a:cxn>
                <a:cxn ang="0">
                  <a:pos x="63" y="100"/>
                </a:cxn>
                <a:cxn ang="0">
                  <a:pos x="79" y="118"/>
                </a:cxn>
                <a:cxn ang="0">
                  <a:pos x="81" y="114"/>
                </a:cxn>
                <a:cxn ang="0">
                  <a:pos x="87" y="117"/>
                </a:cxn>
                <a:cxn ang="0">
                  <a:pos x="96" y="123"/>
                </a:cxn>
                <a:cxn ang="0">
                  <a:pos x="100" y="107"/>
                </a:cxn>
                <a:cxn ang="0">
                  <a:pos x="100" y="97"/>
                </a:cxn>
                <a:cxn ang="0">
                  <a:pos x="119" y="87"/>
                </a:cxn>
                <a:cxn ang="0">
                  <a:pos x="124" y="69"/>
                </a:cxn>
                <a:cxn ang="0">
                  <a:pos x="117" y="58"/>
                </a:cxn>
                <a:cxn ang="0">
                  <a:pos x="140" y="46"/>
                </a:cxn>
                <a:cxn ang="0">
                  <a:pos x="144" y="38"/>
                </a:cxn>
                <a:cxn ang="0">
                  <a:pos x="155" y="39"/>
                </a:cxn>
                <a:cxn ang="0">
                  <a:pos x="154" y="32"/>
                </a:cxn>
                <a:cxn ang="0">
                  <a:pos x="157" y="24"/>
                </a:cxn>
                <a:cxn ang="0">
                  <a:pos x="170" y="31"/>
                </a:cxn>
                <a:cxn ang="0">
                  <a:pos x="173" y="31"/>
                </a:cxn>
                <a:cxn ang="0">
                  <a:pos x="160" y="4"/>
                </a:cxn>
                <a:cxn ang="0">
                  <a:pos x="145" y="0"/>
                </a:cxn>
              </a:cxnLst>
              <a:rect l="0" t="0" r="r" b="b"/>
              <a:pathLst>
                <a:path w="173" h="12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4" name="Freeform 291">
              <a:extLst>
                <a:ext uri="{FF2B5EF4-FFF2-40B4-BE49-F238E27FC236}">
                  <a16:creationId xmlns:a16="http://schemas.microsoft.com/office/drawing/2014/main" xmlns="" id="{B4449C98-9B4C-48CE-9ADE-BB53A9952C2D}"/>
                </a:ext>
              </a:extLst>
            </p:cNvPr>
            <p:cNvSpPr>
              <a:spLocks noChangeAspect="1"/>
            </p:cNvSpPr>
            <p:nvPr/>
          </p:nvSpPr>
          <p:spPr bwMode="auto">
            <a:xfrm>
              <a:off x="5632232" y="3445618"/>
              <a:ext cx="68812" cy="52965"/>
            </a:xfrm>
            <a:custGeom>
              <a:avLst/>
              <a:gdLst/>
              <a:ahLst/>
              <a:cxnLst>
                <a:cxn ang="0">
                  <a:pos x="25" y="107"/>
                </a:cxn>
                <a:cxn ang="0">
                  <a:pos x="8" y="90"/>
                </a:cxn>
                <a:cxn ang="0">
                  <a:pos x="0" y="70"/>
                </a:cxn>
                <a:cxn ang="0">
                  <a:pos x="0" y="53"/>
                </a:cxn>
                <a:cxn ang="0">
                  <a:pos x="5" y="17"/>
                </a:cxn>
                <a:cxn ang="0">
                  <a:pos x="6" y="19"/>
                </a:cxn>
                <a:cxn ang="0">
                  <a:pos x="11" y="19"/>
                </a:cxn>
                <a:cxn ang="0">
                  <a:pos x="14" y="16"/>
                </a:cxn>
                <a:cxn ang="0">
                  <a:pos x="14" y="8"/>
                </a:cxn>
                <a:cxn ang="0">
                  <a:pos x="32" y="1"/>
                </a:cxn>
                <a:cxn ang="0">
                  <a:pos x="35" y="3"/>
                </a:cxn>
                <a:cxn ang="0">
                  <a:pos x="41" y="10"/>
                </a:cxn>
                <a:cxn ang="0">
                  <a:pos x="44" y="10"/>
                </a:cxn>
                <a:cxn ang="0">
                  <a:pos x="44" y="5"/>
                </a:cxn>
                <a:cxn ang="0">
                  <a:pos x="51" y="0"/>
                </a:cxn>
                <a:cxn ang="0">
                  <a:pos x="67" y="4"/>
                </a:cxn>
                <a:cxn ang="0">
                  <a:pos x="71" y="0"/>
                </a:cxn>
                <a:cxn ang="0">
                  <a:pos x="86" y="3"/>
                </a:cxn>
                <a:cxn ang="0">
                  <a:pos x="97" y="1"/>
                </a:cxn>
                <a:cxn ang="0">
                  <a:pos x="103" y="4"/>
                </a:cxn>
                <a:cxn ang="0">
                  <a:pos x="126" y="24"/>
                </a:cxn>
                <a:cxn ang="0">
                  <a:pos x="131" y="53"/>
                </a:cxn>
                <a:cxn ang="0">
                  <a:pos x="132" y="69"/>
                </a:cxn>
                <a:cxn ang="0">
                  <a:pos x="126" y="71"/>
                </a:cxn>
                <a:cxn ang="0">
                  <a:pos x="111" y="85"/>
                </a:cxn>
                <a:cxn ang="0">
                  <a:pos x="91" y="85"/>
                </a:cxn>
                <a:cxn ang="0">
                  <a:pos x="72" y="92"/>
                </a:cxn>
                <a:cxn ang="0">
                  <a:pos x="61" y="102"/>
                </a:cxn>
                <a:cxn ang="0">
                  <a:pos x="25" y="107"/>
                </a:cxn>
              </a:cxnLst>
              <a:rect l="0" t="0" r="r" b="b"/>
              <a:pathLst>
                <a:path w="132" h="107">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5" name="Freeform 292">
              <a:extLst>
                <a:ext uri="{FF2B5EF4-FFF2-40B4-BE49-F238E27FC236}">
                  <a16:creationId xmlns:a16="http://schemas.microsoft.com/office/drawing/2014/main" xmlns="" id="{B58A1110-6D1A-4965-BE7B-06146F2642AE}"/>
                </a:ext>
              </a:extLst>
            </p:cNvPr>
            <p:cNvSpPr>
              <a:spLocks noChangeAspect="1"/>
            </p:cNvSpPr>
            <p:nvPr/>
          </p:nvSpPr>
          <p:spPr bwMode="auto">
            <a:xfrm>
              <a:off x="5619720" y="3202603"/>
              <a:ext cx="275248" cy="190051"/>
            </a:xfrm>
            <a:custGeom>
              <a:avLst/>
              <a:gdLst/>
              <a:ahLst/>
              <a:cxnLst>
                <a:cxn ang="0">
                  <a:pos x="449" y="356"/>
                </a:cxn>
                <a:cxn ang="0">
                  <a:pos x="399" y="334"/>
                </a:cxn>
                <a:cxn ang="0">
                  <a:pos x="373" y="328"/>
                </a:cxn>
                <a:cxn ang="0">
                  <a:pos x="327" y="347"/>
                </a:cxn>
                <a:cxn ang="0">
                  <a:pos x="291" y="364"/>
                </a:cxn>
                <a:cxn ang="0">
                  <a:pos x="206" y="355"/>
                </a:cxn>
                <a:cxn ang="0">
                  <a:pos x="158" y="351"/>
                </a:cxn>
                <a:cxn ang="0">
                  <a:pos x="153" y="328"/>
                </a:cxn>
                <a:cxn ang="0">
                  <a:pos x="131" y="322"/>
                </a:cxn>
                <a:cxn ang="0">
                  <a:pos x="134" y="295"/>
                </a:cxn>
                <a:cxn ang="0">
                  <a:pos x="115" y="293"/>
                </a:cxn>
                <a:cxn ang="0">
                  <a:pos x="72" y="270"/>
                </a:cxn>
                <a:cxn ang="0">
                  <a:pos x="69" y="246"/>
                </a:cxn>
                <a:cxn ang="0">
                  <a:pos x="49" y="238"/>
                </a:cxn>
                <a:cxn ang="0">
                  <a:pos x="35" y="207"/>
                </a:cxn>
                <a:cxn ang="0">
                  <a:pos x="19" y="182"/>
                </a:cxn>
                <a:cxn ang="0">
                  <a:pos x="0" y="172"/>
                </a:cxn>
                <a:cxn ang="0">
                  <a:pos x="35" y="162"/>
                </a:cxn>
                <a:cxn ang="0">
                  <a:pos x="59" y="138"/>
                </a:cxn>
                <a:cxn ang="0">
                  <a:pos x="73" y="112"/>
                </a:cxn>
                <a:cxn ang="0">
                  <a:pos x="91" y="85"/>
                </a:cxn>
                <a:cxn ang="0">
                  <a:pos x="99" y="63"/>
                </a:cxn>
                <a:cxn ang="0">
                  <a:pos x="110" y="46"/>
                </a:cxn>
                <a:cxn ang="0">
                  <a:pos x="132" y="39"/>
                </a:cxn>
                <a:cxn ang="0">
                  <a:pos x="144" y="25"/>
                </a:cxn>
                <a:cxn ang="0">
                  <a:pos x="168" y="22"/>
                </a:cxn>
                <a:cxn ang="0">
                  <a:pos x="210" y="27"/>
                </a:cxn>
                <a:cxn ang="0">
                  <a:pos x="241" y="22"/>
                </a:cxn>
                <a:cxn ang="0">
                  <a:pos x="261" y="37"/>
                </a:cxn>
                <a:cxn ang="0">
                  <a:pos x="295" y="21"/>
                </a:cxn>
                <a:cxn ang="0">
                  <a:pos x="346" y="0"/>
                </a:cxn>
                <a:cxn ang="0">
                  <a:pos x="360" y="1"/>
                </a:cxn>
                <a:cxn ang="0">
                  <a:pos x="386" y="25"/>
                </a:cxn>
                <a:cxn ang="0">
                  <a:pos x="397" y="55"/>
                </a:cxn>
                <a:cxn ang="0">
                  <a:pos x="422" y="97"/>
                </a:cxn>
                <a:cxn ang="0">
                  <a:pos x="438" y="146"/>
                </a:cxn>
                <a:cxn ang="0">
                  <a:pos x="436" y="182"/>
                </a:cxn>
                <a:cxn ang="0">
                  <a:pos x="440" y="207"/>
                </a:cxn>
                <a:cxn ang="0">
                  <a:pos x="440" y="225"/>
                </a:cxn>
                <a:cxn ang="0">
                  <a:pos x="462" y="241"/>
                </a:cxn>
                <a:cxn ang="0">
                  <a:pos x="483" y="232"/>
                </a:cxn>
                <a:cxn ang="0">
                  <a:pos x="506" y="226"/>
                </a:cxn>
                <a:cxn ang="0">
                  <a:pos x="521" y="230"/>
                </a:cxn>
                <a:cxn ang="0">
                  <a:pos x="523" y="254"/>
                </a:cxn>
                <a:cxn ang="0">
                  <a:pos x="518" y="270"/>
                </a:cxn>
                <a:cxn ang="0">
                  <a:pos x="502" y="279"/>
                </a:cxn>
                <a:cxn ang="0">
                  <a:pos x="485" y="296"/>
                </a:cxn>
                <a:cxn ang="0">
                  <a:pos x="475" y="296"/>
                </a:cxn>
                <a:cxn ang="0">
                  <a:pos x="487" y="277"/>
                </a:cxn>
                <a:cxn ang="0">
                  <a:pos x="480" y="263"/>
                </a:cxn>
                <a:cxn ang="0">
                  <a:pos x="472" y="299"/>
                </a:cxn>
                <a:cxn ang="0">
                  <a:pos x="467" y="317"/>
                </a:cxn>
                <a:cxn ang="0">
                  <a:pos x="465" y="344"/>
                </a:cxn>
              </a:cxnLst>
              <a:rect l="0" t="0" r="r" b="b"/>
              <a:pathLst>
                <a:path w="523" h="364">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6" name="Freeform 293">
              <a:extLst>
                <a:ext uri="{FF2B5EF4-FFF2-40B4-BE49-F238E27FC236}">
                  <a16:creationId xmlns:a16="http://schemas.microsoft.com/office/drawing/2014/main" xmlns="" id="{728BDA28-74D8-43C9-B315-D455C54920CA}"/>
                </a:ext>
              </a:extLst>
            </p:cNvPr>
            <p:cNvSpPr>
              <a:spLocks noChangeAspect="1"/>
            </p:cNvSpPr>
            <p:nvPr/>
          </p:nvSpPr>
          <p:spPr bwMode="auto">
            <a:xfrm>
              <a:off x="5713555" y="2648029"/>
              <a:ext cx="140752" cy="115277"/>
            </a:xfrm>
            <a:custGeom>
              <a:avLst/>
              <a:gdLst/>
              <a:ahLst/>
              <a:cxnLst>
                <a:cxn ang="0">
                  <a:pos x="124" y="0"/>
                </a:cxn>
                <a:cxn ang="0">
                  <a:pos x="140" y="5"/>
                </a:cxn>
                <a:cxn ang="0">
                  <a:pos x="159" y="13"/>
                </a:cxn>
                <a:cxn ang="0">
                  <a:pos x="184" y="21"/>
                </a:cxn>
                <a:cxn ang="0">
                  <a:pos x="239" y="26"/>
                </a:cxn>
                <a:cxn ang="0">
                  <a:pos x="253" y="15"/>
                </a:cxn>
                <a:cxn ang="0">
                  <a:pos x="265" y="22"/>
                </a:cxn>
                <a:cxn ang="0">
                  <a:pos x="264" y="38"/>
                </a:cxn>
                <a:cxn ang="0">
                  <a:pos x="244" y="64"/>
                </a:cxn>
                <a:cxn ang="0">
                  <a:pos x="242" y="91"/>
                </a:cxn>
                <a:cxn ang="0">
                  <a:pos x="240" y="116"/>
                </a:cxn>
                <a:cxn ang="0">
                  <a:pos x="243" y="127"/>
                </a:cxn>
                <a:cxn ang="0">
                  <a:pos x="232" y="143"/>
                </a:cxn>
                <a:cxn ang="0">
                  <a:pos x="224" y="154"/>
                </a:cxn>
                <a:cxn ang="0">
                  <a:pos x="237" y="162"/>
                </a:cxn>
                <a:cxn ang="0">
                  <a:pos x="261" y="178"/>
                </a:cxn>
                <a:cxn ang="0">
                  <a:pos x="250" y="194"/>
                </a:cxn>
                <a:cxn ang="0">
                  <a:pos x="233" y="176"/>
                </a:cxn>
                <a:cxn ang="0">
                  <a:pos x="229" y="198"/>
                </a:cxn>
                <a:cxn ang="0">
                  <a:pos x="224" y="220"/>
                </a:cxn>
                <a:cxn ang="0">
                  <a:pos x="206" y="215"/>
                </a:cxn>
                <a:cxn ang="0">
                  <a:pos x="183" y="220"/>
                </a:cxn>
                <a:cxn ang="0">
                  <a:pos x="153" y="201"/>
                </a:cxn>
                <a:cxn ang="0">
                  <a:pos x="134" y="186"/>
                </a:cxn>
                <a:cxn ang="0">
                  <a:pos x="104" y="171"/>
                </a:cxn>
                <a:cxn ang="0">
                  <a:pos x="65" y="185"/>
                </a:cxn>
                <a:cxn ang="0">
                  <a:pos x="50" y="192"/>
                </a:cxn>
                <a:cxn ang="0">
                  <a:pos x="56" y="155"/>
                </a:cxn>
                <a:cxn ang="0">
                  <a:pos x="60" y="139"/>
                </a:cxn>
                <a:cxn ang="0">
                  <a:pos x="43" y="144"/>
                </a:cxn>
                <a:cxn ang="0">
                  <a:pos x="28" y="140"/>
                </a:cxn>
                <a:cxn ang="0">
                  <a:pos x="14" y="139"/>
                </a:cxn>
                <a:cxn ang="0">
                  <a:pos x="5" y="119"/>
                </a:cxn>
                <a:cxn ang="0">
                  <a:pos x="7" y="100"/>
                </a:cxn>
                <a:cxn ang="0">
                  <a:pos x="16" y="94"/>
                </a:cxn>
                <a:cxn ang="0">
                  <a:pos x="3" y="79"/>
                </a:cxn>
                <a:cxn ang="0">
                  <a:pos x="5" y="72"/>
                </a:cxn>
                <a:cxn ang="0">
                  <a:pos x="3" y="49"/>
                </a:cxn>
                <a:cxn ang="0">
                  <a:pos x="35" y="38"/>
                </a:cxn>
                <a:cxn ang="0">
                  <a:pos x="39" y="30"/>
                </a:cxn>
                <a:cxn ang="0">
                  <a:pos x="54" y="21"/>
                </a:cxn>
                <a:cxn ang="0">
                  <a:pos x="77" y="13"/>
                </a:cxn>
                <a:cxn ang="0">
                  <a:pos x="108" y="16"/>
                </a:cxn>
                <a:cxn ang="0">
                  <a:pos x="111" y="5"/>
                </a:cxn>
              </a:cxnLst>
              <a:rect l="0" t="0" r="r" b="b"/>
              <a:pathLst>
                <a:path w="267" h="220">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7" name="Freeform 294">
              <a:extLst>
                <a:ext uri="{FF2B5EF4-FFF2-40B4-BE49-F238E27FC236}">
                  <a16:creationId xmlns:a16="http://schemas.microsoft.com/office/drawing/2014/main" xmlns="" id="{BE594AA3-93C5-4DF3-A322-788DDD2B7799}"/>
                </a:ext>
              </a:extLst>
            </p:cNvPr>
            <p:cNvSpPr>
              <a:spLocks noChangeAspect="1"/>
            </p:cNvSpPr>
            <p:nvPr/>
          </p:nvSpPr>
          <p:spPr bwMode="auto">
            <a:xfrm>
              <a:off x="5632232" y="1934560"/>
              <a:ext cx="312781" cy="701006"/>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solidFill>
              <a:srgbClr val="0084BB"/>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8" name="Freeform 295">
              <a:extLst>
                <a:ext uri="{FF2B5EF4-FFF2-40B4-BE49-F238E27FC236}">
                  <a16:creationId xmlns:a16="http://schemas.microsoft.com/office/drawing/2014/main" xmlns="" id="{70F95241-6A99-41D9-89F5-4045FBF7A1D6}"/>
                </a:ext>
              </a:extLst>
            </p:cNvPr>
            <p:cNvSpPr>
              <a:spLocks noChangeAspect="1"/>
            </p:cNvSpPr>
            <p:nvPr/>
          </p:nvSpPr>
          <p:spPr bwMode="auto">
            <a:xfrm>
              <a:off x="5272533" y="2753959"/>
              <a:ext cx="81323" cy="146432"/>
            </a:xfrm>
            <a:custGeom>
              <a:avLst/>
              <a:gdLst/>
              <a:ahLst/>
              <a:cxnLst>
                <a:cxn ang="0">
                  <a:pos x="43" y="278"/>
                </a:cxn>
                <a:cxn ang="0">
                  <a:pos x="75" y="280"/>
                </a:cxn>
                <a:cxn ang="0">
                  <a:pos x="80" y="276"/>
                </a:cxn>
                <a:cxn ang="0">
                  <a:pos x="84" y="279"/>
                </a:cxn>
                <a:cxn ang="0">
                  <a:pos x="89" y="275"/>
                </a:cxn>
                <a:cxn ang="0">
                  <a:pos x="83" y="266"/>
                </a:cxn>
                <a:cxn ang="0">
                  <a:pos x="75" y="262"/>
                </a:cxn>
                <a:cxn ang="0">
                  <a:pos x="85" y="247"/>
                </a:cxn>
                <a:cxn ang="0">
                  <a:pos x="83" y="243"/>
                </a:cxn>
                <a:cxn ang="0">
                  <a:pos x="84" y="223"/>
                </a:cxn>
                <a:cxn ang="0">
                  <a:pos x="91" y="210"/>
                </a:cxn>
                <a:cxn ang="0">
                  <a:pos x="84" y="200"/>
                </a:cxn>
                <a:cxn ang="0">
                  <a:pos x="102" y="199"/>
                </a:cxn>
                <a:cxn ang="0">
                  <a:pos x="98" y="185"/>
                </a:cxn>
                <a:cxn ang="0">
                  <a:pos x="116" y="182"/>
                </a:cxn>
                <a:cxn ang="0">
                  <a:pos x="118" y="163"/>
                </a:cxn>
                <a:cxn ang="0">
                  <a:pos x="127" y="149"/>
                </a:cxn>
                <a:cxn ang="0">
                  <a:pos x="130" y="161"/>
                </a:cxn>
                <a:cxn ang="0">
                  <a:pos x="138" y="156"/>
                </a:cxn>
                <a:cxn ang="0">
                  <a:pos x="154" y="133"/>
                </a:cxn>
                <a:cxn ang="0">
                  <a:pos x="146" y="123"/>
                </a:cxn>
                <a:cxn ang="0">
                  <a:pos x="129" y="126"/>
                </a:cxn>
                <a:cxn ang="0">
                  <a:pos x="119" y="120"/>
                </a:cxn>
                <a:cxn ang="0">
                  <a:pos x="112" y="123"/>
                </a:cxn>
                <a:cxn ang="0">
                  <a:pos x="119" y="109"/>
                </a:cxn>
                <a:cxn ang="0">
                  <a:pos x="108" y="109"/>
                </a:cxn>
                <a:cxn ang="0">
                  <a:pos x="117" y="102"/>
                </a:cxn>
                <a:cxn ang="0">
                  <a:pos x="118" y="92"/>
                </a:cxn>
                <a:cxn ang="0">
                  <a:pos x="122" y="66"/>
                </a:cxn>
                <a:cxn ang="0">
                  <a:pos x="132" y="39"/>
                </a:cxn>
                <a:cxn ang="0">
                  <a:pos x="128" y="10"/>
                </a:cxn>
                <a:cxn ang="0">
                  <a:pos x="129" y="0"/>
                </a:cxn>
                <a:cxn ang="0">
                  <a:pos x="101" y="17"/>
                </a:cxn>
                <a:cxn ang="0">
                  <a:pos x="83" y="45"/>
                </a:cxn>
                <a:cxn ang="0">
                  <a:pos x="28" y="63"/>
                </a:cxn>
                <a:cxn ang="0">
                  <a:pos x="15" y="82"/>
                </a:cxn>
                <a:cxn ang="0">
                  <a:pos x="6" y="119"/>
                </a:cxn>
                <a:cxn ang="0">
                  <a:pos x="0" y="146"/>
                </a:cxn>
                <a:cxn ang="0">
                  <a:pos x="6" y="185"/>
                </a:cxn>
                <a:cxn ang="0">
                  <a:pos x="4" y="216"/>
                </a:cxn>
                <a:cxn ang="0">
                  <a:pos x="12" y="214"/>
                </a:cxn>
                <a:cxn ang="0">
                  <a:pos x="28" y="226"/>
                </a:cxn>
                <a:cxn ang="0">
                  <a:pos x="33" y="269"/>
                </a:cxn>
              </a:cxnLst>
              <a:rect l="0" t="0" r="r" b="b"/>
              <a:pathLst>
                <a:path w="154" h="28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09" name="Freeform 296">
              <a:extLst>
                <a:ext uri="{FF2B5EF4-FFF2-40B4-BE49-F238E27FC236}">
                  <a16:creationId xmlns:a16="http://schemas.microsoft.com/office/drawing/2014/main" xmlns="" id="{BAF68189-4B30-4C9A-A2A4-B45F5748E85E}"/>
                </a:ext>
              </a:extLst>
            </p:cNvPr>
            <p:cNvSpPr>
              <a:spLocks noChangeAspect="1"/>
            </p:cNvSpPr>
            <p:nvPr/>
          </p:nvSpPr>
          <p:spPr bwMode="auto">
            <a:xfrm>
              <a:off x="5184954" y="1847324"/>
              <a:ext cx="747547" cy="887941"/>
            </a:xfrm>
            <a:custGeom>
              <a:avLst/>
              <a:gdLst/>
              <a:ahLst/>
              <a:cxnLst>
                <a:cxn ang="0">
                  <a:pos x="1358" y="214"/>
                </a:cxn>
                <a:cxn ang="0">
                  <a:pos x="1321" y="157"/>
                </a:cxn>
                <a:cxn ang="0">
                  <a:pos x="1355" y="75"/>
                </a:cxn>
                <a:cxn ang="0">
                  <a:pos x="1290" y="70"/>
                </a:cxn>
                <a:cxn ang="0">
                  <a:pos x="1260" y="47"/>
                </a:cxn>
                <a:cxn ang="0">
                  <a:pos x="1218" y="67"/>
                </a:cxn>
                <a:cxn ang="0">
                  <a:pos x="1176" y="31"/>
                </a:cxn>
                <a:cxn ang="0">
                  <a:pos x="1106" y="112"/>
                </a:cxn>
                <a:cxn ang="0">
                  <a:pos x="1074" y="26"/>
                </a:cxn>
                <a:cxn ang="0">
                  <a:pos x="1003" y="159"/>
                </a:cxn>
                <a:cxn ang="0">
                  <a:pos x="944" y="150"/>
                </a:cxn>
                <a:cxn ang="0">
                  <a:pos x="930" y="178"/>
                </a:cxn>
                <a:cxn ang="0">
                  <a:pos x="874" y="202"/>
                </a:cxn>
                <a:cxn ang="0">
                  <a:pos x="841" y="212"/>
                </a:cxn>
                <a:cxn ang="0">
                  <a:pos x="795" y="291"/>
                </a:cxn>
                <a:cxn ang="0">
                  <a:pos x="726" y="285"/>
                </a:cxn>
                <a:cxn ang="0">
                  <a:pos x="704" y="355"/>
                </a:cxn>
                <a:cxn ang="0">
                  <a:pos x="632" y="407"/>
                </a:cxn>
                <a:cxn ang="0">
                  <a:pos x="633" y="422"/>
                </a:cxn>
                <a:cxn ang="0">
                  <a:pos x="586" y="471"/>
                </a:cxn>
                <a:cxn ang="0">
                  <a:pos x="561" y="542"/>
                </a:cxn>
                <a:cxn ang="0">
                  <a:pos x="520" y="591"/>
                </a:cxn>
                <a:cxn ang="0">
                  <a:pos x="459" y="673"/>
                </a:cxn>
                <a:cxn ang="0">
                  <a:pos x="436" y="734"/>
                </a:cxn>
                <a:cxn ang="0">
                  <a:pos x="420" y="796"/>
                </a:cxn>
                <a:cxn ang="0">
                  <a:pos x="387" y="856"/>
                </a:cxn>
                <a:cxn ang="0">
                  <a:pos x="360" y="902"/>
                </a:cxn>
                <a:cxn ang="0">
                  <a:pos x="305" y="969"/>
                </a:cxn>
                <a:cxn ang="0">
                  <a:pos x="320" y="1052"/>
                </a:cxn>
                <a:cxn ang="0">
                  <a:pos x="284" y="1096"/>
                </a:cxn>
                <a:cxn ang="0">
                  <a:pos x="228" y="1097"/>
                </a:cxn>
                <a:cxn ang="0">
                  <a:pos x="167" y="1122"/>
                </a:cxn>
                <a:cxn ang="0">
                  <a:pos x="137" y="1182"/>
                </a:cxn>
                <a:cxn ang="0">
                  <a:pos x="75" y="1214"/>
                </a:cxn>
                <a:cxn ang="0">
                  <a:pos x="53" y="1253"/>
                </a:cxn>
                <a:cxn ang="0">
                  <a:pos x="53" y="1279"/>
                </a:cxn>
                <a:cxn ang="0">
                  <a:pos x="16" y="1310"/>
                </a:cxn>
                <a:cxn ang="0">
                  <a:pos x="74" y="1349"/>
                </a:cxn>
                <a:cxn ang="0">
                  <a:pos x="127" y="1354"/>
                </a:cxn>
                <a:cxn ang="0">
                  <a:pos x="57" y="1370"/>
                </a:cxn>
                <a:cxn ang="0">
                  <a:pos x="0" y="1407"/>
                </a:cxn>
                <a:cxn ang="0">
                  <a:pos x="30" y="1461"/>
                </a:cxn>
                <a:cxn ang="0">
                  <a:pos x="88" y="1428"/>
                </a:cxn>
                <a:cxn ang="0">
                  <a:pos x="40" y="1506"/>
                </a:cxn>
                <a:cxn ang="0">
                  <a:pos x="16" y="1560"/>
                </a:cxn>
                <a:cxn ang="0">
                  <a:pos x="64" y="1571"/>
                </a:cxn>
                <a:cxn ang="0">
                  <a:pos x="85" y="1677"/>
                </a:cxn>
                <a:cxn ang="0">
                  <a:pos x="190" y="1671"/>
                </a:cxn>
                <a:cxn ang="0">
                  <a:pos x="293" y="1556"/>
                </a:cxn>
                <a:cxn ang="0">
                  <a:pos x="299" y="1506"/>
                </a:cxn>
                <a:cxn ang="0">
                  <a:pos x="339" y="1614"/>
                </a:cxn>
                <a:cxn ang="0">
                  <a:pos x="400" y="1394"/>
                </a:cxn>
                <a:cxn ang="0">
                  <a:pos x="386" y="1186"/>
                </a:cxn>
                <a:cxn ang="0">
                  <a:pos x="488" y="1020"/>
                </a:cxn>
                <a:cxn ang="0">
                  <a:pos x="542" y="750"/>
                </a:cxn>
                <a:cxn ang="0">
                  <a:pos x="633" y="532"/>
                </a:cxn>
                <a:cxn ang="0">
                  <a:pos x="729" y="404"/>
                </a:cxn>
                <a:cxn ang="0">
                  <a:pos x="826" y="326"/>
                </a:cxn>
                <a:cxn ang="0">
                  <a:pos x="957" y="371"/>
                </a:cxn>
                <a:cxn ang="0">
                  <a:pos x="1139" y="322"/>
                </a:cxn>
                <a:cxn ang="0">
                  <a:pos x="1325" y="225"/>
                </a:cxn>
                <a:cxn ang="0">
                  <a:pos x="1381" y="239"/>
                </a:cxn>
              </a:cxnLst>
              <a:rect l="0" t="0" r="r" b="b"/>
              <a:pathLst>
                <a:path w="1427" h="1701">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solidFill>
              <a:srgbClr val="29B0C3"/>
            </a:solid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10" name="Freeform 297">
              <a:extLst>
                <a:ext uri="{FF2B5EF4-FFF2-40B4-BE49-F238E27FC236}">
                  <a16:creationId xmlns:a16="http://schemas.microsoft.com/office/drawing/2014/main" xmlns="" id="{0B953402-B994-4E2D-B40A-F19193F98495}"/>
                </a:ext>
              </a:extLst>
            </p:cNvPr>
            <p:cNvSpPr>
              <a:spLocks noChangeAspect="1"/>
            </p:cNvSpPr>
            <p:nvPr/>
          </p:nvSpPr>
          <p:spPr bwMode="auto">
            <a:xfrm>
              <a:off x="5360112" y="2015565"/>
              <a:ext cx="372210" cy="856786"/>
            </a:xfrm>
            <a:custGeom>
              <a:avLst/>
              <a:gdLst/>
              <a:ahLst/>
              <a:cxnLst>
                <a:cxn ang="0">
                  <a:pos x="13" y="1339"/>
                </a:cxn>
                <a:cxn ang="0">
                  <a:pos x="27" y="1349"/>
                </a:cxn>
                <a:cxn ang="0">
                  <a:pos x="43" y="1396"/>
                </a:cxn>
                <a:cxn ang="0">
                  <a:pos x="56" y="1468"/>
                </a:cxn>
                <a:cxn ang="0">
                  <a:pos x="92" y="1538"/>
                </a:cxn>
                <a:cxn ang="0">
                  <a:pos x="91" y="1593"/>
                </a:cxn>
                <a:cxn ang="0">
                  <a:pos x="107" y="1636"/>
                </a:cxn>
                <a:cxn ang="0">
                  <a:pos x="169" y="1598"/>
                </a:cxn>
                <a:cxn ang="0">
                  <a:pos x="227" y="1564"/>
                </a:cxn>
                <a:cxn ang="0">
                  <a:pos x="286" y="1484"/>
                </a:cxn>
                <a:cxn ang="0">
                  <a:pos x="300" y="1407"/>
                </a:cxn>
                <a:cxn ang="0">
                  <a:pos x="301" y="1378"/>
                </a:cxn>
                <a:cxn ang="0">
                  <a:pos x="288" y="1329"/>
                </a:cxn>
                <a:cxn ang="0">
                  <a:pos x="276" y="1310"/>
                </a:cxn>
                <a:cxn ang="0">
                  <a:pos x="350" y="1279"/>
                </a:cxn>
                <a:cxn ang="0">
                  <a:pos x="389" y="1243"/>
                </a:cxn>
                <a:cxn ang="0">
                  <a:pos x="341" y="1241"/>
                </a:cxn>
                <a:cxn ang="0">
                  <a:pos x="290" y="1219"/>
                </a:cxn>
                <a:cxn ang="0">
                  <a:pos x="338" y="1218"/>
                </a:cxn>
                <a:cxn ang="0">
                  <a:pos x="371" y="1232"/>
                </a:cxn>
                <a:cxn ang="0">
                  <a:pos x="394" y="1138"/>
                </a:cxn>
                <a:cxn ang="0">
                  <a:pos x="352" y="1100"/>
                </a:cxn>
                <a:cxn ang="0">
                  <a:pos x="308" y="1148"/>
                </a:cxn>
                <a:cxn ang="0">
                  <a:pos x="319" y="1127"/>
                </a:cxn>
                <a:cxn ang="0">
                  <a:pos x="331" y="1060"/>
                </a:cxn>
                <a:cxn ang="0">
                  <a:pos x="344" y="979"/>
                </a:cxn>
                <a:cxn ang="0">
                  <a:pos x="340" y="879"/>
                </a:cxn>
                <a:cxn ang="0">
                  <a:pos x="370" y="850"/>
                </a:cxn>
                <a:cxn ang="0">
                  <a:pos x="393" y="840"/>
                </a:cxn>
                <a:cxn ang="0">
                  <a:pos x="410" y="809"/>
                </a:cxn>
                <a:cxn ang="0">
                  <a:pos x="449" y="764"/>
                </a:cxn>
                <a:cxn ang="0">
                  <a:pos x="503" y="735"/>
                </a:cxn>
                <a:cxn ang="0">
                  <a:pos x="555" y="664"/>
                </a:cxn>
                <a:cxn ang="0">
                  <a:pos x="572" y="639"/>
                </a:cxn>
                <a:cxn ang="0">
                  <a:pos x="551" y="594"/>
                </a:cxn>
                <a:cxn ang="0">
                  <a:pos x="569" y="527"/>
                </a:cxn>
                <a:cxn ang="0">
                  <a:pos x="593" y="503"/>
                </a:cxn>
                <a:cxn ang="0">
                  <a:pos x="614" y="493"/>
                </a:cxn>
                <a:cxn ang="0">
                  <a:pos x="628" y="460"/>
                </a:cxn>
                <a:cxn ang="0">
                  <a:pos x="661" y="473"/>
                </a:cxn>
                <a:cxn ang="0">
                  <a:pos x="712" y="449"/>
                </a:cxn>
                <a:cxn ang="0">
                  <a:pos x="687" y="296"/>
                </a:cxn>
                <a:cxn ang="0">
                  <a:pos x="683" y="186"/>
                </a:cxn>
                <a:cxn ang="0">
                  <a:pos x="528" y="5"/>
                </a:cxn>
                <a:cxn ang="0">
                  <a:pos x="502" y="29"/>
                </a:cxn>
                <a:cxn ang="0">
                  <a:pos x="490" y="97"/>
                </a:cxn>
                <a:cxn ang="0">
                  <a:pos x="390" y="119"/>
                </a:cxn>
                <a:cxn ang="0">
                  <a:pos x="335" y="149"/>
                </a:cxn>
                <a:cxn ang="0">
                  <a:pos x="279" y="251"/>
                </a:cxn>
                <a:cxn ang="0">
                  <a:pos x="242" y="364"/>
                </a:cxn>
                <a:cxn ang="0">
                  <a:pos x="194" y="446"/>
                </a:cxn>
                <a:cxn ang="0">
                  <a:pos x="163" y="641"/>
                </a:cxn>
                <a:cxn ang="0">
                  <a:pos x="104" y="697"/>
                </a:cxn>
                <a:cxn ang="0">
                  <a:pos x="66" y="811"/>
                </a:cxn>
                <a:cxn ang="0">
                  <a:pos x="55" y="886"/>
                </a:cxn>
                <a:cxn ang="0">
                  <a:pos x="86" y="1035"/>
                </a:cxn>
                <a:cxn ang="0">
                  <a:pos x="74" y="1143"/>
                </a:cxn>
                <a:cxn ang="0">
                  <a:pos x="32" y="1242"/>
                </a:cxn>
              </a:cxnLst>
              <a:rect l="0" t="0" r="r" b="b"/>
              <a:pathLst>
                <a:path w="715" h="1640">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sp>
          <p:nvSpPr>
            <p:cNvPr id="211" name="Freeform 438">
              <a:extLst>
                <a:ext uri="{FF2B5EF4-FFF2-40B4-BE49-F238E27FC236}">
                  <a16:creationId xmlns:a16="http://schemas.microsoft.com/office/drawing/2014/main" xmlns="" id="{83E4B7D4-822F-4DD5-9599-B629C3515042}"/>
                </a:ext>
              </a:extLst>
            </p:cNvPr>
            <p:cNvSpPr/>
            <p:nvPr/>
          </p:nvSpPr>
          <p:spPr bwMode="auto">
            <a:xfrm>
              <a:off x="5568896" y="3394126"/>
              <a:ext cx="53989" cy="67976"/>
            </a:xfrm>
            <a:custGeom>
              <a:avLst/>
              <a:gdLst>
                <a:gd name="connsiteX0" fmla="*/ 1190 w 645854"/>
                <a:gd name="connsiteY0" fmla="*/ 525919 h 813176"/>
                <a:gd name="connsiteX1" fmla="*/ 5953 w 645854"/>
                <a:gd name="connsiteY1" fmla="*/ 516394 h 813176"/>
                <a:gd name="connsiteX2" fmla="*/ 1190 w 645854"/>
                <a:gd name="connsiteY2" fmla="*/ 480675 h 813176"/>
                <a:gd name="connsiteX3" fmla="*/ 5953 w 645854"/>
                <a:gd name="connsiteY3" fmla="*/ 473532 h 813176"/>
                <a:gd name="connsiteX4" fmla="*/ 20240 w 645854"/>
                <a:gd name="connsiteY4" fmla="*/ 466388 h 813176"/>
                <a:gd name="connsiteX5" fmla="*/ 25003 w 645854"/>
                <a:gd name="connsiteY5" fmla="*/ 459244 h 813176"/>
                <a:gd name="connsiteX6" fmla="*/ 32146 w 645854"/>
                <a:gd name="connsiteY6" fmla="*/ 452100 h 813176"/>
                <a:gd name="connsiteX7" fmla="*/ 34528 w 645854"/>
                <a:gd name="connsiteY7" fmla="*/ 444957 h 813176"/>
                <a:gd name="connsiteX8" fmla="*/ 34528 w 645854"/>
                <a:gd name="connsiteY8" fmla="*/ 387807 h 813176"/>
                <a:gd name="connsiteX9" fmla="*/ 25003 w 645854"/>
                <a:gd name="connsiteY9" fmla="*/ 385425 h 813176"/>
                <a:gd name="connsiteX10" fmla="*/ 17859 w 645854"/>
                <a:gd name="connsiteY10" fmla="*/ 363994 h 813176"/>
                <a:gd name="connsiteX11" fmla="*/ 8334 w 645854"/>
                <a:gd name="connsiteY11" fmla="*/ 349707 h 813176"/>
                <a:gd name="connsiteX12" fmla="*/ 10715 w 645854"/>
                <a:gd name="connsiteY12" fmla="*/ 333038 h 813176"/>
                <a:gd name="connsiteX13" fmla="*/ 13096 w 645854"/>
                <a:gd name="connsiteY13" fmla="*/ 325894 h 813176"/>
                <a:gd name="connsiteX14" fmla="*/ 20240 w 645854"/>
                <a:gd name="connsiteY14" fmla="*/ 290175 h 813176"/>
                <a:gd name="connsiteX15" fmla="*/ 22621 w 645854"/>
                <a:gd name="connsiteY15" fmla="*/ 256838 h 813176"/>
                <a:gd name="connsiteX16" fmla="*/ 41671 w 645854"/>
                <a:gd name="connsiteY16" fmla="*/ 252075 h 813176"/>
                <a:gd name="connsiteX17" fmla="*/ 67865 w 645854"/>
                <a:gd name="connsiteY17" fmla="*/ 249694 h 813176"/>
                <a:gd name="connsiteX18" fmla="*/ 75009 w 645854"/>
                <a:gd name="connsiteY18" fmla="*/ 247313 h 813176"/>
                <a:gd name="connsiteX19" fmla="*/ 77390 w 645854"/>
                <a:gd name="connsiteY19" fmla="*/ 194925 h 813176"/>
                <a:gd name="connsiteX20" fmla="*/ 79771 w 645854"/>
                <a:gd name="connsiteY20" fmla="*/ 187782 h 813176"/>
                <a:gd name="connsiteX21" fmla="*/ 86915 w 645854"/>
                <a:gd name="connsiteY21" fmla="*/ 183019 h 813176"/>
                <a:gd name="connsiteX22" fmla="*/ 96440 w 645854"/>
                <a:gd name="connsiteY22" fmla="*/ 168732 h 813176"/>
                <a:gd name="connsiteX23" fmla="*/ 101203 w 645854"/>
                <a:gd name="connsiteY23" fmla="*/ 161588 h 813176"/>
                <a:gd name="connsiteX24" fmla="*/ 103584 w 645854"/>
                <a:gd name="connsiteY24" fmla="*/ 137775 h 813176"/>
                <a:gd name="connsiteX25" fmla="*/ 108346 w 645854"/>
                <a:gd name="connsiteY25" fmla="*/ 130632 h 813176"/>
                <a:gd name="connsiteX26" fmla="*/ 136921 w 645854"/>
                <a:gd name="connsiteY26" fmla="*/ 116344 h 813176"/>
                <a:gd name="connsiteX27" fmla="*/ 151209 w 645854"/>
                <a:gd name="connsiteY27" fmla="*/ 106819 h 813176"/>
                <a:gd name="connsiteX28" fmla="*/ 170259 w 645854"/>
                <a:gd name="connsiteY28" fmla="*/ 102057 h 813176"/>
                <a:gd name="connsiteX29" fmla="*/ 184546 w 645854"/>
                <a:gd name="connsiteY29" fmla="*/ 104438 h 813176"/>
                <a:gd name="connsiteX30" fmla="*/ 189309 w 645854"/>
                <a:gd name="connsiteY30" fmla="*/ 111582 h 813176"/>
                <a:gd name="connsiteX31" fmla="*/ 191690 w 645854"/>
                <a:gd name="connsiteY31" fmla="*/ 133013 h 813176"/>
                <a:gd name="connsiteX32" fmla="*/ 194071 w 645854"/>
                <a:gd name="connsiteY32" fmla="*/ 140157 h 813176"/>
                <a:gd name="connsiteX33" fmla="*/ 201215 w 645854"/>
                <a:gd name="connsiteY33" fmla="*/ 142538 h 813176"/>
                <a:gd name="connsiteX34" fmla="*/ 229790 w 645854"/>
                <a:gd name="connsiteY34" fmla="*/ 140157 h 813176"/>
                <a:gd name="connsiteX35" fmla="*/ 232171 w 645854"/>
                <a:gd name="connsiteY35" fmla="*/ 133013 h 813176"/>
                <a:gd name="connsiteX36" fmla="*/ 229790 w 645854"/>
                <a:gd name="connsiteY36" fmla="*/ 61575 h 813176"/>
                <a:gd name="connsiteX37" fmla="*/ 217884 w 645854"/>
                <a:gd name="connsiteY37" fmla="*/ 44907 h 813176"/>
                <a:gd name="connsiteX38" fmla="*/ 210740 w 645854"/>
                <a:gd name="connsiteY38" fmla="*/ 42525 h 813176"/>
                <a:gd name="connsiteX39" fmla="*/ 196453 w 645854"/>
                <a:gd name="connsiteY39" fmla="*/ 33000 h 813176"/>
                <a:gd name="connsiteX40" fmla="*/ 189309 w 645854"/>
                <a:gd name="connsiteY40" fmla="*/ 28238 h 813176"/>
                <a:gd name="connsiteX41" fmla="*/ 182165 w 645854"/>
                <a:gd name="connsiteY41" fmla="*/ 23475 h 813176"/>
                <a:gd name="connsiteX42" fmla="*/ 184546 w 645854"/>
                <a:gd name="connsiteY42" fmla="*/ 11569 h 813176"/>
                <a:gd name="connsiteX43" fmla="*/ 186928 w 645854"/>
                <a:gd name="connsiteY43" fmla="*/ 4425 h 813176"/>
                <a:gd name="connsiteX44" fmla="*/ 203596 w 645854"/>
                <a:gd name="connsiteY44" fmla="*/ 2044 h 813176"/>
                <a:gd name="connsiteX45" fmla="*/ 241696 w 645854"/>
                <a:gd name="connsiteY45" fmla="*/ 13950 h 813176"/>
                <a:gd name="connsiteX46" fmla="*/ 270271 w 645854"/>
                <a:gd name="connsiteY46" fmla="*/ 16332 h 813176"/>
                <a:gd name="connsiteX47" fmla="*/ 284559 w 645854"/>
                <a:gd name="connsiteY47" fmla="*/ 30619 h 813176"/>
                <a:gd name="connsiteX48" fmla="*/ 303609 w 645854"/>
                <a:gd name="connsiteY48" fmla="*/ 75863 h 813176"/>
                <a:gd name="connsiteX49" fmla="*/ 305990 w 645854"/>
                <a:gd name="connsiteY49" fmla="*/ 83007 h 813176"/>
                <a:gd name="connsiteX50" fmla="*/ 308371 w 645854"/>
                <a:gd name="connsiteY50" fmla="*/ 109200 h 813176"/>
                <a:gd name="connsiteX51" fmla="*/ 315515 w 645854"/>
                <a:gd name="connsiteY51" fmla="*/ 111582 h 813176"/>
                <a:gd name="connsiteX52" fmla="*/ 322659 w 645854"/>
                <a:gd name="connsiteY52" fmla="*/ 116344 h 813176"/>
                <a:gd name="connsiteX53" fmla="*/ 344090 w 645854"/>
                <a:gd name="connsiteY53" fmla="*/ 121107 h 813176"/>
                <a:gd name="connsiteX54" fmla="*/ 355996 w 645854"/>
                <a:gd name="connsiteY54" fmla="*/ 142538 h 813176"/>
                <a:gd name="connsiteX55" fmla="*/ 358378 w 645854"/>
                <a:gd name="connsiteY55" fmla="*/ 149682 h 813176"/>
                <a:gd name="connsiteX56" fmla="*/ 365521 w 645854"/>
                <a:gd name="connsiteY56" fmla="*/ 154444 h 813176"/>
                <a:gd name="connsiteX57" fmla="*/ 375046 w 645854"/>
                <a:gd name="connsiteY57" fmla="*/ 159207 h 813176"/>
                <a:gd name="connsiteX58" fmla="*/ 382190 w 645854"/>
                <a:gd name="connsiteY58" fmla="*/ 161588 h 813176"/>
                <a:gd name="connsiteX59" fmla="*/ 389334 w 645854"/>
                <a:gd name="connsiteY59" fmla="*/ 166350 h 813176"/>
                <a:gd name="connsiteX60" fmla="*/ 401240 w 645854"/>
                <a:gd name="connsiteY60" fmla="*/ 187782 h 813176"/>
                <a:gd name="connsiteX61" fmla="*/ 408384 w 645854"/>
                <a:gd name="connsiteY61" fmla="*/ 192544 h 813176"/>
                <a:gd name="connsiteX62" fmla="*/ 417909 w 645854"/>
                <a:gd name="connsiteY62" fmla="*/ 206832 h 813176"/>
                <a:gd name="connsiteX63" fmla="*/ 427434 w 645854"/>
                <a:gd name="connsiteY63" fmla="*/ 211594 h 813176"/>
                <a:gd name="connsiteX64" fmla="*/ 460771 w 645854"/>
                <a:gd name="connsiteY64" fmla="*/ 216357 h 813176"/>
                <a:gd name="connsiteX65" fmla="*/ 470296 w 645854"/>
                <a:gd name="connsiteY65" fmla="*/ 244932 h 813176"/>
                <a:gd name="connsiteX66" fmla="*/ 475059 w 645854"/>
                <a:gd name="connsiteY66" fmla="*/ 254457 h 813176"/>
                <a:gd name="connsiteX67" fmla="*/ 482203 w 645854"/>
                <a:gd name="connsiteY67" fmla="*/ 256838 h 813176"/>
                <a:gd name="connsiteX68" fmla="*/ 544115 w 645854"/>
                <a:gd name="connsiteY68" fmla="*/ 259219 h 813176"/>
                <a:gd name="connsiteX69" fmla="*/ 546496 w 645854"/>
                <a:gd name="connsiteY69" fmla="*/ 275888 h 813176"/>
                <a:gd name="connsiteX70" fmla="*/ 553640 w 645854"/>
                <a:gd name="connsiteY70" fmla="*/ 280650 h 813176"/>
                <a:gd name="connsiteX71" fmla="*/ 558403 w 645854"/>
                <a:gd name="connsiteY71" fmla="*/ 287794 h 813176"/>
                <a:gd name="connsiteX72" fmla="*/ 572690 w 645854"/>
                <a:gd name="connsiteY72" fmla="*/ 297319 h 813176"/>
                <a:gd name="connsiteX73" fmla="*/ 601265 w 645854"/>
                <a:gd name="connsiteY73" fmla="*/ 306844 h 813176"/>
                <a:gd name="connsiteX74" fmla="*/ 603646 w 645854"/>
                <a:gd name="connsiteY74" fmla="*/ 313988 h 813176"/>
                <a:gd name="connsiteX75" fmla="*/ 636984 w 645854"/>
                <a:gd name="connsiteY75" fmla="*/ 323513 h 813176"/>
                <a:gd name="connsiteX76" fmla="*/ 639365 w 645854"/>
                <a:gd name="connsiteY76" fmla="*/ 344944 h 813176"/>
                <a:gd name="connsiteX77" fmla="*/ 639365 w 645854"/>
                <a:gd name="connsiteY77" fmla="*/ 361613 h 813176"/>
                <a:gd name="connsiteX78" fmla="*/ 620315 w 645854"/>
                <a:gd name="connsiteY78" fmla="*/ 366375 h 813176"/>
                <a:gd name="connsiteX79" fmla="*/ 617934 w 645854"/>
                <a:gd name="connsiteY79" fmla="*/ 373519 h 813176"/>
                <a:gd name="connsiteX80" fmla="*/ 615553 w 645854"/>
                <a:gd name="connsiteY80" fmla="*/ 397332 h 813176"/>
                <a:gd name="connsiteX81" fmla="*/ 606028 w 645854"/>
                <a:gd name="connsiteY81" fmla="*/ 402094 h 813176"/>
                <a:gd name="connsiteX82" fmla="*/ 594121 w 645854"/>
                <a:gd name="connsiteY82" fmla="*/ 399713 h 813176"/>
                <a:gd name="connsiteX83" fmla="*/ 586978 w 645854"/>
                <a:gd name="connsiteY83" fmla="*/ 397332 h 813176"/>
                <a:gd name="connsiteX84" fmla="*/ 551259 w 645854"/>
                <a:gd name="connsiteY84" fmla="*/ 399713 h 813176"/>
                <a:gd name="connsiteX85" fmla="*/ 553640 w 645854"/>
                <a:gd name="connsiteY85" fmla="*/ 421144 h 813176"/>
                <a:gd name="connsiteX86" fmla="*/ 563165 w 645854"/>
                <a:gd name="connsiteY86" fmla="*/ 423525 h 813176"/>
                <a:gd name="connsiteX87" fmla="*/ 567928 w 645854"/>
                <a:gd name="connsiteY87" fmla="*/ 430669 h 813176"/>
                <a:gd name="connsiteX88" fmla="*/ 565546 w 645854"/>
                <a:gd name="connsiteY88" fmla="*/ 480675 h 813176"/>
                <a:gd name="connsiteX89" fmla="*/ 558403 w 645854"/>
                <a:gd name="connsiteY89" fmla="*/ 485438 h 813176"/>
                <a:gd name="connsiteX90" fmla="*/ 503634 w 645854"/>
                <a:gd name="connsiteY90" fmla="*/ 490200 h 813176"/>
                <a:gd name="connsiteX91" fmla="*/ 491728 w 645854"/>
                <a:gd name="connsiteY91" fmla="*/ 494963 h 813176"/>
                <a:gd name="connsiteX92" fmla="*/ 484584 w 645854"/>
                <a:gd name="connsiteY92" fmla="*/ 499725 h 813176"/>
                <a:gd name="connsiteX93" fmla="*/ 475059 w 645854"/>
                <a:gd name="connsiteY93" fmla="*/ 497344 h 813176"/>
                <a:gd name="connsiteX94" fmla="*/ 470296 w 645854"/>
                <a:gd name="connsiteY94" fmla="*/ 490200 h 813176"/>
                <a:gd name="connsiteX95" fmla="*/ 463153 w 645854"/>
                <a:gd name="connsiteY95" fmla="*/ 485438 h 813176"/>
                <a:gd name="connsiteX96" fmla="*/ 460771 w 645854"/>
                <a:gd name="connsiteY96" fmla="*/ 478294 h 813176"/>
                <a:gd name="connsiteX97" fmla="*/ 456009 w 645854"/>
                <a:gd name="connsiteY97" fmla="*/ 471150 h 813176"/>
                <a:gd name="connsiteX98" fmla="*/ 441721 w 645854"/>
                <a:gd name="connsiteY98" fmla="*/ 464007 h 813176"/>
                <a:gd name="connsiteX99" fmla="*/ 439340 w 645854"/>
                <a:gd name="connsiteY99" fmla="*/ 483057 h 813176"/>
                <a:gd name="connsiteX100" fmla="*/ 427434 w 645854"/>
                <a:gd name="connsiteY100" fmla="*/ 492582 h 813176"/>
                <a:gd name="connsiteX101" fmla="*/ 417909 w 645854"/>
                <a:gd name="connsiteY101" fmla="*/ 497344 h 813176"/>
                <a:gd name="connsiteX102" fmla="*/ 398859 w 645854"/>
                <a:gd name="connsiteY102" fmla="*/ 518775 h 813176"/>
                <a:gd name="connsiteX103" fmla="*/ 391715 w 645854"/>
                <a:gd name="connsiteY103" fmla="*/ 523538 h 813176"/>
                <a:gd name="connsiteX104" fmla="*/ 384571 w 645854"/>
                <a:gd name="connsiteY104" fmla="*/ 533063 h 813176"/>
                <a:gd name="connsiteX105" fmla="*/ 367903 w 645854"/>
                <a:gd name="connsiteY105" fmla="*/ 542588 h 813176"/>
                <a:gd name="connsiteX106" fmla="*/ 360759 w 645854"/>
                <a:gd name="connsiteY106" fmla="*/ 549732 h 813176"/>
                <a:gd name="connsiteX107" fmla="*/ 353615 w 645854"/>
                <a:gd name="connsiteY107" fmla="*/ 554494 h 813176"/>
                <a:gd name="connsiteX108" fmla="*/ 339328 w 645854"/>
                <a:gd name="connsiteY108" fmla="*/ 578307 h 813176"/>
                <a:gd name="connsiteX109" fmla="*/ 332184 w 645854"/>
                <a:gd name="connsiteY109" fmla="*/ 594975 h 813176"/>
                <a:gd name="connsiteX110" fmla="*/ 325040 w 645854"/>
                <a:gd name="connsiteY110" fmla="*/ 647363 h 813176"/>
                <a:gd name="connsiteX111" fmla="*/ 329803 w 645854"/>
                <a:gd name="connsiteY111" fmla="*/ 709275 h 813176"/>
                <a:gd name="connsiteX112" fmla="*/ 327421 w 645854"/>
                <a:gd name="connsiteY112" fmla="*/ 718800 h 813176"/>
                <a:gd name="connsiteX113" fmla="*/ 325040 w 645854"/>
                <a:gd name="connsiteY113" fmla="*/ 787857 h 813176"/>
                <a:gd name="connsiteX114" fmla="*/ 322659 w 645854"/>
                <a:gd name="connsiteY114" fmla="*/ 795000 h 813176"/>
                <a:gd name="connsiteX115" fmla="*/ 317896 w 645854"/>
                <a:gd name="connsiteY115" fmla="*/ 802144 h 813176"/>
                <a:gd name="connsiteX116" fmla="*/ 315515 w 645854"/>
                <a:gd name="connsiteY116" fmla="*/ 809288 h 813176"/>
                <a:gd name="connsiteX117" fmla="*/ 301228 w 645854"/>
                <a:gd name="connsiteY117" fmla="*/ 799763 h 813176"/>
                <a:gd name="connsiteX118" fmla="*/ 286940 w 645854"/>
                <a:gd name="connsiteY118" fmla="*/ 790238 h 813176"/>
                <a:gd name="connsiteX119" fmla="*/ 282178 w 645854"/>
                <a:gd name="connsiteY119" fmla="*/ 783094 h 813176"/>
                <a:gd name="connsiteX120" fmla="*/ 275034 w 645854"/>
                <a:gd name="connsiteY120" fmla="*/ 778332 h 813176"/>
                <a:gd name="connsiteX121" fmla="*/ 267890 w 645854"/>
                <a:gd name="connsiteY121" fmla="*/ 771188 h 813176"/>
                <a:gd name="connsiteX122" fmla="*/ 251221 w 645854"/>
                <a:gd name="connsiteY122" fmla="*/ 749757 h 813176"/>
                <a:gd name="connsiteX123" fmla="*/ 244078 w 645854"/>
                <a:gd name="connsiteY123" fmla="*/ 735469 h 813176"/>
                <a:gd name="connsiteX124" fmla="*/ 239315 w 645854"/>
                <a:gd name="connsiteY124" fmla="*/ 728325 h 813176"/>
                <a:gd name="connsiteX125" fmla="*/ 236934 w 645854"/>
                <a:gd name="connsiteY125" fmla="*/ 714038 h 813176"/>
                <a:gd name="connsiteX126" fmla="*/ 229790 w 645854"/>
                <a:gd name="connsiteY126" fmla="*/ 704513 h 813176"/>
                <a:gd name="connsiteX127" fmla="*/ 213121 w 645854"/>
                <a:gd name="connsiteY127" fmla="*/ 692607 h 813176"/>
                <a:gd name="connsiteX128" fmla="*/ 210740 w 645854"/>
                <a:gd name="connsiteY128" fmla="*/ 685463 h 813176"/>
                <a:gd name="connsiteX129" fmla="*/ 189309 w 645854"/>
                <a:gd name="connsiteY129" fmla="*/ 666413 h 813176"/>
                <a:gd name="connsiteX130" fmla="*/ 182165 w 645854"/>
                <a:gd name="connsiteY130" fmla="*/ 659269 h 813176"/>
                <a:gd name="connsiteX131" fmla="*/ 172640 w 645854"/>
                <a:gd name="connsiteY131" fmla="*/ 652125 h 813176"/>
                <a:gd name="connsiteX132" fmla="*/ 165496 w 645854"/>
                <a:gd name="connsiteY132" fmla="*/ 642600 h 813176"/>
                <a:gd name="connsiteX133" fmla="*/ 146446 w 645854"/>
                <a:gd name="connsiteY133" fmla="*/ 633075 h 813176"/>
                <a:gd name="connsiteX134" fmla="*/ 129778 w 645854"/>
                <a:gd name="connsiteY134" fmla="*/ 623550 h 813176"/>
                <a:gd name="connsiteX135" fmla="*/ 122634 w 645854"/>
                <a:gd name="connsiteY135" fmla="*/ 616407 h 813176"/>
                <a:gd name="connsiteX136" fmla="*/ 108346 w 645854"/>
                <a:gd name="connsiteY136" fmla="*/ 606882 h 813176"/>
                <a:gd name="connsiteX137" fmla="*/ 103584 w 645854"/>
                <a:gd name="connsiteY137" fmla="*/ 599738 h 813176"/>
                <a:gd name="connsiteX138" fmla="*/ 94059 w 645854"/>
                <a:gd name="connsiteY138" fmla="*/ 594975 h 813176"/>
                <a:gd name="connsiteX139" fmla="*/ 84534 w 645854"/>
                <a:gd name="connsiteY139" fmla="*/ 580688 h 813176"/>
                <a:gd name="connsiteX140" fmla="*/ 72628 w 645854"/>
                <a:gd name="connsiteY140" fmla="*/ 566400 h 813176"/>
                <a:gd name="connsiteX141" fmla="*/ 67865 w 645854"/>
                <a:gd name="connsiteY141" fmla="*/ 559257 h 813176"/>
                <a:gd name="connsiteX142" fmla="*/ 60721 w 645854"/>
                <a:gd name="connsiteY142" fmla="*/ 556875 h 813176"/>
                <a:gd name="connsiteX143" fmla="*/ 46434 w 645854"/>
                <a:gd name="connsiteY143" fmla="*/ 547350 h 813176"/>
                <a:gd name="connsiteX144" fmla="*/ 27384 w 645854"/>
                <a:gd name="connsiteY144" fmla="*/ 535444 h 813176"/>
                <a:gd name="connsiteX145" fmla="*/ 20240 w 645854"/>
                <a:gd name="connsiteY145" fmla="*/ 533063 h 813176"/>
                <a:gd name="connsiteX146" fmla="*/ 13096 w 645854"/>
                <a:gd name="connsiteY146" fmla="*/ 530682 h 813176"/>
                <a:gd name="connsiteX147" fmla="*/ 1190 w 645854"/>
                <a:gd name="connsiteY147" fmla="*/ 525919 h 81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45854" h="813176">
                  <a:moveTo>
                    <a:pt x="1190" y="525919"/>
                  </a:moveTo>
                  <a:cubicBezTo>
                    <a:pt x="0" y="523538"/>
                    <a:pt x="5717" y="519936"/>
                    <a:pt x="5953" y="516394"/>
                  </a:cubicBezTo>
                  <a:cubicBezTo>
                    <a:pt x="6939" y="501600"/>
                    <a:pt x="4329" y="493233"/>
                    <a:pt x="1190" y="480675"/>
                  </a:cubicBezTo>
                  <a:cubicBezTo>
                    <a:pt x="2778" y="478294"/>
                    <a:pt x="3929" y="475556"/>
                    <a:pt x="5953" y="473532"/>
                  </a:cubicBezTo>
                  <a:cubicBezTo>
                    <a:pt x="10571" y="468914"/>
                    <a:pt x="14428" y="468325"/>
                    <a:pt x="20240" y="466388"/>
                  </a:cubicBezTo>
                  <a:cubicBezTo>
                    <a:pt x="21828" y="464007"/>
                    <a:pt x="23171" y="461443"/>
                    <a:pt x="25003" y="459244"/>
                  </a:cubicBezTo>
                  <a:cubicBezTo>
                    <a:pt x="27159" y="456657"/>
                    <a:pt x="30278" y="454902"/>
                    <a:pt x="32146" y="452100"/>
                  </a:cubicBezTo>
                  <a:cubicBezTo>
                    <a:pt x="33538" y="450012"/>
                    <a:pt x="33734" y="447338"/>
                    <a:pt x="34528" y="444957"/>
                  </a:cubicBezTo>
                  <a:cubicBezTo>
                    <a:pt x="35394" y="433697"/>
                    <a:pt x="39699" y="400217"/>
                    <a:pt x="34528" y="387807"/>
                  </a:cubicBezTo>
                  <a:cubicBezTo>
                    <a:pt x="33269" y="384786"/>
                    <a:pt x="28178" y="386219"/>
                    <a:pt x="25003" y="385425"/>
                  </a:cubicBezTo>
                  <a:lnTo>
                    <a:pt x="17859" y="363994"/>
                  </a:lnTo>
                  <a:cubicBezTo>
                    <a:pt x="16049" y="358564"/>
                    <a:pt x="8334" y="349707"/>
                    <a:pt x="8334" y="349707"/>
                  </a:cubicBezTo>
                  <a:cubicBezTo>
                    <a:pt x="9128" y="344151"/>
                    <a:pt x="9614" y="338542"/>
                    <a:pt x="10715" y="333038"/>
                  </a:cubicBezTo>
                  <a:cubicBezTo>
                    <a:pt x="11207" y="330577"/>
                    <a:pt x="12764" y="328382"/>
                    <a:pt x="13096" y="325894"/>
                  </a:cubicBezTo>
                  <a:cubicBezTo>
                    <a:pt x="17680" y="291521"/>
                    <a:pt x="9589" y="306154"/>
                    <a:pt x="20240" y="290175"/>
                  </a:cubicBezTo>
                  <a:cubicBezTo>
                    <a:pt x="21034" y="279063"/>
                    <a:pt x="17159" y="266548"/>
                    <a:pt x="22621" y="256838"/>
                  </a:cubicBezTo>
                  <a:cubicBezTo>
                    <a:pt x="25830" y="251133"/>
                    <a:pt x="35321" y="253663"/>
                    <a:pt x="41671" y="252075"/>
                  </a:cubicBezTo>
                  <a:cubicBezTo>
                    <a:pt x="50177" y="249948"/>
                    <a:pt x="59134" y="250488"/>
                    <a:pt x="67865" y="249694"/>
                  </a:cubicBezTo>
                  <a:cubicBezTo>
                    <a:pt x="70246" y="248900"/>
                    <a:pt x="74579" y="249786"/>
                    <a:pt x="75009" y="247313"/>
                  </a:cubicBezTo>
                  <a:cubicBezTo>
                    <a:pt x="78004" y="230091"/>
                    <a:pt x="75996" y="212350"/>
                    <a:pt x="77390" y="194925"/>
                  </a:cubicBezTo>
                  <a:cubicBezTo>
                    <a:pt x="77590" y="192423"/>
                    <a:pt x="78203" y="189742"/>
                    <a:pt x="79771" y="187782"/>
                  </a:cubicBezTo>
                  <a:cubicBezTo>
                    <a:pt x="81559" y="185547"/>
                    <a:pt x="84534" y="184607"/>
                    <a:pt x="86915" y="183019"/>
                  </a:cubicBezTo>
                  <a:lnTo>
                    <a:pt x="96440" y="168732"/>
                  </a:lnTo>
                  <a:lnTo>
                    <a:pt x="101203" y="161588"/>
                  </a:lnTo>
                  <a:cubicBezTo>
                    <a:pt x="101997" y="153650"/>
                    <a:pt x="101790" y="145548"/>
                    <a:pt x="103584" y="137775"/>
                  </a:cubicBezTo>
                  <a:cubicBezTo>
                    <a:pt x="104227" y="134987"/>
                    <a:pt x="106192" y="132516"/>
                    <a:pt x="108346" y="130632"/>
                  </a:cubicBezTo>
                  <a:cubicBezTo>
                    <a:pt x="144312" y="99163"/>
                    <a:pt x="101855" y="139721"/>
                    <a:pt x="136921" y="116344"/>
                  </a:cubicBezTo>
                  <a:lnTo>
                    <a:pt x="151209" y="106819"/>
                  </a:lnTo>
                  <a:cubicBezTo>
                    <a:pt x="156655" y="103188"/>
                    <a:pt x="170259" y="102057"/>
                    <a:pt x="170259" y="102057"/>
                  </a:cubicBezTo>
                  <a:cubicBezTo>
                    <a:pt x="175021" y="102851"/>
                    <a:pt x="180228" y="102279"/>
                    <a:pt x="184546" y="104438"/>
                  </a:cubicBezTo>
                  <a:cubicBezTo>
                    <a:pt x="187106" y="105718"/>
                    <a:pt x="188615" y="108805"/>
                    <a:pt x="189309" y="111582"/>
                  </a:cubicBezTo>
                  <a:cubicBezTo>
                    <a:pt x="191052" y="118555"/>
                    <a:pt x="190508" y="125923"/>
                    <a:pt x="191690" y="133013"/>
                  </a:cubicBezTo>
                  <a:cubicBezTo>
                    <a:pt x="192103" y="135489"/>
                    <a:pt x="192296" y="138382"/>
                    <a:pt x="194071" y="140157"/>
                  </a:cubicBezTo>
                  <a:cubicBezTo>
                    <a:pt x="195846" y="141932"/>
                    <a:pt x="198834" y="141744"/>
                    <a:pt x="201215" y="142538"/>
                  </a:cubicBezTo>
                  <a:cubicBezTo>
                    <a:pt x="210740" y="141744"/>
                    <a:pt x="220655" y="142968"/>
                    <a:pt x="229790" y="140157"/>
                  </a:cubicBezTo>
                  <a:cubicBezTo>
                    <a:pt x="232189" y="139419"/>
                    <a:pt x="232171" y="135523"/>
                    <a:pt x="232171" y="133013"/>
                  </a:cubicBezTo>
                  <a:cubicBezTo>
                    <a:pt x="232171" y="109187"/>
                    <a:pt x="231884" y="85309"/>
                    <a:pt x="229790" y="61575"/>
                  </a:cubicBezTo>
                  <a:cubicBezTo>
                    <a:pt x="229324" y="56297"/>
                    <a:pt x="222034" y="47673"/>
                    <a:pt x="217884" y="44907"/>
                  </a:cubicBezTo>
                  <a:cubicBezTo>
                    <a:pt x="215795" y="43515"/>
                    <a:pt x="212934" y="43744"/>
                    <a:pt x="210740" y="42525"/>
                  </a:cubicBezTo>
                  <a:cubicBezTo>
                    <a:pt x="205737" y="39745"/>
                    <a:pt x="201215" y="36175"/>
                    <a:pt x="196453" y="33000"/>
                  </a:cubicBezTo>
                  <a:lnTo>
                    <a:pt x="189309" y="28238"/>
                  </a:lnTo>
                  <a:lnTo>
                    <a:pt x="182165" y="23475"/>
                  </a:lnTo>
                  <a:cubicBezTo>
                    <a:pt x="182959" y="19506"/>
                    <a:pt x="183564" y="15495"/>
                    <a:pt x="184546" y="11569"/>
                  </a:cubicBezTo>
                  <a:cubicBezTo>
                    <a:pt x="185155" y="9134"/>
                    <a:pt x="184683" y="5548"/>
                    <a:pt x="186928" y="4425"/>
                  </a:cubicBezTo>
                  <a:cubicBezTo>
                    <a:pt x="191948" y="1915"/>
                    <a:pt x="198040" y="2838"/>
                    <a:pt x="203596" y="2044"/>
                  </a:cubicBezTo>
                  <a:cubicBezTo>
                    <a:pt x="233104" y="4994"/>
                    <a:pt x="220772" y="0"/>
                    <a:pt x="241696" y="13950"/>
                  </a:cubicBezTo>
                  <a:cubicBezTo>
                    <a:pt x="249649" y="19252"/>
                    <a:pt x="260746" y="15538"/>
                    <a:pt x="270271" y="16332"/>
                  </a:cubicBezTo>
                  <a:cubicBezTo>
                    <a:pt x="275034" y="21094"/>
                    <a:pt x="284185" y="23894"/>
                    <a:pt x="284559" y="30619"/>
                  </a:cubicBezTo>
                  <a:cubicBezTo>
                    <a:pt x="287251" y="79086"/>
                    <a:pt x="272774" y="71459"/>
                    <a:pt x="303609" y="75863"/>
                  </a:cubicBezTo>
                  <a:cubicBezTo>
                    <a:pt x="304403" y="78244"/>
                    <a:pt x="305635" y="80522"/>
                    <a:pt x="305990" y="83007"/>
                  </a:cubicBezTo>
                  <a:cubicBezTo>
                    <a:pt x="307230" y="91686"/>
                    <a:pt x="305599" y="100883"/>
                    <a:pt x="308371" y="109200"/>
                  </a:cubicBezTo>
                  <a:cubicBezTo>
                    <a:pt x="309165" y="111581"/>
                    <a:pt x="313270" y="110459"/>
                    <a:pt x="315515" y="111582"/>
                  </a:cubicBezTo>
                  <a:cubicBezTo>
                    <a:pt x="318075" y="112862"/>
                    <a:pt x="320099" y="115064"/>
                    <a:pt x="322659" y="116344"/>
                  </a:cubicBezTo>
                  <a:cubicBezTo>
                    <a:pt x="328520" y="119274"/>
                    <a:pt x="338605" y="120193"/>
                    <a:pt x="344090" y="121107"/>
                  </a:cubicBezTo>
                  <a:cubicBezTo>
                    <a:pt x="355232" y="154528"/>
                    <a:pt x="341739" y="121152"/>
                    <a:pt x="355996" y="142538"/>
                  </a:cubicBezTo>
                  <a:cubicBezTo>
                    <a:pt x="357388" y="144627"/>
                    <a:pt x="356810" y="147722"/>
                    <a:pt x="358378" y="149682"/>
                  </a:cubicBezTo>
                  <a:cubicBezTo>
                    <a:pt x="360166" y="151917"/>
                    <a:pt x="363036" y="153024"/>
                    <a:pt x="365521" y="154444"/>
                  </a:cubicBezTo>
                  <a:cubicBezTo>
                    <a:pt x="368603" y="156205"/>
                    <a:pt x="371783" y="157809"/>
                    <a:pt x="375046" y="159207"/>
                  </a:cubicBezTo>
                  <a:cubicBezTo>
                    <a:pt x="377353" y="160196"/>
                    <a:pt x="379945" y="160466"/>
                    <a:pt x="382190" y="161588"/>
                  </a:cubicBezTo>
                  <a:cubicBezTo>
                    <a:pt x="384750" y="162868"/>
                    <a:pt x="386953" y="164763"/>
                    <a:pt x="389334" y="166350"/>
                  </a:cubicBezTo>
                  <a:cubicBezTo>
                    <a:pt x="391815" y="173794"/>
                    <a:pt x="394222" y="183104"/>
                    <a:pt x="401240" y="187782"/>
                  </a:cubicBezTo>
                  <a:lnTo>
                    <a:pt x="408384" y="192544"/>
                  </a:lnTo>
                  <a:cubicBezTo>
                    <a:pt x="411559" y="197307"/>
                    <a:pt x="412789" y="204272"/>
                    <a:pt x="417909" y="206832"/>
                  </a:cubicBezTo>
                  <a:cubicBezTo>
                    <a:pt x="421084" y="208419"/>
                    <a:pt x="424171" y="210196"/>
                    <a:pt x="427434" y="211594"/>
                  </a:cubicBezTo>
                  <a:cubicBezTo>
                    <a:pt x="438534" y="216350"/>
                    <a:pt x="447312" y="215133"/>
                    <a:pt x="460771" y="216357"/>
                  </a:cubicBezTo>
                  <a:cubicBezTo>
                    <a:pt x="477193" y="221830"/>
                    <a:pt x="464333" y="215120"/>
                    <a:pt x="470296" y="244932"/>
                  </a:cubicBezTo>
                  <a:cubicBezTo>
                    <a:pt x="470992" y="248413"/>
                    <a:pt x="472549" y="251947"/>
                    <a:pt x="475059" y="254457"/>
                  </a:cubicBezTo>
                  <a:cubicBezTo>
                    <a:pt x="476834" y="256232"/>
                    <a:pt x="479699" y="256665"/>
                    <a:pt x="482203" y="256838"/>
                  </a:cubicBezTo>
                  <a:cubicBezTo>
                    <a:pt x="502807" y="258259"/>
                    <a:pt x="523478" y="258425"/>
                    <a:pt x="544115" y="259219"/>
                  </a:cubicBezTo>
                  <a:cubicBezTo>
                    <a:pt x="544909" y="264775"/>
                    <a:pt x="544216" y="270759"/>
                    <a:pt x="546496" y="275888"/>
                  </a:cubicBezTo>
                  <a:cubicBezTo>
                    <a:pt x="547658" y="278503"/>
                    <a:pt x="551616" y="278626"/>
                    <a:pt x="553640" y="280650"/>
                  </a:cubicBezTo>
                  <a:cubicBezTo>
                    <a:pt x="555664" y="282674"/>
                    <a:pt x="556249" y="285909"/>
                    <a:pt x="558403" y="287794"/>
                  </a:cubicBezTo>
                  <a:cubicBezTo>
                    <a:pt x="562710" y="291563"/>
                    <a:pt x="567928" y="294144"/>
                    <a:pt x="572690" y="297319"/>
                  </a:cubicBezTo>
                  <a:cubicBezTo>
                    <a:pt x="585923" y="306142"/>
                    <a:pt x="577039" y="301461"/>
                    <a:pt x="601265" y="306844"/>
                  </a:cubicBezTo>
                  <a:cubicBezTo>
                    <a:pt x="602059" y="309225"/>
                    <a:pt x="601871" y="312213"/>
                    <a:pt x="603646" y="313988"/>
                  </a:cubicBezTo>
                  <a:cubicBezTo>
                    <a:pt x="609932" y="320274"/>
                    <a:pt x="633589" y="322834"/>
                    <a:pt x="636984" y="323513"/>
                  </a:cubicBezTo>
                  <a:cubicBezTo>
                    <a:pt x="637778" y="330657"/>
                    <a:pt x="638183" y="337854"/>
                    <a:pt x="639365" y="344944"/>
                  </a:cubicBezTo>
                  <a:cubicBezTo>
                    <a:pt x="640097" y="349337"/>
                    <a:pt x="645854" y="357287"/>
                    <a:pt x="639365" y="361613"/>
                  </a:cubicBezTo>
                  <a:cubicBezTo>
                    <a:pt x="633919" y="365244"/>
                    <a:pt x="626665" y="364788"/>
                    <a:pt x="620315" y="366375"/>
                  </a:cubicBezTo>
                  <a:cubicBezTo>
                    <a:pt x="619521" y="368756"/>
                    <a:pt x="618316" y="371038"/>
                    <a:pt x="617934" y="373519"/>
                  </a:cubicBezTo>
                  <a:cubicBezTo>
                    <a:pt x="616721" y="381404"/>
                    <a:pt x="618621" y="389968"/>
                    <a:pt x="615553" y="397332"/>
                  </a:cubicBezTo>
                  <a:cubicBezTo>
                    <a:pt x="614188" y="400609"/>
                    <a:pt x="609203" y="400507"/>
                    <a:pt x="606028" y="402094"/>
                  </a:cubicBezTo>
                  <a:cubicBezTo>
                    <a:pt x="602059" y="401300"/>
                    <a:pt x="598048" y="400695"/>
                    <a:pt x="594121" y="399713"/>
                  </a:cubicBezTo>
                  <a:cubicBezTo>
                    <a:pt x="591686" y="399104"/>
                    <a:pt x="589488" y="397332"/>
                    <a:pt x="586978" y="397332"/>
                  </a:cubicBezTo>
                  <a:cubicBezTo>
                    <a:pt x="575045" y="397332"/>
                    <a:pt x="563165" y="398919"/>
                    <a:pt x="551259" y="399713"/>
                  </a:cubicBezTo>
                  <a:cubicBezTo>
                    <a:pt x="552053" y="406857"/>
                    <a:pt x="550426" y="414715"/>
                    <a:pt x="553640" y="421144"/>
                  </a:cubicBezTo>
                  <a:cubicBezTo>
                    <a:pt x="555104" y="424071"/>
                    <a:pt x="560442" y="421710"/>
                    <a:pt x="563165" y="423525"/>
                  </a:cubicBezTo>
                  <a:cubicBezTo>
                    <a:pt x="565546" y="425113"/>
                    <a:pt x="566340" y="428288"/>
                    <a:pt x="567928" y="430669"/>
                  </a:cubicBezTo>
                  <a:cubicBezTo>
                    <a:pt x="567134" y="447338"/>
                    <a:pt x="568405" y="464234"/>
                    <a:pt x="565546" y="480675"/>
                  </a:cubicBezTo>
                  <a:cubicBezTo>
                    <a:pt x="565056" y="483494"/>
                    <a:pt x="561232" y="485003"/>
                    <a:pt x="558403" y="485438"/>
                  </a:cubicBezTo>
                  <a:cubicBezTo>
                    <a:pt x="540291" y="488225"/>
                    <a:pt x="521890" y="488613"/>
                    <a:pt x="503634" y="490200"/>
                  </a:cubicBezTo>
                  <a:cubicBezTo>
                    <a:pt x="499665" y="491788"/>
                    <a:pt x="495551" y="493051"/>
                    <a:pt x="491728" y="494963"/>
                  </a:cubicBezTo>
                  <a:cubicBezTo>
                    <a:pt x="489168" y="496243"/>
                    <a:pt x="487417" y="499320"/>
                    <a:pt x="484584" y="499725"/>
                  </a:cubicBezTo>
                  <a:cubicBezTo>
                    <a:pt x="481344" y="500188"/>
                    <a:pt x="478234" y="498138"/>
                    <a:pt x="475059" y="497344"/>
                  </a:cubicBezTo>
                  <a:cubicBezTo>
                    <a:pt x="473471" y="494963"/>
                    <a:pt x="472320" y="492224"/>
                    <a:pt x="470296" y="490200"/>
                  </a:cubicBezTo>
                  <a:cubicBezTo>
                    <a:pt x="468273" y="488177"/>
                    <a:pt x="464941" y="487673"/>
                    <a:pt x="463153" y="485438"/>
                  </a:cubicBezTo>
                  <a:cubicBezTo>
                    <a:pt x="461585" y="483478"/>
                    <a:pt x="461894" y="480539"/>
                    <a:pt x="460771" y="478294"/>
                  </a:cubicBezTo>
                  <a:cubicBezTo>
                    <a:pt x="459491" y="475734"/>
                    <a:pt x="458033" y="473174"/>
                    <a:pt x="456009" y="471150"/>
                  </a:cubicBezTo>
                  <a:cubicBezTo>
                    <a:pt x="451394" y="466535"/>
                    <a:pt x="447530" y="465943"/>
                    <a:pt x="441721" y="464007"/>
                  </a:cubicBezTo>
                  <a:cubicBezTo>
                    <a:pt x="440927" y="470357"/>
                    <a:pt x="441024" y="476883"/>
                    <a:pt x="439340" y="483057"/>
                  </a:cubicBezTo>
                  <a:cubicBezTo>
                    <a:pt x="436974" y="491735"/>
                    <a:pt x="433970" y="489781"/>
                    <a:pt x="427434" y="492582"/>
                  </a:cubicBezTo>
                  <a:cubicBezTo>
                    <a:pt x="424171" y="493980"/>
                    <a:pt x="421084" y="495757"/>
                    <a:pt x="417909" y="497344"/>
                  </a:cubicBezTo>
                  <a:cubicBezTo>
                    <a:pt x="412183" y="505933"/>
                    <a:pt x="408645" y="512250"/>
                    <a:pt x="398859" y="518775"/>
                  </a:cubicBezTo>
                  <a:cubicBezTo>
                    <a:pt x="396478" y="520363"/>
                    <a:pt x="393739" y="521514"/>
                    <a:pt x="391715" y="523538"/>
                  </a:cubicBezTo>
                  <a:cubicBezTo>
                    <a:pt x="388909" y="526344"/>
                    <a:pt x="387377" y="530257"/>
                    <a:pt x="384571" y="533063"/>
                  </a:cubicBezTo>
                  <a:cubicBezTo>
                    <a:pt x="377363" y="540271"/>
                    <a:pt x="376076" y="539864"/>
                    <a:pt x="367903" y="542588"/>
                  </a:cubicBezTo>
                  <a:cubicBezTo>
                    <a:pt x="365522" y="544969"/>
                    <a:pt x="363346" y="547576"/>
                    <a:pt x="360759" y="549732"/>
                  </a:cubicBezTo>
                  <a:cubicBezTo>
                    <a:pt x="358560" y="551564"/>
                    <a:pt x="355500" y="552340"/>
                    <a:pt x="353615" y="554494"/>
                  </a:cubicBezTo>
                  <a:cubicBezTo>
                    <a:pt x="349979" y="558650"/>
                    <a:pt x="341777" y="571777"/>
                    <a:pt x="339328" y="578307"/>
                  </a:cubicBezTo>
                  <a:cubicBezTo>
                    <a:pt x="332739" y="595877"/>
                    <a:pt x="341833" y="580502"/>
                    <a:pt x="332184" y="594975"/>
                  </a:cubicBezTo>
                  <a:cubicBezTo>
                    <a:pt x="327321" y="614428"/>
                    <a:pt x="325752" y="618900"/>
                    <a:pt x="325040" y="647363"/>
                  </a:cubicBezTo>
                  <a:cubicBezTo>
                    <a:pt x="324005" y="688764"/>
                    <a:pt x="323848" y="685461"/>
                    <a:pt x="329803" y="709275"/>
                  </a:cubicBezTo>
                  <a:cubicBezTo>
                    <a:pt x="329009" y="712450"/>
                    <a:pt x="327619" y="715533"/>
                    <a:pt x="327421" y="718800"/>
                  </a:cubicBezTo>
                  <a:cubicBezTo>
                    <a:pt x="326028" y="741790"/>
                    <a:pt x="326477" y="764869"/>
                    <a:pt x="325040" y="787857"/>
                  </a:cubicBezTo>
                  <a:cubicBezTo>
                    <a:pt x="324883" y="790362"/>
                    <a:pt x="323781" y="792755"/>
                    <a:pt x="322659" y="795000"/>
                  </a:cubicBezTo>
                  <a:cubicBezTo>
                    <a:pt x="321379" y="797560"/>
                    <a:pt x="319484" y="799763"/>
                    <a:pt x="317896" y="802144"/>
                  </a:cubicBezTo>
                  <a:cubicBezTo>
                    <a:pt x="317102" y="804525"/>
                    <a:pt x="317846" y="808356"/>
                    <a:pt x="315515" y="809288"/>
                  </a:cubicBezTo>
                  <a:cubicBezTo>
                    <a:pt x="305797" y="813176"/>
                    <a:pt x="305546" y="803541"/>
                    <a:pt x="301228" y="799763"/>
                  </a:cubicBezTo>
                  <a:cubicBezTo>
                    <a:pt x="296920" y="795994"/>
                    <a:pt x="286940" y="790238"/>
                    <a:pt x="286940" y="790238"/>
                  </a:cubicBezTo>
                  <a:cubicBezTo>
                    <a:pt x="285353" y="787857"/>
                    <a:pt x="284202" y="785118"/>
                    <a:pt x="282178" y="783094"/>
                  </a:cubicBezTo>
                  <a:cubicBezTo>
                    <a:pt x="280154" y="781070"/>
                    <a:pt x="277233" y="780164"/>
                    <a:pt x="275034" y="778332"/>
                  </a:cubicBezTo>
                  <a:cubicBezTo>
                    <a:pt x="272447" y="776176"/>
                    <a:pt x="270271" y="773569"/>
                    <a:pt x="267890" y="771188"/>
                  </a:cubicBezTo>
                  <a:cubicBezTo>
                    <a:pt x="261383" y="751665"/>
                    <a:pt x="272641" y="781891"/>
                    <a:pt x="251221" y="749757"/>
                  </a:cubicBezTo>
                  <a:cubicBezTo>
                    <a:pt x="237568" y="729274"/>
                    <a:pt x="253941" y="755195"/>
                    <a:pt x="244078" y="735469"/>
                  </a:cubicBezTo>
                  <a:cubicBezTo>
                    <a:pt x="242798" y="732909"/>
                    <a:pt x="240903" y="730706"/>
                    <a:pt x="239315" y="728325"/>
                  </a:cubicBezTo>
                  <a:cubicBezTo>
                    <a:pt x="238521" y="723563"/>
                    <a:pt x="238727" y="718521"/>
                    <a:pt x="236934" y="714038"/>
                  </a:cubicBezTo>
                  <a:cubicBezTo>
                    <a:pt x="235460" y="710353"/>
                    <a:pt x="232596" y="707319"/>
                    <a:pt x="229790" y="704513"/>
                  </a:cubicBezTo>
                  <a:cubicBezTo>
                    <a:pt x="226833" y="701556"/>
                    <a:pt x="217180" y="695313"/>
                    <a:pt x="213121" y="692607"/>
                  </a:cubicBezTo>
                  <a:cubicBezTo>
                    <a:pt x="212327" y="690226"/>
                    <a:pt x="212281" y="687444"/>
                    <a:pt x="210740" y="685463"/>
                  </a:cubicBezTo>
                  <a:cubicBezTo>
                    <a:pt x="193676" y="663522"/>
                    <a:pt x="202377" y="677303"/>
                    <a:pt x="189309" y="666413"/>
                  </a:cubicBezTo>
                  <a:cubicBezTo>
                    <a:pt x="186722" y="664257"/>
                    <a:pt x="184722" y="661461"/>
                    <a:pt x="182165" y="659269"/>
                  </a:cubicBezTo>
                  <a:cubicBezTo>
                    <a:pt x="179152" y="656686"/>
                    <a:pt x="175446" y="654931"/>
                    <a:pt x="172640" y="652125"/>
                  </a:cubicBezTo>
                  <a:cubicBezTo>
                    <a:pt x="169834" y="649319"/>
                    <a:pt x="168706" y="644934"/>
                    <a:pt x="165496" y="642600"/>
                  </a:cubicBezTo>
                  <a:cubicBezTo>
                    <a:pt x="159754" y="638424"/>
                    <a:pt x="152796" y="636250"/>
                    <a:pt x="146446" y="633075"/>
                  </a:cubicBezTo>
                  <a:cubicBezTo>
                    <a:pt x="140616" y="630160"/>
                    <a:pt x="134832" y="627761"/>
                    <a:pt x="129778" y="623550"/>
                  </a:cubicBezTo>
                  <a:cubicBezTo>
                    <a:pt x="127191" y="621394"/>
                    <a:pt x="125292" y="618474"/>
                    <a:pt x="122634" y="616407"/>
                  </a:cubicBezTo>
                  <a:cubicBezTo>
                    <a:pt x="118116" y="612893"/>
                    <a:pt x="108346" y="606882"/>
                    <a:pt x="108346" y="606882"/>
                  </a:cubicBezTo>
                  <a:cubicBezTo>
                    <a:pt x="106759" y="604501"/>
                    <a:pt x="105782" y="601570"/>
                    <a:pt x="103584" y="599738"/>
                  </a:cubicBezTo>
                  <a:cubicBezTo>
                    <a:pt x="100857" y="597465"/>
                    <a:pt x="96331" y="597702"/>
                    <a:pt x="94059" y="594975"/>
                  </a:cubicBezTo>
                  <a:cubicBezTo>
                    <a:pt x="74843" y="571914"/>
                    <a:pt x="108516" y="596674"/>
                    <a:pt x="84534" y="580688"/>
                  </a:cubicBezTo>
                  <a:cubicBezTo>
                    <a:pt x="74317" y="560257"/>
                    <a:pt x="86089" y="579861"/>
                    <a:pt x="72628" y="566400"/>
                  </a:cubicBezTo>
                  <a:cubicBezTo>
                    <a:pt x="70604" y="564376"/>
                    <a:pt x="70100" y="561045"/>
                    <a:pt x="67865" y="559257"/>
                  </a:cubicBezTo>
                  <a:cubicBezTo>
                    <a:pt x="65905" y="557689"/>
                    <a:pt x="62915" y="558094"/>
                    <a:pt x="60721" y="556875"/>
                  </a:cubicBezTo>
                  <a:cubicBezTo>
                    <a:pt x="55718" y="554095"/>
                    <a:pt x="46434" y="547350"/>
                    <a:pt x="46434" y="547350"/>
                  </a:cubicBezTo>
                  <a:cubicBezTo>
                    <a:pt x="38886" y="536031"/>
                    <a:pt x="44385" y="541111"/>
                    <a:pt x="27384" y="535444"/>
                  </a:cubicBezTo>
                  <a:lnTo>
                    <a:pt x="20240" y="533063"/>
                  </a:lnTo>
                  <a:lnTo>
                    <a:pt x="13096" y="530682"/>
                  </a:lnTo>
                  <a:cubicBezTo>
                    <a:pt x="9962" y="521279"/>
                    <a:pt x="2380" y="528300"/>
                    <a:pt x="1190" y="525919"/>
                  </a:cubicBezTo>
                  <a:close/>
                </a:path>
              </a:pathLst>
            </a:custGeom>
            <a:grpFill/>
            <a:ln w="6350" cap="flat" cmpd="sng">
              <a:solidFill>
                <a:schemeClr val="bg1"/>
              </a:solidFill>
              <a:prstDash val="solid"/>
              <a:round/>
              <a:headEnd type="none" w="med" len="med"/>
              <a:tailEnd type="none" w="med" len="med"/>
            </a:ln>
            <a:effectLst/>
          </p:spPr>
          <p:txBody>
            <a:bodyPr/>
            <a:lstStyle/>
            <a:p>
              <a:pPr defTabSz="995012"/>
              <a:endParaRPr lang="en-GB">
                <a:solidFill>
                  <a:srgbClr val="000000"/>
                </a:solidFill>
              </a:endParaRPr>
            </a:p>
          </p:txBody>
        </p:sp>
        <p:sp>
          <p:nvSpPr>
            <p:cNvPr id="212" name="Freeform 439">
              <a:extLst>
                <a:ext uri="{FF2B5EF4-FFF2-40B4-BE49-F238E27FC236}">
                  <a16:creationId xmlns:a16="http://schemas.microsoft.com/office/drawing/2014/main" xmlns="" id="{79BCBB0E-CAC4-4ABA-BA6E-09E061C7BC45}"/>
                </a:ext>
              </a:extLst>
            </p:cNvPr>
            <p:cNvSpPr/>
            <p:nvPr/>
          </p:nvSpPr>
          <p:spPr bwMode="auto">
            <a:xfrm>
              <a:off x="5610490" y="3409426"/>
              <a:ext cx="49864" cy="46549"/>
            </a:xfrm>
            <a:custGeom>
              <a:avLst/>
              <a:gdLst>
                <a:gd name="connsiteX0" fmla="*/ 144166 w 596510"/>
                <a:gd name="connsiteY0" fmla="*/ 180975 h 556846"/>
                <a:gd name="connsiteX1" fmla="*/ 117973 w 596510"/>
                <a:gd name="connsiteY1" fmla="*/ 190500 h 556846"/>
                <a:gd name="connsiteX2" fmla="*/ 120354 w 596510"/>
                <a:gd name="connsiteY2" fmla="*/ 197644 h 556846"/>
                <a:gd name="connsiteX3" fmla="*/ 117973 w 596510"/>
                <a:gd name="connsiteY3" fmla="*/ 204788 h 556846"/>
                <a:gd name="connsiteX4" fmla="*/ 115591 w 596510"/>
                <a:gd name="connsiteY4" fmla="*/ 214313 h 556846"/>
                <a:gd name="connsiteX5" fmla="*/ 106066 w 596510"/>
                <a:gd name="connsiteY5" fmla="*/ 216694 h 556846"/>
                <a:gd name="connsiteX6" fmla="*/ 56060 w 596510"/>
                <a:gd name="connsiteY6" fmla="*/ 219075 h 556846"/>
                <a:gd name="connsiteX7" fmla="*/ 48916 w 596510"/>
                <a:gd name="connsiteY7" fmla="*/ 223838 h 556846"/>
                <a:gd name="connsiteX8" fmla="*/ 51298 w 596510"/>
                <a:gd name="connsiteY8" fmla="*/ 238125 h 556846"/>
                <a:gd name="connsiteX9" fmla="*/ 67966 w 596510"/>
                <a:gd name="connsiteY9" fmla="*/ 240506 h 556846"/>
                <a:gd name="connsiteX10" fmla="*/ 75110 w 596510"/>
                <a:gd name="connsiteY10" fmla="*/ 245269 h 556846"/>
                <a:gd name="connsiteX11" fmla="*/ 75110 w 596510"/>
                <a:gd name="connsiteY11" fmla="*/ 273844 h 556846"/>
                <a:gd name="connsiteX12" fmla="*/ 72729 w 596510"/>
                <a:gd name="connsiteY12" fmla="*/ 283369 h 556846"/>
                <a:gd name="connsiteX13" fmla="*/ 58441 w 596510"/>
                <a:gd name="connsiteY13" fmla="*/ 292894 h 556846"/>
                <a:gd name="connsiteX14" fmla="*/ 34629 w 596510"/>
                <a:gd name="connsiteY14" fmla="*/ 300038 h 556846"/>
                <a:gd name="connsiteX15" fmla="*/ 20341 w 596510"/>
                <a:gd name="connsiteY15" fmla="*/ 302419 h 556846"/>
                <a:gd name="connsiteX16" fmla="*/ 3673 w 596510"/>
                <a:gd name="connsiteY16" fmla="*/ 304800 h 556846"/>
                <a:gd name="connsiteX17" fmla="*/ 1291 w 596510"/>
                <a:gd name="connsiteY17" fmla="*/ 311944 h 556846"/>
                <a:gd name="connsiteX18" fmla="*/ 10816 w 596510"/>
                <a:gd name="connsiteY18" fmla="*/ 316706 h 556846"/>
                <a:gd name="connsiteX19" fmla="*/ 56060 w 596510"/>
                <a:gd name="connsiteY19" fmla="*/ 319088 h 556846"/>
                <a:gd name="connsiteX20" fmla="*/ 79873 w 596510"/>
                <a:gd name="connsiteY20" fmla="*/ 323850 h 556846"/>
                <a:gd name="connsiteX21" fmla="*/ 84635 w 596510"/>
                <a:gd name="connsiteY21" fmla="*/ 338138 h 556846"/>
                <a:gd name="connsiteX22" fmla="*/ 98923 w 596510"/>
                <a:gd name="connsiteY22" fmla="*/ 347663 h 556846"/>
                <a:gd name="connsiteX23" fmla="*/ 106066 w 596510"/>
                <a:gd name="connsiteY23" fmla="*/ 354806 h 556846"/>
                <a:gd name="connsiteX24" fmla="*/ 108448 w 596510"/>
                <a:gd name="connsiteY24" fmla="*/ 361950 h 556846"/>
                <a:gd name="connsiteX25" fmla="*/ 113210 w 596510"/>
                <a:gd name="connsiteY25" fmla="*/ 369094 h 556846"/>
                <a:gd name="connsiteX26" fmla="*/ 120354 w 596510"/>
                <a:gd name="connsiteY26" fmla="*/ 385763 h 556846"/>
                <a:gd name="connsiteX27" fmla="*/ 127498 w 596510"/>
                <a:gd name="connsiteY27" fmla="*/ 390525 h 556846"/>
                <a:gd name="connsiteX28" fmla="*/ 141785 w 596510"/>
                <a:gd name="connsiteY28" fmla="*/ 414338 h 556846"/>
                <a:gd name="connsiteX29" fmla="*/ 160835 w 596510"/>
                <a:gd name="connsiteY29" fmla="*/ 416719 h 556846"/>
                <a:gd name="connsiteX30" fmla="*/ 167979 w 596510"/>
                <a:gd name="connsiteY30" fmla="*/ 421481 h 556846"/>
                <a:gd name="connsiteX31" fmla="*/ 187029 w 596510"/>
                <a:gd name="connsiteY31" fmla="*/ 426244 h 556846"/>
                <a:gd name="connsiteX32" fmla="*/ 201316 w 596510"/>
                <a:gd name="connsiteY32" fmla="*/ 431006 h 556846"/>
                <a:gd name="connsiteX33" fmla="*/ 206079 w 596510"/>
                <a:gd name="connsiteY33" fmla="*/ 438150 h 556846"/>
                <a:gd name="connsiteX34" fmla="*/ 215604 w 596510"/>
                <a:gd name="connsiteY34" fmla="*/ 454819 h 556846"/>
                <a:gd name="connsiteX35" fmla="*/ 222748 w 596510"/>
                <a:gd name="connsiteY35" fmla="*/ 457200 h 556846"/>
                <a:gd name="connsiteX36" fmla="*/ 232273 w 596510"/>
                <a:gd name="connsiteY36" fmla="*/ 469106 h 556846"/>
                <a:gd name="connsiteX37" fmla="*/ 237035 w 596510"/>
                <a:gd name="connsiteY37" fmla="*/ 476250 h 556846"/>
                <a:gd name="connsiteX38" fmla="*/ 256085 w 596510"/>
                <a:gd name="connsiteY38" fmla="*/ 495300 h 556846"/>
                <a:gd name="connsiteX39" fmla="*/ 260848 w 596510"/>
                <a:gd name="connsiteY39" fmla="*/ 509588 h 556846"/>
                <a:gd name="connsiteX40" fmla="*/ 282279 w 596510"/>
                <a:gd name="connsiteY40" fmla="*/ 533400 h 556846"/>
                <a:gd name="connsiteX41" fmla="*/ 287041 w 596510"/>
                <a:gd name="connsiteY41" fmla="*/ 540544 h 556846"/>
                <a:gd name="connsiteX42" fmla="*/ 332285 w 596510"/>
                <a:gd name="connsiteY42" fmla="*/ 545306 h 556846"/>
                <a:gd name="connsiteX43" fmla="*/ 344191 w 596510"/>
                <a:gd name="connsiteY43" fmla="*/ 523875 h 556846"/>
                <a:gd name="connsiteX44" fmla="*/ 348954 w 596510"/>
                <a:gd name="connsiteY44" fmla="*/ 481013 h 556846"/>
                <a:gd name="connsiteX45" fmla="*/ 372766 w 596510"/>
                <a:gd name="connsiteY45" fmla="*/ 478631 h 556846"/>
                <a:gd name="connsiteX46" fmla="*/ 403723 w 596510"/>
                <a:gd name="connsiteY46" fmla="*/ 469106 h 556846"/>
                <a:gd name="connsiteX47" fmla="*/ 425154 w 596510"/>
                <a:gd name="connsiteY47" fmla="*/ 466725 h 556846"/>
                <a:gd name="connsiteX48" fmla="*/ 441823 w 596510"/>
                <a:gd name="connsiteY48" fmla="*/ 459581 h 556846"/>
                <a:gd name="connsiteX49" fmla="*/ 460873 w 596510"/>
                <a:gd name="connsiteY49" fmla="*/ 454819 h 556846"/>
                <a:gd name="connsiteX50" fmla="*/ 491829 w 596510"/>
                <a:gd name="connsiteY50" fmla="*/ 457200 h 556846"/>
                <a:gd name="connsiteX51" fmla="*/ 496591 w 596510"/>
                <a:gd name="connsiteY51" fmla="*/ 464344 h 556846"/>
                <a:gd name="connsiteX52" fmla="*/ 503735 w 596510"/>
                <a:gd name="connsiteY52" fmla="*/ 478631 h 556846"/>
                <a:gd name="connsiteX53" fmla="*/ 510879 w 596510"/>
                <a:gd name="connsiteY53" fmla="*/ 483394 h 556846"/>
                <a:gd name="connsiteX54" fmla="*/ 525166 w 596510"/>
                <a:gd name="connsiteY54" fmla="*/ 488156 h 556846"/>
                <a:gd name="connsiteX55" fmla="*/ 529929 w 596510"/>
                <a:gd name="connsiteY55" fmla="*/ 481013 h 556846"/>
                <a:gd name="connsiteX56" fmla="*/ 532310 w 596510"/>
                <a:gd name="connsiteY56" fmla="*/ 473869 h 556846"/>
                <a:gd name="connsiteX57" fmla="*/ 539454 w 596510"/>
                <a:gd name="connsiteY57" fmla="*/ 469106 h 556846"/>
                <a:gd name="connsiteX58" fmla="*/ 551360 w 596510"/>
                <a:gd name="connsiteY58" fmla="*/ 454819 h 556846"/>
                <a:gd name="connsiteX59" fmla="*/ 558504 w 596510"/>
                <a:gd name="connsiteY59" fmla="*/ 450056 h 556846"/>
                <a:gd name="connsiteX60" fmla="*/ 572791 w 596510"/>
                <a:gd name="connsiteY60" fmla="*/ 445294 h 556846"/>
                <a:gd name="connsiteX61" fmla="*/ 579935 w 596510"/>
                <a:gd name="connsiteY61" fmla="*/ 440531 h 556846"/>
                <a:gd name="connsiteX62" fmla="*/ 582316 w 596510"/>
                <a:gd name="connsiteY62" fmla="*/ 400050 h 556846"/>
                <a:gd name="connsiteX63" fmla="*/ 579935 w 596510"/>
                <a:gd name="connsiteY63" fmla="*/ 390525 h 556846"/>
                <a:gd name="connsiteX64" fmla="*/ 565648 w 596510"/>
                <a:gd name="connsiteY64" fmla="*/ 381000 h 556846"/>
                <a:gd name="connsiteX65" fmla="*/ 563266 w 596510"/>
                <a:gd name="connsiteY65" fmla="*/ 371475 h 556846"/>
                <a:gd name="connsiteX66" fmla="*/ 558504 w 596510"/>
                <a:gd name="connsiteY66" fmla="*/ 364331 h 556846"/>
                <a:gd name="connsiteX67" fmla="*/ 563266 w 596510"/>
                <a:gd name="connsiteY67" fmla="*/ 340519 h 556846"/>
                <a:gd name="connsiteX68" fmla="*/ 568029 w 596510"/>
                <a:gd name="connsiteY68" fmla="*/ 333375 h 556846"/>
                <a:gd name="connsiteX69" fmla="*/ 572791 w 596510"/>
                <a:gd name="connsiteY69" fmla="*/ 311944 h 556846"/>
                <a:gd name="connsiteX70" fmla="*/ 575173 w 596510"/>
                <a:gd name="connsiteY70" fmla="*/ 295275 h 556846"/>
                <a:gd name="connsiteX71" fmla="*/ 587079 w 596510"/>
                <a:gd name="connsiteY71" fmla="*/ 283369 h 556846"/>
                <a:gd name="connsiteX72" fmla="*/ 591841 w 596510"/>
                <a:gd name="connsiteY72" fmla="*/ 276225 h 556846"/>
                <a:gd name="connsiteX73" fmla="*/ 591841 w 596510"/>
                <a:gd name="connsiteY73" fmla="*/ 252413 h 556846"/>
                <a:gd name="connsiteX74" fmla="*/ 577554 w 596510"/>
                <a:gd name="connsiteY74" fmla="*/ 247650 h 556846"/>
                <a:gd name="connsiteX75" fmla="*/ 556123 w 596510"/>
                <a:gd name="connsiteY75" fmla="*/ 242888 h 556846"/>
                <a:gd name="connsiteX76" fmla="*/ 539454 w 596510"/>
                <a:gd name="connsiteY76" fmla="*/ 238125 h 556846"/>
                <a:gd name="connsiteX77" fmla="*/ 525166 w 596510"/>
                <a:gd name="connsiteY77" fmla="*/ 228600 h 556846"/>
                <a:gd name="connsiteX78" fmla="*/ 518023 w 596510"/>
                <a:gd name="connsiteY78" fmla="*/ 226219 h 556846"/>
                <a:gd name="connsiteX79" fmla="*/ 508498 w 596510"/>
                <a:gd name="connsiteY79" fmla="*/ 221456 h 556846"/>
                <a:gd name="connsiteX80" fmla="*/ 482304 w 596510"/>
                <a:gd name="connsiteY80" fmla="*/ 219075 h 556846"/>
                <a:gd name="connsiteX81" fmla="*/ 475160 w 596510"/>
                <a:gd name="connsiteY81" fmla="*/ 216694 h 556846"/>
                <a:gd name="connsiteX82" fmla="*/ 472779 w 596510"/>
                <a:gd name="connsiteY82" fmla="*/ 207169 h 556846"/>
                <a:gd name="connsiteX83" fmla="*/ 477541 w 596510"/>
                <a:gd name="connsiteY83" fmla="*/ 171450 h 556846"/>
                <a:gd name="connsiteX84" fmla="*/ 482304 w 596510"/>
                <a:gd name="connsiteY84" fmla="*/ 164306 h 556846"/>
                <a:gd name="connsiteX85" fmla="*/ 470398 w 596510"/>
                <a:gd name="connsiteY85" fmla="*/ 152400 h 556846"/>
                <a:gd name="connsiteX86" fmla="*/ 458491 w 596510"/>
                <a:gd name="connsiteY86" fmla="*/ 142875 h 556846"/>
                <a:gd name="connsiteX87" fmla="*/ 451348 w 596510"/>
                <a:gd name="connsiteY87" fmla="*/ 138113 h 556846"/>
                <a:gd name="connsiteX88" fmla="*/ 437060 w 596510"/>
                <a:gd name="connsiteY88" fmla="*/ 135731 h 556846"/>
                <a:gd name="connsiteX89" fmla="*/ 429916 w 596510"/>
                <a:gd name="connsiteY89" fmla="*/ 133350 h 556846"/>
                <a:gd name="connsiteX90" fmla="*/ 422773 w 596510"/>
                <a:gd name="connsiteY90" fmla="*/ 126206 h 556846"/>
                <a:gd name="connsiteX91" fmla="*/ 418010 w 596510"/>
                <a:gd name="connsiteY91" fmla="*/ 104775 h 556846"/>
                <a:gd name="connsiteX92" fmla="*/ 410866 w 596510"/>
                <a:gd name="connsiteY92" fmla="*/ 100013 h 556846"/>
                <a:gd name="connsiteX93" fmla="*/ 391816 w 596510"/>
                <a:gd name="connsiteY93" fmla="*/ 78581 h 556846"/>
                <a:gd name="connsiteX94" fmla="*/ 382291 w 596510"/>
                <a:gd name="connsiteY94" fmla="*/ 66675 h 556846"/>
                <a:gd name="connsiteX95" fmla="*/ 375148 w 596510"/>
                <a:gd name="connsiteY95" fmla="*/ 52388 h 556846"/>
                <a:gd name="connsiteX96" fmla="*/ 360860 w 596510"/>
                <a:gd name="connsiteY96" fmla="*/ 47625 h 556846"/>
                <a:gd name="connsiteX97" fmla="*/ 341810 w 596510"/>
                <a:gd name="connsiteY97" fmla="*/ 42863 h 556846"/>
                <a:gd name="connsiteX98" fmla="*/ 325141 w 596510"/>
                <a:gd name="connsiteY98" fmla="*/ 35719 h 556846"/>
                <a:gd name="connsiteX99" fmla="*/ 315616 w 596510"/>
                <a:gd name="connsiteY99" fmla="*/ 28575 h 556846"/>
                <a:gd name="connsiteX100" fmla="*/ 308473 w 596510"/>
                <a:gd name="connsiteY100" fmla="*/ 23813 h 556846"/>
                <a:gd name="connsiteX101" fmla="*/ 306091 w 596510"/>
                <a:gd name="connsiteY101" fmla="*/ 14288 h 556846"/>
                <a:gd name="connsiteX102" fmla="*/ 303710 w 596510"/>
                <a:gd name="connsiteY102" fmla="*/ 2381 h 556846"/>
                <a:gd name="connsiteX103" fmla="*/ 296566 w 596510"/>
                <a:gd name="connsiteY103" fmla="*/ 0 h 556846"/>
                <a:gd name="connsiteX104" fmla="*/ 239416 w 596510"/>
                <a:gd name="connsiteY104" fmla="*/ 4763 h 556846"/>
                <a:gd name="connsiteX105" fmla="*/ 232273 w 596510"/>
                <a:gd name="connsiteY105" fmla="*/ 7144 h 556846"/>
                <a:gd name="connsiteX106" fmla="*/ 246560 w 596510"/>
                <a:gd name="connsiteY106" fmla="*/ 40481 h 556846"/>
                <a:gd name="connsiteX107" fmla="*/ 263229 w 596510"/>
                <a:gd name="connsiteY107" fmla="*/ 47625 h 556846"/>
                <a:gd name="connsiteX108" fmla="*/ 265610 w 596510"/>
                <a:gd name="connsiteY108" fmla="*/ 54769 h 556846"/>
                <a:gd name="connsiteX109" fmla="*/ 263229 w 596510"/>
                <a:gd name="connsiteY109" fmla="*/ 85725 h 556846"/>
                <a:gd name="connsiteX110" fmla="*/ 251323 w 596510"/>
                <a:gd name="connsiteY110" fmla="*/ 88106 h 556846"/>
                <a:gd name="connsiteX111" fmla="*/ 229891 w 596510"/>
                <a:gd name="connsiteY111" fmla="*/ 92869 h 556846"/>
                <a:gd name="connsiteX112" fmla="*/ 225129 w 596510"/>
                <a:gd name="connsiteY112" fmla="*/ 102394 h 556846"/>
                <a:gd name="connsiteX113" fmla="*/ 215604 w 596510"/>
                <a:gd name="connsiteY113" fmla="*/ 116681 h 556846"/>
                <a:gd name="connsiteX114" fmla="*/ 213223 w 596510"/>
                <a:gd name="connsiteY114" fmla="*/ 150019 h 556846"/>
                <a:gd name="connsiteX115" fmla="*/ 210841 w 596510"/>
                <a:gd name="connsiteY115" fmla="*/ 157163 h 556846"/>
                <a:gd name="connsiteX116" fmla="*/ 196554 w 596510"/>
                <a:gd name="connsiteY116" fmla="*/ 166688 h 556846"/>
                <a:gd name="connsiteX117" fmla="*/ 177504 w 596510"/>
                <a:gd name="connsiteY117" fmla="*/ 169069 h 556846"/>
                <a:gd name="connsiteX118" fmla="*/ 167979 w 596510"/>
                <a:gd name="connsiteY118" fmla="*/ 171450 h 556846"/>
                <a:gd name="connsiteX119" fmla="*/ 153691 w 596510"/>
                <a:gd name="connsiteY119" fmla="*/ 176213 h 556846"/>
                <a:gd name="connsiteX120" fmla="*/ 146548 w 596510"/>
                <a:gd name="connsiteY120" fmla="*/ 180975 h 556846"/>
                <a:gd name="connsiteX121" fmla="*/ 144166 w 596510"/>
                <a:gd name="connsiteY121" fmla="*/ 180975 h 55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96510" h="556846">
                  <a:moveTo>
                    <a:pt x="144166" y="180975"/>
                  </a:moveTo>
                  <a:cubicBezTo>
                    <a:pt x="139404" y="182562"/>
                    <a:pt x="120036" y="178118"/>
                    <a:pt x="117973" y="190500"/>
                  </a:cubicBezTo>
                  <a:cubicBezTo>
                    <a:pt x="117560" y="192976"/>
                    <a:pt x="119560" y="195263"/>
                    <a:pt x="120354" y="197644"/>
                  </a:cubicBezTo>
                  <a:cubicBezTo>
                    <a:pt x="119560" y="200025"/>
                    <a:pt x="118663" y="202374"/>
                    <a:pt x="117973" y="204788"/>
                  </a:cubicBezTo>
                  <a:cubicBezTo>
                    <a:pt x="117074" y="207935"/>
                    <a:pt x="117905" y="211999"/>
                    <a:pt x="115591" y="214313"/>
                  </a:cubicBezTo>
                  <a:cubicBezTo>
                    <a:pt x="113277" y="216627"/>
                    <a:pt x="109328" y="216433"/>
                    <a:pt x="106066" y="216694"/>
                  </a:cubicBezTo>
                  <a:cubicBezTo>
                    <a:pt x="89432" y="218025"/>
                    <a:pt x="72729" y="218281"/>
                    <a:pt x="56060" y="219075"/>
                  </a:cubicBezTo>
                  <a:cubicBezTo>
                    <a:pt x="53679" y="220663"/>
                    <a:pt x="50704" y="221603"/>
                    <a:pt x="48916" y="223838"/>
                  </a:cubicBezTo>
                  <a:cubicBezTo>
                    <a:pt x="45598" y="227985"/>
                    <a:pt x="45179" y="235405"/>
                    <a:pt x="51298" y="238125"/>
                  </a:cubicBezTo>
                  <a:cubicBezTo>
                    <a:pt x="56427" y="240404"/>
                    <a:pt x="62410" y="239712"/>
                    <a:pt x="67966" y="240506"/>
                  </a:cubicBezTo>
                  <a:cubicBezTo>
                    <a:pt x="70347" y="242094"/>
                    <a:pt x="74132" y="242579"/>
                    <a:pt x="75110" y="245269"/>
                  </a:cubicBezTo>
                  <a:cubicBezTo>
                    <a:pt x="81492" y="262821"/>
                    <a:pt x="78463" y="262107"/>
                    <a:pt x="75110" y="273844"/>
                  </a:cubicBezTo>
                  <a:cubicBezTo>
                    <a:pt x="74211" y="276991"/>
                    <a:pt x="74884" y="280906"/>
                    <a:pt x="72729" y="283369"/>
                  </a:cubicBezTo>
                  <a:cubicBezTo>
                    <a:pt x="68960" y="287677"/>
                    <a:pt x="63871" y="291084"/>
                    <a:pt x="58441" y="292894"/>
                  </a:cubicBezTo>
                  <a:cubicBezTo>
                    <a:pt x="49342" y="295927"/>
                    <a:pt x="43618" y="298240"/>
                    <a:pt x="34629" y="300038"/>
                  </a:cubicBezTo>
                  <a:cubicBezTo>
                    <a:pt x="29894" y="300985"/>
                    <a:pt x="25113" y="301685"/>
                    <a:pt x="20341" y="302419"/>
                  </a:cubicBezTo>
                  <a:cubicBezTo>
                    <a:pt x="14794" y="303272"/>
                    <a:pt x="9229" y="304006"/>
                    <a:pt x="3673" y="304800"/>
                  </a:cubicBezTo>
                  <a:cubicBezTo>
                    <a:pt x="2879" y="307181"/>
                    <a:pt x="0" y="309791"/>
                    <a:pt x="1291" y="311944"/>
                  </a:cubicBezTo>
                  <a:cubicBezTo>
                    <a:pt x="3117" y="314988"/>
                    <a:pt x="7296" y="316247"/>
                    <a:pt x="10816" y="316706"/>
                  </a:cubicBezTo>
                  <a:cubicBezTo>
                    <a:pt x="25791" y="318659"/>
                    <a:pt x="40979" y="318294"/>
                    <a:pt x="56060" y="319088"/>
                  </a:cubicBezTo>
                  <a:cubicBezTo>
                    <a:pt x="63998" y="320675"/>
                    <a:pt x="73138" y="319360"/>
                    <a:pt x="79873" y="323850"/>
                  </a:cubicBezTo>
                  <a:cubicBezTo>
                    <a:pt x="84050" y="326635"/>
                    <a:pt x="81085" y="334588"/>
                    <a:pt x="84635" y="338138"/>
                  </a:cubicBezTo>
                  <a:cubicBezTo>
                    <a:pt x="93554" y="347056"/>
                    <a:pt x="88584" y="344216"/>
                    <a:pt x="98923" y="347663"/>
                  </a:cubicBezTo>
                  <a:cubicBezTo>
                    <a:pt x="101304" y="350044"/>
                    <a:pt x="104198" y="352004"/>
                    <a:pt x="106066" y="354806"/>
                  </a:cubicBezTo>
                  <a:cubicBezTo>
                    <a:pt x="107458" y="356895"/>
                    <a:pt x="107325" y="359705"/>
                    <a:pt x="108448" y="361950"/>
                  </a:cubicBezTo>
                  <a:cubicBezTo>
                    <a:pt x="109728" y="364510"/>
                    <a:pt x="111930" y="366534"/>
                    <a:pt x="113210" y="369094"/>
                  </a:cubicBezTo>
                  <a:cubicBezTo>
                    <a:pt x="116932" y="376539"/>
                    <a:pt x="114159" y="378330"/>
                    <a:pt x="120354" y="385763"/>
                  </a:cubicBezTo>
                  <a:cubicBezTo>
                    <a:pt x="122186" y="387961"/>
                    <a:pt x="125117" y="388938"/>
                    <a:pt x="127498" y="390525"/>
                  </a:cubicBezTo>
                  <a:cubicBezTo>
                    <a:pt x="129640" y="399093"/>
                    <a:pt x="131423" y="411512"/>
                    <a:pt x="141785" y="414338"/>
                  </a:cubicBezTo>
                  <a:cubicBezTo>
                    <a:pt x="147959" y="416022"/>
                    <a:pt x="154485" y="415925"/>
                    <a:pt x="160835" y="416719"/>
                  </a:cubicBezTo>
                  <a:cubicBezTo>
                    <a:pt x="163216" y="418306"/>
                    <a:pt x="165419" y="420201"/>
                    <a:pt x="167979" y="421481"/>
                  </a:cubicBezTo>
                  <a:cubicBezTo>
                    <a:pt x="173764" y="424374"/>
                    <a:pt x="181043" y="424611"/>
                    <a:pt x="187029" y="426244"/>
                  </a:cubicBezTo>
                  <a:cubicBezTo>
                    <a:pt x="191872" y="427565"/>
                    <a:pt x="196554" y="429419"/>
                    <a:pt x="201316" y="431006"/>
                  </a:cubicBezTo>
                  <a:cubicBezTo>
                    <a:pt x="202904" y="433387"/>
                    <a:pt x="204952" y="435519"/>
                    <a:pt x="206079" y="438150"/>
                  </a:cubicBezTo>
                  <a:cubicBezTo>
                    <a:pt x="210637" y="448785"/>
                    <a:pt x="204746" y="447581"/>
                    <a:pt x="215604" y="454819"/>
                  </a:cubicBezTo>
                  <a:cubicBezTo>
                    <a:pt x="217693" y="456211"/>
                    <a:pt x="220367" y="456406"/>
                    <a:pt x="222748" y="457200"/>
                  </a:cubicBezTo>
                  <a:cubicBezTo>
                    <a:pt x="227686" y="476956"/>
                    <a:pt x="220530" y="459711"/>
                    <a:pt x="232273" y="469106"/>
                  </a:cubicBezTo>
                  <a:cubicBezTo>
                    <a:pt x="234508" y="470894"/>
                    <a:pt x="235278" y="473991"/>
                    <a:pt x="237035" y="476250"/>
                  </a:cubicBezTo>
                  <a:cubicBezTo>
                    <a:pt x="248871" y="491469"/>
                    <a:pt x="244661" y="487685"/>
                    <a:pt x="256085" y="495300"/>
                  </a:cubicBezTo>
                  <a:lnTo>
                    <a:pt x="260848" y="509588"/>
                  </a:lnTo>
                  <a:cubicBezTo>
                    <a:pt x="265422" y="523308"/>
                    <a:pt x="272652" y="526983"/>
                    <a:pt x="282279" y="533400"/>
                  </a:cubicBezTo>
                  <a:cubicBezTo>
                    <a:pt x="283866" y="535781"/>
                    <a:pt x="285209" y="538345"/>
                    <a:pt x="287041" y="540544"/>
                  </a:cubicBezTo>
                  <a:cubicBezTo>
                    <a:pt x="300625" y="556846"/>
                    <a:pt x="300488" y="547294"/>
                    <a:pt x="332285" y="545306"/>
                  </a:cubicBezTo>
                  <a:cubicBezTo>
                    <a:pt x="343202" y="528930"/>
                    <a:pt x="340000" y="536449"/>
                    <a:pt x="344191" y="523875"/>
                  </a:cubicBezTo>
                  <a:cubicBezTo>
                    <a:pt x="345779" y="509588"/>
                    <a:pt x="341278" y="493167"/>
                    <a:pt x="348954" y="481013"/>
                  </a:cubicBezTo>
                  <a:cubicBezTo>
                    <a:pt x="353214" y="474269"/>
                    <a:pt x="364910" y="480017"/>
                    <a:pt x="372766" y="478631"/>
                  </a:cubicBezTo>
                  <a:cubicBezTo>
                    <a:pt x="379299" y="477478"/>
                    <a:pt x="396953" y="471363"/>
                    <a:pt x="403723" y="469106"/>
                  </a:cubicBezTo>
                  <a:cubicBezTo>
                    <a:pt x="410542" y="466833"/>
                    <a:pt x="418010" y="467519"/>
                    <a:pt x="425154" y="466725"/>
                  </a:cubicBezTo>
                  <a:cubicBezTo>
                    <a:pt x="444976" y="461770"/>
                    <a:pt x="425379" y="467803"/>
                    <a:pt x="441823" y="459581"/>
                  </a:cubicBezTo>
                  <a:cubicBezTo>
                    <a:pt x="446704" y="457140"/>
                    <a:pt x="456345" y="455724"/>
                    <a:pt x="460873" y="454819"/>
                  </a:cubicBezTo>
                  <a:cubicBezTo>
                    <a:pt x="471192" y="455613"/>
                    <a:pt x="481829" y="454533"/>
                    <a:pt x="491829" y="457200"/>
                  </a:cubicBezTo>
                  <a:cubicBezTo>
                    <a:pt x="494594" y="457937"/>
                    <a:pt x="495311" y="461784"/>
                    <a:pt x="496591" y="464344"/>
                  </a:cubicBezTo>
                  <a:cubicBezTo>
                    <a:pt x="500463" y="472088"/>
                    <a:pt x="496914" y="471810"/>
                    <a:pt x="503735" y="478631"/>
                  </a:cubicBezTo>
                  <a:cubicBezTo>
                    <a:pt x="505759" y="480655"/>
                    <a:pt x="508264" y="482232"/>
                    <a:pt x="510879" y="483394"/>
                  </a:cubicBezTo>
                  <a:cubicBezTo>
                    <a:pt x="515466" y="485433"/>
                    <a:pt x="525166" y="488156"/>
                    <a:pt x="525166" y="488156"/>
                  </a:cubicBezTo>
                  <a:cubicBezTo>
                    <a:pt x="526754" y="485775"/>
                    <a:pt x="528649" y="483573"/>
                    <a:pt x="529929" y="481013"/>
                  </a:cubicBezTo>
                  <a:cubicBezTo>
                    <a:pt x="531052" y="478768"/>
                    <a:pt x="530742" y="475829"/>
                    <a:pt x="532310" y="473869"/>
                  </a:cubicBezTo>
                  <a:cubicBezTo>
                    <a:pt x="534098" y="471634"/>
                    <a:pt x="537255" y="470938"/>
                    <a:pt x="539454" y="469106"/>
                  </a:cubicBezTo>
                  <a:cubicBezTo>
                    <a:pt x="562857" y="449605"/>
                    <a:pt x="532632" y="473548"/>
                    <a:pt x="551360" y="454819"/>
                  </a:cubicBezTo>
                  <a:cubicBezTo>
                    <a:pt x="553384" y="452795"/>
                    <a:pt x="555889" y="451218"/>
                    <a:pt x="558504" y="450056"/>
                  </a:cubicBezTo>
                  <a:cubicBezTo>
                    <a:pt x="563091" y="448017"/>
                    <a:pt x="572791" y="445294"/>
                    <a:pt x="572791" y="445294"/>
                  </a:cubicBezTo>
                  <a:cubicBezTo>
                    <a:pt x="575172" y="443706"/>
                    <a:pt x="577911" y="442555"/>
                    <a:pt x="579935" y="440531"/>
                  </a:cubicBezTo>
                  <a:cubicBezTo>
                    <a:pt x="591094" y="429373"/>
                    <a:pt x="584065" y="415787"/>
                    <a:pt x="582316" y="400050"/>
                  </a:cubicBezTo>
                  <a:cubicBezTo>
                    <a:pt x="581955" y="396797"/>
                    <a:pt x="582090" y="392988"/>
                    <a:pt x="579935" y="390525"/>
                  </a:cubicBezTo>
                  <a:cubicBezTo>
                    <a:pt x="576166" y="386217"/>
                    <a:pt x="565648" y="381000"/>
                    <a:pt x="565648" y="381000"/>
                  </a:cubicBezTo>
                  <a:cubicBezTo>
                    <a:pt x="564854" y="377825"/>
                    <a:pt x="564555" y="374483"/>
                    <a:pt x="563266" y="371475"/>
                  </a:cubicBezTo>
                  <a:cubicBezTo>
                    <a:pt x="562139" y="368845"/>
                    <a:pt x="558789" y="367179"/>
                    <a:pt x="558504" y="364331"/>
                  </a:cubicBezTo>
                  <a:cubicBezTo>
                    <a:pt x="558139" y="360676"/>
                    <a:pt x="560498" y="346056"/>
                    <a:pt x="563266" y="340519"/>
                  </a:cubicBezTo>
                  <a:cubicBezTo>
                    <a:pt x="564546" y="337959"/>
                    <a:pt x="566441" y="335756"/>
                    <a:pt x="568029" y="333375"/>
                  </a:cubicBezTo>
                  <a:cubicBezTo>
                    <a:pt x="571729" y="322272"/>
                    <a:pt x="570396" y="327512"/>
                    <a:pt x="572791" y="311944"/>
                  </a:cubicBezTo>
                  <a:cubicBezTo>
                    <a:pt x="573645" y="306397"/>
                    <a:pt x="573560" y="300651"/>
                    <a:pt x="575173" y="295275"/>
                  </a:cubicBezTo>
                  <a:cubicBezTo>
                    <a:pt x="577158" y="288659"/>
                    <a:pt x="581918" y="286809"/>
                    <a:pt x="587079" y="283369"/>
                  </a:cubicBezTo>
                  <a:cubicBezTo>
                    <a:pt x="588666" y="280988"/>
                    <a:pt x="590561" y="278785"/>
                    <a:pt x="591841" y="276225"/>
                  </a:cubicBezTo>
                  <a:cubicBezTo>
                    <a:pt x="595134" y="269638"/>
                    <a:pt x="596510" y="258416"/>
                    <a:pt x="591841" y="252413"/>
                  </a:cubicBezTo>
                  <a:cubicBezTo>
                    <a:pt x="588759" y="248450"/>
                    <a:pt x="582316" y="249238"/>
                    <a:pt x="577554" y="247650"/>
                  </a:cubicBezTo>
                  <a:cubicBezTo>
                    <a:pt x="563654" y="243016"/>
                    <a:pt x="577071" y="247078"/>
                    <a:pt x="556123" y="242888"/>
                  </a:cubicBezTo>
                  <a:cubicBezTo>
                    <a:pt x="554201" y="242503"/>
                    <a:pt x="542004" y="239542"/>
                    <a:pt x="539454" y="238125"/>
                  </a:cubicBezTo>
                  <a:cubicBezTo>
                    <a:pt x="534450" y="235345"/>
                    <a:pt x="530596" y="230410"/>
                    <a:pt x="525166" y="228600"/>
                  </a:cubicBezTo>
                  <a:cubicBezTo>
                    <a:pt x="522785" y="227806"/>
                    <a:pt x="520330" y="227208"/>
                    <a:pt x="518023" y="226219"/>
                  </a:cubicBezTo>
                  <a:cubicBezTo>
                    <a:pt x="514760" y="224821"/>
                    <a:pt x="511979" y="222152"/>
                    <a:pt x="508498" y="221456"/>
                  </a:cubicBezTo>
                  <a:cubicBezTo>
                    <a:pt x="499901" y="219737"/>
                    <a:pt x="491035" y="219869"/>
                    <a:pt x="482304" y="219075"/>
                  </a:cubicBezTo>
                  <a:cubicBezTo>
                    <a:pt x="479923" y="218281"/>
                    <a:pt x="476728" y="218654"/>
                    <a:pt x="475160" y="216694"/>
                  </a:cubicBezTo>
                  <a:cubicBezTo>
                    <a:pt x="473116" y="214138"/>
                    <a:pt x="472779" y="210442"/>
                    <a:pt x="472779" y="207169"/>
                  </a:cubicBezTo>
                  <a:cubicBezTo>
                    <a:pt x="472779" y="201854"/>
                    <a:pt x="472818" y="180896"/>
                    <a:pt x="477541" y="171450"/>
                  </a:cubicBezTo>
                  <a:cubicBezTo>
                    <a:pt x="478821" y="168890"/>
                    <a:pt x="480716" y="166687"/>
                    <a:pt x="482304" y="164306"/>
                  </a:cubicBezTo>
                  <a:cubicBezTo>
                    <a:pt x="469600" y="145254"/>
                    <a:pt x="486275" y="168279"/>
                    <a:pt x="470398" y="152400"/>
                  </a:cubicBezTo>
                  <a:cubicBezTo>
                    <a:pt x="459629" y="141630"/>
                    <a:pt x="472397" y="147510"/>
                    <a:pt x="458491" y="142875"/>
                  </a:cubicBezTo>
                  <a:cubicBezTo>
                    <a:pt x="456110" y="141288"/>
                    <a:pt x="454063" y="139018"/>
                    <a:pt x="451348" y="138113"/>
                  </a:cubicBezTo>
                  <a:cubicBezTo>
                    <a:pt x="446767" y="136586"/>
                    <a:pt x="441773" y="136778"/>
                    <a:pt x="437060" y="135731"/>
                  </a:cubicBezTo>
                  <a:cubicBezTo>
                    <a:pt x="434610" y="135186"/>
                    <a:pt x="432297" y="134144"/>
                    <a:pt x="429916" y="133350"/>
                  </a:cubicBezTo>
                  <a:cubicBezTo>
                    <a:pt x="427535" y="130969"/>
                    <a:pt x="424641" y="129008"/>
                    <a:pt x="422773" y="126206"/>
                  </a:cubicBezTo>
                  <a:cubicBezTo>
                    <a:pt x="418963" y="120491"/>
                    <a:pt x="420613" y="109981"/>
                    <a:pt x="418010" y="104775"/>
                  </a:cubicBezTo>
                  <a:cubicBezTo>
                    <a:pt x="416730" y="102215"/>
                    <a:pt x="413005" y="101914"/>
                    <a:pt x="410866" y="100013"/>
                  </a:cubicBezTo>
                  <a:cubicBezTo>
                    <a:pt x="397523" y="88152"/>
                    <a:pt x="399054" y="89437"/>
                    <a:pt x="391816" y="78581"/>
                  </a:cubicBezTo>
                  <a:cubicBezTo>
                    <a:pt x="385831" y="60626"/>
                    <a:pt x="394601" y="82063"/>
                    <a:pt x="382291" y="66675"/>
                  </a:cubicBezTo>
                  <a:cubicBezTo>
                    <a:pt x="377361" y="60512"/>
                    <a:pt x="383176" y="57406"/>
                    <a:pt x="375148" y="52388"/>
                  </a:cubicBezTo>
                  <a:cubicBezTo>
                    <a:pt x="370891" y="49727"/>
                    <a:pt x="365623" y="49213"/>
                    <a:pt x="360860" y="47625"/>
                  </a:cubicBezTo>
                  <a:cubicBezTo>
                    <a:pt x="349880" y="43965"/>
                    <a:pt x="356171" y="45735"/>
                    <a:pt x="341810" y="42863"/>
                  </a:cubicBezTo>
                  <a:cubicBezTo>
                    <a:pt x="315809" y="25528"/>
                    <a:pt x="355892" y="51094"/>
                    <a:pt x="325141" y="35719"/>
                  </a:cubicBezTo>
                  <a:cubicBezTo>
                    <a:pt x="321591" y="33944"/>
                    <a:pt x="318846" y="30882"/>
                    <a:pt x="315616" y="28575"/>
                  </a:cubicBezTo>
                  <a:cubicBezTo>
                    <a:pt x="313287" y="26912"/>
                    <a:pt x="310854" y="25400"/>
                    <a:pt x="308473" y="23813"/>
                  </a:cubicBezTo>
                  <a:cubicBezTo>
                    <a:pt x="307679" y="20638"/>
                    <a:pt x="306801" y="17483"/>
                    <a:pt x="306091" y="14288"/>
                  </a:cubicBezTo>
                  <a:cubicBezTo>
                    <a:pt x="305213" y="10337"/>
                    <a:pt x="305955" y="5749"/>
                    <a:pt x="303710" y="2381"/>
                  </a:cubicBezTo>
                  <a:cubicBezTo>
                    <a:pt x="302318" y="292"/>
                    <a:pt x="298947" y="794"/>
                    <a:pt x="296566" y="0"/>
                  </a:cubicBezTo>
                  <a:cubicBezTo>
                    <a:pt x="276925" y="1091"/>
                    <a:pt x="258356" y="554"/>
                    <a:pt x="239416" y="4763"/>
                  </a:cubicBezTo>
                  <a:cubicBezTo>
                    <a:pt x="236966" y="5308"/>
                    <a:pt x="234654" y="6350"/>
                    <a:pt x="232273" y="7144"/>
                  </a:cubicBezTo>
                  <a:cubicBezTo>
                    <a:pt x="239280" y="28166"/>
                    <a:pt x="234790" y="16941"/>
                    <a:pt x="246560" y="40481"/>
                  </a:cubicBezTo>
                  <a:cubicBezTo>
                    <a:pt x="247738" y="42836"/>
                    <a:pt x="260207" y="46618"/>
                    <a:pt x="263229" y="47625"/>
                  </a:cubicBezTo>
                  <a:cubicBezTo>
                    <a:pt x="264023" y="50006"/>
                    <a:pt x="265610" y="52259"/>
                    <a:pt x="265610" y="54769"/>
                  </a:cubicBezTo>
                  <a:cubicBezTo>
                    <a:pt x="265610" y="65118"/>
                    <a:pt x="267306" y="76213"/>
                    <a:pt x="263229" y="85725"/>
                  </a:cubicBezTo>
                  <a:cubicBezTo>
                    <a:pt x="261635" y="89445"/>
                    <a:pt x="255305" y="87382"/>
                    <a:pt x="251323" y="88106"/>
                  </a:cubicBezTo>
                  <a:cubicBezTo>
                    <a:pt x="232885" y="91459"/>
                    <a:pt x="242486" y="88671"/>
                    <a:pt x="229891" y="92869"/>
                  </a:cubicBezTo>
                  <a:cubicBezTo>
                    <a:pt x="228304" y="96044"/>
                    <a:pt x="227192" y="99505"/>
                    <a:pt x="225129" y="102394"/>
                  </a:cubicBezTo>
                  <a:cubicBezTo>
                    <a:pt x="213980" y="118003"/>
                    <a:pt x="220712" y="101357"/>
                    <a:pt x="215604" y="116681"/>
                  </a:cubicBezTo>
                  <a:cubicBezTo>
                    <a:pt x="214810" y="127794"/>
                    <a:pt x="214525" y="138954"/>
                    <a:pt x="213223" y="150019"/>
                  </a:cubicBezTo>
                  <a:cubicBezTo>
                    <a:pt x="212930" y="152512"/>
                    <a:pt x="212616" y="155388"/>
                    <a:pt x="210841" y="157163"/>
                  </a:cubicBezTo>
                  <a:cubicBezTo>
                    <a:pt x="206794" y="161210"/>
                    <a:pt x="201316" y="163513"/>
                    <a:pt x="196554" y="166688"/>
                  </a:cubicBezTo>
                  <a:cubicBezTo>
                    <a:pt x="191229" y="170238"/>
                    <a:pt x="183816" y="168017"/>
                    <a:pt x="177504" y="169069"/>
                  </a:cubicBezTo>
                  <a:cubicBezTo>
                    <a:pt x="174276" y="169607"/>
                    <a:pt x="171114" y="170510"/>
                    <a:pt x="167979" y="171450"/>
                  </a:cubicBezTo>
                  <a:cubicBezTo>
                    <a:pt x="163170" y="172893"/>
                    <a:pt x="157868" y="173428"/>
                    <a:pt x="153691" y="176213"/>
                  </a:cubicBezTo>
                  <a:cubicBezTo>
                    <a:pt x="151310" y="177800"/>
                    <a:pt x="149263" y="180070"/>
                    <a:pt x="146548" y="180975"/>
                  </a:cubicBezTo>
                  <a:cubicBezTo>
                    <a:pt x="144289" y="181728"/>
                    <a:pt x="148928" y="179388"/>
                    <a:pt x="144166" y="180975"/>
                  </a:cubicBezTo>
                  <a:close/>
                </a:path>
              </a:pathLst>
            </a:custGeom>
            <a:grpFill/>
            <a:ln w="6350" cap="flat" cmpd="sng">
              <a:solidFill>
                <a:schemeClr val="bg1"/>
              </a:solidFill>
              <a:prstDash val="sysDash"/>
              <a:round/>
              <a:headEnd type="none" w="med" len="med"/>
              <a:tailEnd type="none" w="med" len="med"/>
            </a:ln>
            <a:effectLst/>
          </p:spPr>
          <p:txBody>
            <a:bodyPr/>
            <a:lstStyle/>
            <a:p>
              <a:pPr defTabSz="995012"/>
              <a:endParaRPr lang="en-GB">
                <a:solidFill>
                  <a:srgbClr val="000000"/>
                </a:solidFill>
              </a:endParaRPr>
            </a:p>
          </p:txBody>
        </p:sp>
        <p:sp>
          <p:nvSpPr>
            <p:cNvPr id="213" name="Freeform 440">
              <a:extLst>
                <a:ext uri="{FF2B5EF4-FFF2-40B4-BE49-F238E27FC236}">
                  <a16:creationId xmlns:a16="http://schemas.microsoft.com/office/drawing/2014/main" xmlns="" id="{300DB879-0818-43F3-B8B3-63F8E6A801D5}"/>
                </a:ext>
              </a:extLst>
            </p:cNvPr>
            <p:cNvSpPr/>
            <p:nvPr/>
          </p:nvSpPr>
          <p:spPr bwMode="auto">
            <a:xfrm>
              <a:off x="5576946" y="3286133"/>
              <a:ext cx="122631" cy="161486"/>
            </a:xfrm>
            <a:custGeom>
              <a:avLst/>
              <a:gdLst>
                <a:gd name="connsiteX0" fmla="*/ 549415 w 1466990"/>
                <a:gd name="connsiteY0" fmla="*/ 1655882 h 1931797"/>
                <a:gd name="connsiteX1" fmla="*/ 546240 w 1466990"/>
                <a:gd name="connsiteY1" fmla="*/ 1646357 h 1931797"/>
                <a:gd name="connsiteX2" fmla="*/ 539890 w 1466990"/>
                <a:gd name="connsiteY2" fmla="*/ 1633657 h 1931797"/>
                <a:gd name="connsiteX3" fmla="*/ 536715 w 1466990"/>
                <a:gd name="connsiteY3" fmla="*/ 1617782 h 1931797"/>
                <a:gd name="connsiteX4" fmla="*/ 504965 w 1466990"/>
                <a:gd name="connsiteY4" fmla="*/ 1608257 h 1931797"/>
                <a:gd name="connsiteX5" fmla="*/ 473215 w 1466990"/>
                <a:gd name="connsiteY5" fmla="*/ 1586032 h 1931797"/>
                <a:gd name="connsiteX6" fmla="*/ 463690 w 1466990"/>
                <a:gd name="connsiteY6" fmla="*/ 1576507 h 1931797"/>
                <a:gd name="connsiteX7" fmla="*/ 457340 w 1466990"/>
                <a:gd name="connsiteY7" fmla="*/ 1566982 h 1931797"/>
                <a:gd name="connsiteX8" fmla="*/ 397015 w 1466990"/>
                <a:gd name="connsiteY8" fmla="*/ 1551107 h 1931797"/>
                <a:gd name="connsiteX9" fmla="*/ 384315 w 1466990"/>
                <a:gd name="connsiteY9" fmla="*/ 1547932 h 1931797"/>
                <a:gd name="connsiteX10" fmla="*/ 374790 w 1466990"/>
                <a:gd name="connsiteY10" fmla="*/ 1528882 h 1931797"/>
                <a:gd name="connsiteX11" fmla="*/ 377965 w 1466990"/>
                <a:gd name="connsiteY11" fmla="*/ 1516182 h 1931797"/>
                <a:gd name="connsiteX12" fmla="*/ 368440 w 1466990"/>
                <a:gd name="connsiteY12" fmla="*/ 1506657 h 1931797"/>
                <a:gd name="connsiteX13" fmla="*/ 339865 w 1466990"/>
                <a:gd name="connsiteY13" fmla="*/ 1500307 h 1931797"/>
                <a:gd name="connsiteX14" fmla="*/ 320815 w 1466990"/>
                <a:gd name="connsiteY14" fmla="*/ 1493957 h 1931797"/>
                <a:gd name="connsiteX15" fmla="*/ 308115 w 1466990"/>
                <a:gd name="connsiteY15" fmla="*/ 1474907 h 1931797"/>
                <a:gd name="connsiteX16" fmla="*/ 289065 w 1466990"/>
                <a:gd name="connsiteY16" fmla="*/ 1459032 h 1931797"/>
                <a:gd name="connsiteX17" fmla="*/ 279540 w 1466990"/>
                <a:gd name="connsiteY17" fmla="*/ 1439982 h 1931797"/>
                <a:gd name="connsiteX18" fmla="*/ 270015 w 1466990"/>
                <a:gd name="connsiteY18" fmla="*/ 1433632 h 1931797"/>
                <a:gd name="connsiteX19" fmla="*/ 263665 w 1466990"/>
                <a:gd name="connsiteY19" fmla="*/ 1424107 h 1931797"/>
                <a:gd name="connsiteX20" fmla="*/ 244615 w 1466990"/>
                <a:gd name="connsiteY20" fmla="*/ 1417757 h 1931797"/>
                <a:gd name="connsiteX21" fmla="*/ 235090 w 1466990"/>
                <a:gd name="connsiteY21" fmla="*/ 1408232 h 1931797"/>
                <a:gd name="connsiteX22" fmla="*/ 222390 w 1466990"/>
                <a:gd name="connsiteY22" fmla="*/ 1389182 h 1931797"/>
                <a:gd name="connsiteX23" fmla="*/ 203340 w 1466990"/>
                <a:gd name="connsiteY23" fmla="*/ 1373307 h 1931797"/>
                <a:gd name="connsiteX24" fmla="*/ 200165 w 1466990"/>
                <a:gd name="connsiteY24" fmla="*/ 1332032 h 1931797"/>
                <a:gd name="connsiteX25" fmla="*/ 190640 w 1466990"/>
                <a:gd name="connsiteY25" fmla="*/ 1325682 h 1931797"/>
                <a:gd name="connsiteX26" fmla="*/ 181115 w 1466990"/>
                <a:gd name="connsiteY26" fmla="*/ 1316157 h 1931797"/>
                <a:gd name="connsiteX27" fmla="*/ 162065 w 1466990"/>
                <a:gd name="connsiteY27" fmla="*/ 1306632 h 1931797"/>
                <a:gd name="connsiteX28" fmla="*/ 181115 w 1466990"/>
                <a:gd name="connsiteY28" fmla="*/ 1297107 h 1931797"/>
                <a:gd name="connsiteX29" fmla="*/ 200165 w 1466990"/>
                <a:gd name="connsiteY29" fmla="*/ 1287582 h 1931797"/>
                <a:gd name="connsiteX30" fmla="*/ 209690 w 1466990"/>
                <a:gd name="connsiteY30" fmla="*/ 1281232 h 1931797"/>
                <a:gd name="connsiteX31" fmla="*/ 228740 w 1466990"/>
                <a:gd name="connsiteY31" fmla="*/ 1271707 h 1931797"/>
                <a:gd name="connsiteX32" fmla="*/ 238265 w 1466990"/>
                <a:gd name="connsiteY32" fmla="*/ 1262182 h 1931797"/>
                <a:gd name="connsiteX33" fmla="*/ 250965 w 1466990"/>
                <a:gd name="connsiteY33" fmla="*/ 1259007 h 1931797"/>
                <a:gd name="connsiteX34" fmla="*/ 285890 w 1466990"/>
                <a:gd name="connsiteY34" fmla="*/ 1255832 h 1931797"/>
                <a:gd name="connsiteX35" fmla="*/ 304940 w 1466990"/>
                <a:gd name="connsiteY35" fmla="*/ 1236782 h 1931797"/>
                <a:gd name="connsiteX36" fmla="*/ 295415 w 1466990"/>
                <a:gd name="connsiteY36" fmla="*/ 1227257 h 1931797"/>
                <a:gd name="connsiteX37" fmla="*/ 292240 w 1466990"/>
                <a:gd name="connsiteY37" fmla="*/ 1192332 h 1931797"/>
                <a:gd name="connsiteX38" fmla="*/ 270015 w 1466990"/>
                <a:gd name="connsiteY38" fmla="*/ 1170107 h 1931797"/>
                <a:gd name="connsiteX39" fmla="*/ 250965 w 1466990"/>
                <a:gd name="connsiteY39" fmla="*/ 1151057 h 1931797"/>
                <a:gd name="connsiteX40" fmla="*/ 241440 w 1466990"/>
                <a:gd name="connsiteY40" fmla="*/ 1144707 h 1931797"/>
                <a:gd name="connsiteX41" fmla="*/ 238265 w 1466990"/>
                <a:gd name="connsiteY41" fmla="*/ 1135182 h 1931797"/>
                <a:gd name="connsiteX42" fmla="*/ 231915 w 1466990"/>
                <a:gd name="connsiteY42" fmla="*/ 1125657 h 1931797"/>
                <a:gd name="connsiteX43" fmla="*/ 216040 w 1466990"/>
                <a:gd name="connsiteY43" fmla="*/ 1093907 h 1931797"/>
                <a:gd name="connsiteX44" fmla="*/ 196990 w 1466990"/>
                <a:gd name="connsiteY44" fmla="*/ 1081207 h 1931797"/>
                <a:gd name="connsiteX45" fmla="*/ 200165 w 1466990"/>
                <a:gd name="connsiteY45" fmla="*/ 1071682 h 1931797"/>
                <a:gd name="connsiteX46" fmla="*/ 250965 w 1466990"/>
                <a:gd name="connsiteY46" fmla="*/ 1081207 h 1931797"/>
                <a:gd name="connsiteX47" fmla="*/ 279540 w 1466990"/>
                <a:gd name="connsiteY47" fmla="*/ 1087557 h 1931797"/>
                <a:gd name="connsiteX48" fmla="*/ 320815 w 1466990"/>
                <a:gd name="connsiteY48" fmla="*/ 1084382 h 1931797"/>
                <a:gd name="connsiteX49" fmla="*/ 330340 w 1466990"/>
                <a:gd name="connsiteY49" fmla="*/ 1078032 h 1931797"/>
                <a:gd name="connsiteX50" fmla="*/ 333515 w 1466990"/>
                <a:gd name="connsiteY50" fmla="*/ 1062157 h 1931797"/>
                <a:gd name="connsiteX51" fmla="*/ 327165 w 1466990"/>
                <a:gd name="connsiteY51" fmla="*/ 1039932 h 1931797"/>
                <a:gd name="connsiteX52" fmla="*/ 317640 w 1466990"/>
                <a:gd name="connsiteY52" fmla="*/ 1036757 h 1931797"/>
                <a:gd name="connsiteX53" fmla="*/ 298590 w 1466990"/>
                <a:gd name="connsiteY53" fmla="*/ 1017707 h 1931797"/>
                <a:gd name="connsiteX54" fmla="*/ 279540 w 1466990"/>
                <a:gd name="connsiteY54" fmla="*/ 1005007 h 1931797"/>
                <a:gd name="connsiteX55" fmla="*/ 276365 w 1466990"/>
                <a:gd name="connsiteY55" fmla="*/ 995482 h 1931797"/>
                <a:gd name="connsiteX56" fmla="*/ 250965 w 1466990"/>
                <a:gd name="connsiteY56" fmla="*/ 985957 h 1931797"/>
                <a:gd name="connsiteX57" fmla="*/ 244615 w 1466990"/>
                <a:gd name="connsiteY57" fmla="*/ 976432 h 1931797"/>
                <a:gd name="connsiteX58" fmla="*/ 228740 w 1466990"/>
                <a:gd name="connsiteY58" fmla="*/ 947857 h 1931797"/>
                <a:gd name="connsiteX59" fmla="*/ 219215 w 1466990"/>
                <a:gd name="connsiteY59" fmla="*/ 938332 h 1931797"/>
                <a:gd name="connsiteX60" fmla="*/ 187465 w 1466990"/>
                <a:gd name="connsiteY60" fmla="*/ 931982 h 1931797"/>
                <a:gd name="connsiteX61" fmla="*/ 177940 w 1466990"/>
                <a:gd name="connsiteY61" fmla="*/ 928807 h 1931797"/>
                <a:gd name="connsiteX62" fmla="*/ 152540 w 1466990"/>
                <a:gd name="connsiteY62" fmla="*/ 925632 h 1931797"/>
                <a:gd name="connsiteX63" fmla="*/ 146190 w 1466990"/>
                <a:gd name="connsiteY63" fmla="*/ 912932 h 1931797"/>
                <a:gd name="connsiteX64" fmla="*/ 143015 w 1466990"/>
                <a:gd name="connsiteY64" fmla="*/ 900232 h 1931797"/>
                <a:gd name="connsiteX65" fmla="*/ 133490 w 1466990"/>
                <a:gd name="connsiteY65" fmla="*/ 868482 h 1931797"/>
                <a:gd name="connsiteX66" fmla="*/ 143015 w 1466990"/>
                <a:gd name="connsiteY66" fmla="*/ 862132 h 1931797"/>
                <a:gd name="connsiteX67" fmla="*/ 152540 w 1466990"/>
                <a:gd name="connsiteY67" fmla="*/ 843082 h 1931797"/>
                <a:gd name="connsiteX68" fmla="*/ 158890 w 1466990"/>
                <a:gd name="connsiteY68" fmla="*/ 833557 h 1931797"/>
                <a:gd name="connsiteX69" fmla="*/ 162065 w 1466990"/>
                <a:gd name="connsiteY69" fmla="*/ 804982 h 1931797"/>
                <a:gd name="connsiteX70" fmla="*/ 177940 w 1466990"/>
                <a:gd name="connsiteY70" fmla="*/ 785932 h 1931797"/>
                <a:gd name="connsiteX71" fmla="*/ 181115 w 1466990"/>
                <a:gd name="connsiteY71" fmla="*/ 763707 h 1931797"/>
                <a:gd name="connsiteX72" fmla="*/ 187465 w 1466990"/>
                <a:gd name="connsiteY72" fmla="*/ 754182 h 1931797"/>
                <a:gd name="connsiteX73" fmla="*/ 193815 w 1466990"/>
                <a:gd name="connsiteY73" fmla="*/ 735132 h 1931797"/>
                <a:gd name="connsiteX74" fmla="*/ 196990 w 1466990"/>
                <a:gd name="connsiteY74" fmla="*/ 722432 h 1931797"/>
                <a:gd name="connsiteX75" fmla="*/ 216040 w 1466990"/>
                <a:gd name="connsiteY75" fmla="*/ 709732 h 1931797"/>
                <a:gd name="connsiteX76" fmla="*/ 222390 w 1466990"/>
                <a:gd name="connsiteY76" fmla="*/ 668457 h 1931797"/>
                <a:gd name="connsiteX77" fmla="*/ 225565 w 1466990"/>
                <a:gd name="connsiteY77" fmla="*/ 655757 h 1931797"/>
                <a:gd name="connsiteX78" fmla="*/ 231915 w 1466990"/>
                <a:gd name="connsiteY78" fmla="*/ 646232 h 1931797"/>
                <a:gd name="connsiteX79" fmla="*/ 212865 w 1466990"/>
                <a:gd name="connsiteY79" fmla="*/ 633532 h 1931797"/>
                <a:gd name="connsiteX80" fmla="*/ 203340 w 1466990"/>
                <a:gd name="connsiteY80" fmla="*/ 627182 h 1931797"/>
                <a:gd name="connsiteX81" fmla="*/ 158890 w 1466990"/>
                <a:gd name="connsiteY81" fmla="*/ 624007 h 1931797"/>
                <a:gd name="connsiteX82" fmla="*/ 155715 w 1466990"/>
                <a:gd name="connsiteY82" fmla="*/ 614482 h 1931797"/>
                <a:gd name="connsiteX83" fmla="*/ 149365 w 1466990"/>
                <a:gd name="connsiteY83" fmla="*/ 604957 h 1931797"/>
                <a:gd name="connsiteX84" fmla="*/ 155715 w 1466990"/>
                <a:gd name="connsiteY84" fmla="*/ 595432 h 1931797"/>
                <a:gd name="connsiteX85" fmla="*/ 158890 w 1466990"/>
                <a:gd name="connsiteY85" fmla="*/ 585907 h 1931797"/>
                <a:gd name="connsiteX86" fmla="*/ 149365 w 1466990"/>
                <a:gd name="connsiteY86" fmla="*/ 579557 h 1931797"/>
                <a:gd name="connsiteX87" fmla="*/ 149365 w 1466990"/>
                <a:gd name="connsiteY87" fmla="*/ 490657 h 1931797"/>
                <a:gd name="connsiteX88" fmla="*/ 152540 w 1466990"/>
                <a:gd name="connsiteY88" fmla="*/ 462082 h 1931797"/>
                <a:gd name="connsiteX89" fmla="*/ 247790 w 1466990"/>
                <a:gd name="connsiteY89" fmla="*/ 462082 h 1931797"/>
                <a:gd name="connsiteX90" fmla="*/ 244615 w 1466990"/>
                <a:gd name="connsiteY90" fmla="*/ 443032 h 1931797"/>
                <a:gd name="connsiteX91" fmla="*/ 235090 w 1466990"/>
                <a:gd name="connsiteY91" fmla="*/ 439857 h 1931797"/>
                <a:gd name="connsiteX92" fmla="*/ 196990 w 1466990"/>
                <a:gd name="connsiteY92" fmla="*/ 436682 h 1931797"/>
                <a:gd name="connsiteX93" fmla="*/ 190640 w 1466990"/>
                <a:gd name="connsiteY93" fmla="*/ 427157 h 1931797"/>
                <a:gd name="connsiteX94" fmla="*/ 171590 w 1466990"/>
                <a:gd name="connsiteY94" fmla="*/ 411282 h 1931797"/>
                <a:gd name="connsiteX95" fmla="*/ 168415 w 1466990"/>
                <a:gd name="connsiteY95" fmla="*/ 401757 h 1931797"/>
                <a:gd name="connsiteX96" fmla="*/ 149365 w 1466990"/>
                <a:gd name="connsiteY96" fmla="*/ 414457 h 1931797"/>
                <a:gd name="connsiteX97" fmla="*/ 133490 w 1466990"/>
                <a:gd name="connsiteY97" fmla="*/ 408107 h 1931797"/>
                <a:gd name="connsiteX98" fmla="*/ 123965 w 1466990"/>
                <a:gd name="connsiteY98" fmla="*/ 398582 h 1931797"/>
                <a:gd name="connsiteX99" fmla="*/ 114440 w 1466990"/>
                <a:gd name="connsiteY99" fmla="*/ 392232 h 1931797"/>
                <a:gd name="connsiteX100" fmla="*/ 82690 w 1466990"/>
                <a:gd name="connsiteY100" fmla="*/ 389057 h 1931797"/>
                <a:gd name="connsiteX101" fmla="*/ 79515 w 1466990"/>
                <a:gd name="connsiteY101" fmla="*/ 370007 h 1931797"/>
                <a:gd name="connsiteX102" fmla="*/ 82690 w 1466990"/>
                <a:gd name="connsiteY102" fmla="*/ 344607 h 1931797"/>
                <a:gd name="connsiteX103" fmla="*/ 92215 w 1466990"/>
                <a:gd name="connsiteY103" fmla="*/ 341432 h 1931797"/>
                <a:gd name="connsiteX104" fmla="*/ 98565 w 1466990"/>
                <a:gd name="connsiteY104" fmla="*/ 331907 h 1931797"/>
                <a:gd name="connsiteX105" fmla="*/ 104915 w 1466990"/>
                <a:gd name="connsiteY105" fmla="*/ 312857 h 1931797"/>
                <a:gd name="connsiteX106" fmla="*/ 101740 w 1466990"/>
                <a:gd name="connsiteY106" fmla="*/ 303332 h 1931797"/>
                <a:gd name="connsiteX107" fmla="*/ 82690 w 1466990"/>
                <a:gd name="connsiteY107" fmla="*/ 290632 h 1931797"/>
                <a:gd name="connsiteX108" fmla="*/ 47765 w 1466990"/>
                <a:gd name="connsiteY108" fmla="*/ 296982 h 1931797"/>
                <a:gd name="connsiteX109" fmla="*/ 41415 w 1466990"/>
                <a:gd name="connsiteY109" fmla="*/ 287457 h 1931797"/>
                <a:gd name="connsiteX110" fmla="*/ 54115 w 1466990"/>
                <a:gd name="connsiteY110" fmla="*/ 265232 h 1931797"/>
                <a:gd name="connsiteX111" fmla="*/ 57290 w 1466990"/>
                <a:gd name="connsiteY111" fmla="*/ 255707 h 1931797"/>
                <a:gd name="connsiteX112" fmla="*/ 47765 w 1466990"/>
                <a:gd name="connsiteY112" fmla="*/ 223957 h 1931797"/>
                <a:gd name="connsiteX113" fmla="*/ 50940 w 1466990"/>
                <a:gd name="connsiteY113" fmla="*/ 208082 h 1931797"/>
                <a:gd name="connsiteX114" fmla="*/ 50940 w 1466990"/>
                <a:gd name="connsiteY114" fmla="*/ 169982 h 1931797"/>
                <a:gd name="connsiteX115" fmla="*/ 31890 w 1466990"/>
                <a:gd name="connsiteY115" fmla="*/ 157282 h 1931797"/>
                <a:gd name="connsiteX116" fmla="*/ 25540 w 1466990"/>
                <a:gd name="connsiteY116" fmla="*/ 147757 h 1931797"/>
                <a:gd name="connsiteX117" fmla="*/ 6490 w 1466990"/>
                <a:gd name="connsiteY117" fmla="*/ 138232 h 1931797"/>
                <a:gd name="connsiteX118" fmla="*/ 3315 w 1466990"/>
                <a:gd name="connsiteY118" fmla="*/ 128707 h 1931797"/>
                <a:gd name="connsiteX119" fmla="*/ 108090 w 1466990"/>
                <a:gd name="connsiteY119" fmla="*/ 122357 h 1931797"/>
                <a:gd name="connsiteX120" fmla="*/ 127140 w 1466990"/>
                <a:gd name="connsiteY120" fmla="*/ 109657 h 1931797"/>
                <a:gd name="connsiteX121" fmla="*/ 149365 w 1466990"/>
                <a:gd name="connsiteY121" fmla="*/ 100132 h 1931797"/>
                <a:gd name="connsiteX122" fmla="*/ 244615 w 1466990"/>
                <a:gd name="connsiteY122" fmla="*/ 96957 h 1931797"/>
                <a:gd name="connsiteX123" fmla="*/ 250965 w 1466990"/>
                <a:gd name="connsiteY123" fmla="*/ 87432 h 1931797"/>
                <a:gd name="connsiteX124" fmla="*/ 266840 w 1466990"/>
                <a:gd name="connsiteY124" fmla="*/ 84257 h 1931797"/>
                <a:gd name="connsiteX125" fmla="*/ 276365 w 1466990"/>
                <a:gd name="connsiteY125" fmla="*/ 81082 h 1931797"/>
                <a:gd name="connsiteX126" fmla="*/ 301765 w 1466990"/>
                <a:gd name="connsiteY126" fmla="*/ 74732 h 1931797"/>
                <a:gd name="connsiteX127" fmla="*/ 304940 w 1466990"/>
                <a:gd name="connsiteY127" fmla="*/ 65207 h 1931797"/>
                <a:gd name="connsiteX128" fmla="*/ 323990 w 1466990"/>
                <a:gd name="connsiteY128" fmla="*/ 49332 h 1931797"/>
                <a:gd name="connsiteX129" fmla="*/ 330340 w 1466990"/>
                <a:gd name="connsiteY129" fmla="*/ 39807 h 1931797"/>
                <a:gd name="connsiteX130" fmla="*/ 425590 w 1466990"/>
                <a:gd name="connsiteY130" fmla="*/ 23932 h 1931797"/>
                <a:gd name="connsiteX131" fmla="*/ 438290 w 1466990"/>
                <a:gd name="connsiteY131" fmla="*/ 14407 h 1931797"/>
                <a:gd name="connsiteX132" fmla="*/ 476390 w 1466990"/>
                <a:gd name="connsiteY132" fmla="*/ 8057 h 1931797"/>
                <a:gd name="connsiteX133" fmla="*/ 485915 w 1466990"/>
                <a:gd name="connsiteY133" fmla="*/ 1707 h 1931797"/>
                <a:gd name="connsiteX134" fmla="*/ 489090 w 1466990"/>
                <a:gd name="connsiteY134" fmla="*/ 14407 h 1931797"/>
                <a:gd name="connsiteX135" fmla="*/ 495440 w 1466990"/>
                <a:gd name="connsiteY135" fmla="*/ 23932 h 1931797"/>
                <a:gd name="connsiteX136" fmla="*/ 498615 w 1466990"/>
                <a:gd name="connsiteY136" fmla="*/ 33457 h 1931797"/>
                <a:gd name="connsiteX137" fmla="*/ 533540 w 1466990"/>
                <a:gd name="connsiteY137" fmla="*/ 46157 h 1931797"/>
                <a:gd name="connsiteX138" fmla="*/ 536715 w 1466990"/>
                <a:gd name="connsiteY138" fmla="*/ 55682 h 1931797"/>
                <a:gd name="connsiteX139" fmla="*/ 555765 w 1466990"/>
                <a:gd name="connsiteY139" fmla="*/ 65207 h 1931797"/>
                <a:gd name="connsiteX140" fmla="*/ 546240 w 1466990"/>
                <a:gd name="connsiteY140" fmla="*/ 71557 h 1931797"/>
                <a:gd name="connsiteX141" fmla="*/ 514490 w 1466990"/>
                <a:gd name="connsiteY141" fmla="*/ 84257 h 1931797"/>
                <a:gd name="connsiteX142" fmla="*/ 524015 w 1466990"/>
                <a:gd name="connsiteY142" fmla="*/ 87432 h 1931797"/>
                <a:gd name="connsiteX143" fmla="*/ 558940 w 1466990"/>
                <a:gd name="connsiteY143" fmla="*/ 90607 h 1931797"/>
                <a:gd name="connsiteX144" fmla="*/ 562115 w 1466990"/>
                <a:gd name="connsiteY144" fmla="*/ 100132 h 1931797"/>
                <a:gd name="connsiteX145" fmla="*/ 593865 w 1466990"/>
                <a:gd name="connsiteY145" fmla="*/ 119182 h 1931797"/>
                <a:gd name="connsiteX146" fmla="*/ 603390 w 1466990"/>
                <a:gd name="connsiteY146" fmla="*/ 122357 h 1931797"/>
                <a:gd name="connsiteX147" fmla="*/ 622440 w 1466990"/>
                <a:gd name="connsiteY147" fmla="*/ 131882 h 1931797"/>
                <a:gd name="connsiteX148" fmla="*/ 631965 w 1466990"/>
                <a:gd name="connsiteY148" fmla="*/ 138232 h 1931797"/>
                <a:gd name="connsiteX149" fmla="*/ 641490 w 1466990"/>
                <a:gd name="connsiteY149" fmla="*/ 157282 h 1931797"/>
                <a:gd name="connsiteX150" fmla="*/ 651015 w 1466990"/>
                <a:gd name="connsiteY150" fmla="*/ 160457 h 1931797"/>
                <a:gd name="connsiteX151" fmla="*/ 673240 w 1466990"/>
                <a:gd name="connsiteY151" fmla="*/ 166807 h 1931797"/>
                <a:gd name="connsiteX152" fmla="*/ 676415 w 1466990"/>
                <a:gd name="connsiteY152" fmla="*/ 185857 h 1931797"/>
                <a:gd name="connsiteX153" fmla="*/ 689115 w 1466990"/>
                <a:gd name="connsiteY153" fmla="*/ 189032 h 1931797"/>
                <a:gd name="connsiteX154" fmla="*/ 692290 w 1466990"/>
                <a:gd name="connsiteY154" fmla="*/ 217607 h 1931797"/>
                <a:gd name="connsiteX155" fmla="*/ 698640 w 1466990"/>
                <a:gd name="connsiteY155" fmla="*/ 236657 h 1931797"/>
                <a:gd name="connsiteX156" fmla="*/ 704990 w 1466990"/>
                <a:gd name="connsiteY156" fmla="*/ 246182 h 1931797"/>
                <a:gd name="connsiteX157" fmla="*/ 724040 w 1466990"/>
                <a:gd name="connsiteY157" fmla="*/ 271582 h 1931797"/>
                <a:gd name="connsiteX158" fmla="*/ 733565 w 1466990"/>
                <a:gd name="connsiteY158" fmla="*/ 296982 h 1931797"/>
                <a:gd name="connsiteX159" fmla="*/ 746265 w 1466990"/>
                <a:gd name="connsiteY159" fmla="*/ 398582 h 1931797"/>
                <a:gd name="connsiteX160" fmla="*/ 765315 w 1466990"/>
                <a:gd name="connsiteY160" fmla="*/ 411282 h 1931797"/>
                <a:gd name="connsiteX161" fmla="*/ 771665 w 1466990"/>
                <a:gd name="connsiteY161" fmla="*/ 427157 h 1931797"/>
                <a:gd name="connsiteX162" fmla="*/ 774840 w 1466990"/>
                <a:gd name="connsiteY162" fmla="*/ 436682 h 1931797"/>
                <a:gd name="connsiteX163" fmla="*/ 787540 w 1466990"/>
                <a:gd name="connsiteY163" fmla="*/ 458907 h 1931797"/>
                <a:gd name="connsiteX164" fmla="*/ 790715 w 1466990"/>
                <a:gd name="connsiteY164" fmla="*/ 468432 h 1931797"/>
                <a:gd name="connsiteX165" fmla="*/ 819290 w 1466990"/>
                <a:gd name="connsiteY165" fmla="*/ 490657 h 1931797"/>
                <a:gd name="connsiteX166" fmla="*/ 857390 w 1466990"/>
                <a:gd name="connsiteY166" fmla="*/ 497007 h 1931797"/>
                <a:gd name="connsiteX167" fmla="*/ 885965 w 1466990"/>
                <a:gd name="connsiteY167" fmla="*/ 506532 h 1931797"/>
                <a:gd name="connsiteX168" fmla="*/ 905015 w 1466990"/>
                <a:gd name="connsiteY168" fmla="*/ 509707 h 1931797"/>
                <a:gd name="connsiteX169" fmla="*/ 920890 w 1466990"/>
                <a:gd name="connsiteY169" fmla="*/ 516057 h 1931797"/>
                <a:gd name="connsiteX170" fmla="*/ 930415 w 1466990"/>
                <a:gd name="connsiteY170" fmla="*/ 519232 h 1931797"/>
                <a:gd name="connsiteX171" fmla="*/ 927240 w 1466990"/>
                <a:gd name="connsiteY171" fmla="*/ 535107 h 1931797"/>
                <a:gd name="connsiteX172" fmla="*/ 933590 w 1466990"/>
                <a:gd name="connsiteY172" fmla="*/ 544632 h 1931797"/>
                <a:gd name="connsiteX173" fmla="*/ 946290 w 1466990"/>
                <a:gd name="connsiteY173" fmla="*/ 550982 h 1931797"/>
                <a:gd name="connsiteX174" fmla="*/ 952640 w 1466990"/>
                <a:gd name="connsiteY174" fmla="*/ 570032 h 1931797"/>
                <a:gd name="connsiteX175" fmla="*/ 955815 w 1466990"/>
                <a:gd name="connsiteY175" fmla="*/ 595432 h 1931797"/>
                <a:gd name="connsiteX176" fmla="*/ 958990 w 1466990"/>
                <a:gd name="connsiteY176" fmla="*/ 681157 h 1931797"/>
                <a:gd name="connsiteX177" fmla="*/ 978040 w 1466990"/>
                <a:gd name="connsiteY177" fmla="*/ 706557 h 1931797"/>
                <a:gd name="connsiteX178" fmla="*/ 987565 w 1466990"/>
                <a:gd name="connsiteY178" fmla="*/ 716082 h 1931797"/>
                <a:gd name="connsiteX179" fmla="*/ 993915 w 1466990"/>
                <a:gd name="connsiteY179" fmla="*/ 728782 h 1931797"/>
                <a:gd name="connsiteX180" fmla="*/ 1016140 w 1466990"/>
                <a:gd name="connsiteY180" fmla="*/ 731957 h 1931797"/>
                <a:gd name="connsiteX181" fmla="*/ 1038365 w 1466990"/>
                <a:gd name="connsiteY181" fmla="*/ 747832 h 1931797"/>
                <a:gd name="connsiteX182" fmla="*/ 1057415 w 1466990"/>
                <a:gd name="connsiteY182" fmla="*/ 760532 h 1931797"/>
                <a:gd name="connsiteX183" fmla="*/ 1066940 w 1466990"/>
                <a:gd name="connsiteY183" fmla="*/ 770057 h 1931797"/>
                <a:gd name="connsiteX184" fmla="*/ 1089165 w 1466990"/>
                <a:gd name="connsiteY184" fmla="*/ 782757 h 1931797"/>
                <a:gd name="connsiteX185" fmla="*/ 1120915 w 1466990"/>
                <a:gd name="connsiteY185" fmla="*/ 789107 h 1931797"/>
                <a:gd name="connsiteX186" fmla="*/ 1133615 w 1466990"/>
                <a:gd name="connsiteY186" fmla="*/ 795457 h 1931797"/>
                <a:gd name="connsiteX187" fmla="*/ 1162190 w 1466990"/>
                <a:gd name="connsiteY187" fmla="*/ 814507 h 1931797"/>
                <a:gd name="connsiteX188" fmla="*/ 1184415 w 1466990"/>
                <a:gd name="connsiteY188" fmla="*/ 817682 h 1931797"/>
                <a:gd name="connsiteX189" fmla="*/ 1212990 w 1466990"/>
                <a:gd name="connsiteY189" fmla="*/ 824032 h 1931797"/>
                <a:gd name="connsiteX190" fmla="*/ 1235215 w 1466990"/>
                <a:gd name="connsiteY190" fmla="*/ 820857 h 1931797"/>
                <a:gd name="connsiteX191" fmla="*/ 1244740 w 1466990"/>
                <a:gd name="connsiteY191" fmla="*/ 811332 h 1931797"/>
                <a:gd name="connsiteX192" fmla="*/ 1263790 w 1466990"/>
                <a:gd name="connsiteY192" fmla="*/ 798632 h 1931797"/>
                <a:gd name="connsiteX193" fmla="*/ 1282840 w 1466990"/>
                <a:gd name="connsiteY193" fmla="*/ 785932 h 1931797"/>
                <a:gd name="connsiteX194" fmla="*/ 1308240 w 1466990"/>
                <a:gd name="connsiteY194" fmla="*/ 779582 h 1931797"/>
                <a:gd name="connsiteX195" fmla="*/ 1314590 w 1466990"/>
                <a:gd name="connsiteY195" fmla="*/ 789107 h 1931797"/>
                <a:gd name="connsiteX196" fmla="*/ 1333640 w 1466990"/>
                <a:gd name="connsiteY196" fmla="*/ 798632 h 1931797"/>
                <a:gd name="connsiteX197" fmla="*/ 1346340 w 1466990"/>
                <a:gd name="connsiteY197" fmla="*/ 820857 h 1931797"/>
                <a:gd name="connsiteX198" fmla="*/ 1352690 w 1466990"/>
                <a:gd name="connsiteY198" fmla="*/ 843082 h 1931797"/>
                <a:gd name="connsiteX199" fmla="*/ 1349515 w 1466990"/>
                <a:gd name="connsiteY199" fmla="*/ 855782 h 1931797"/>
                <a:gd name="connsiteX200" fmla="*/ 1346340 w 1466990"/>
                <a:gd name="connsiteY200" fmla="*/ 865307 h 1931797"/>
                <a:gd name="connsiteX201" fmla="*/ 1327290 w 1466990"/>
                <a:gd name="connsiteY201" fmla="*/ 871657 h 1931797"/>
                <a:gd name="connsiteX202" fmla="*/ 1317765 w 1466990"/>
                <a:gd name="connsiteY202" fmla="*/ 874832 h 1931797"/>
                <a:gd name="connsiteX203" fmla="*/ 1311415 w 1466990"/>
                <a:gd name="connsiteY203" fmla="*/ 887532 h 1931797"/>
                <a:gd name="connsiteX204" fmla="*/ 1301890 w 1466990"/>
                <a:gd name="connsiteY204" fmla="*/ 893882 h 1931797"/>
                <a:gd name="connsiteX205" fmla="*/ 1295540 w 1466990"/>
                <a:gd name="connsiteY205" fmla="*/ 912932 h 1931797"/>
                <a:gd name="connsiteX206" fmla="*/ 1298715 w 1466990"/>
                <a:gd name="connsiteY206" fmla="*/ 957382 h 1931797"/>
                <a:gd name="connsiteX207" fmla="*/ 1311415 w 1466990"/>
                <a:gd name="connsiteY207" fmla="*/ 976432 h 1931797"/>
                <a:gd name="connsiteX208" fmla="*/ 1317765 w 1466990"/>
                <a:gd name="connsiteY208" fmla="*/ 995482 h 1931797"/>
                <a:gd name="connsiteX209" fmla="*/ 1320940 w 1466990"/>
                <a:gd name="connsiteY209" fmla="*/ 1008182 h 1931797"/>
                <a:gd name="connsiteX210" fmla="*/ 1327290 w 1466990"/>
                <a:gd name="connsiteY210" fmla="*/ 1020882 h 1931797"/>
                <a:gd name="connsiteX211" fmla="*/ 1352690 w 1466990"/>
                <a:gd name="connsiteY211" fmla="*/ 1033582 h 1931797"/>
                <a:gd name="connsiteX212" fmla="*/ 1343165 w 1466990"/>
                <a:gd name="connsiteY212" fmla="*/ 1043107 h 1931797"/>
                <a:gd name="connsiteX213" fmla="*/ 1333640 w 1466990"/>
                <a:gd name="connsiteY213" fmla="*/ 1049457 h 1931797"/>
                <a:gd name="connsiteX214" fmla="*/ 1317765 w 1466990"/>
                <a:gd name="connsiteY214" fmla="*/ 1065332 h 1931797"/>
                <a:gd name="connsiteX215" fmla="*/ 1314590 w 1466990"/>
                <a:gd name="connsiteY215" fmla="*/ 1081207 h 1931797"/>
                <a:gd name="connsiteX216" fmla="*/ 1308240 w 1466990"/>
                <a:gd name="connsiteY216" fmla="*/ 1306632 h 1931797"/>
                <a:gd name="connsiteX217" fmla="*/ 1311415 w 1466990"/>
                <a:gd name="connsiteY217" fmla="*/ 1357432 h 1931797"/>
                <a:gd name="connsiteX218" fmla="*/ 1320940 w 1466990"/>
                <a:gd name="connsiteY218" fmla="*/ 1366957 h 1931797"/>
                <a:gd name="connsiteX219" fmla="*/ 1324115 w 1466990"/>
                <a:gd name="connsiteY219" fmla="*/ 1408232 h 1931797"/>
                <a:gd name="connsiteX220" fmla="*/ 1339990 w 1466990"/>
                <a:gd name="connsiteY220" fmla="*/ 1430457 h 1931797"/>
                <a:gd name="connsiteX221" fmla="*/ 1349515 w 1466990"/>
                <a:gd name="connsiteY221" fmla="*/ 1436807 h 1931797"/>
                <a:gd name="connsiteX222" fmla="*/ 1368565 w 1466990"/>
                <a:gd name="connsiteY222" fmla="*/ 1443157 h 1931797"/>
                <a:gd name="connsiteX223" fmla="*/ 1374915 w 1466990"/>
                <a:gd name="connsiteY223" fmla="*/ 1452682 h 1931797"/>
                <a:gd name="connsiteX224" fmla="*/ 1387615 w 1466990"/>
                <a:gd name="connsiteY224" fmla="*/ 1481257 h 1931797"/>
                <a:gd name="connsiteX225" fmla="*/ 1406665 w 1466990"/>
                <a:gd name="connsiteY225" fmla="*/ 1493957 h 1931797"/>
                <a:gd name="connsiteX226" fmla="*/ 1422540 w 1466990"/>
                <a:gd name="connsiteY226" fmla="*/ 1516182 h 1931797"/>
                <a:gd name="connsiteX227" fmla="*/ 1435240 w 1466990"/>
                <a:gd name="connsiteY227" fmla="*/ 1538407 h 1931797"/>
                <a:gd name="connsiteX228" fmla="*/ 1466990 w 1466990"/>
                <a:gd name="connsiteY228" fmla="*/ 1541582 h 1931797"/>
                <a:gd name="connsiteX229" fmla="*/ 1454290 w 1466990"/>
                <a:gd name="connsiteY229" fmla="*/ 1544757 h 1931797"/>
                <a:gd name="connsiteX230" fmla="*/ 1428890 w 1466990"/>
                <a:gd name="connsiteY230" fmla="*/ 1576507 h 1931797"/>
                <a:gd name="connsiteX231" fmla="*/ 1422540 w 1466990"/>
                <a:gd name="connsiteY231" fmla="*/ 1586032 h 1931797"/>
                <a:gd name="connsiteX232" fmla="*/ 1416190 w 1466990"/>
                <a:gd name="connsiteY232" fmla="*/ 1598732 h 1931797"/>
                <a:gd name="connsiteX233" fmla="*/ 1413015 w 1466990"/>
                <a:gd name="connsiteY233" fmla="*/ 1608257 h 1931797"/>
                <a:gd name="connsiteX234" fmla="*/ 1400315 w 1466990"/>
                <a:gd name="connsiteY234" fmla="*/ 1617782 h 1931797"/>
                <a:gd name="connsiteX235" fmla="*/ 1390790 w 1466990"/>
                <a:gd name="connsiteY235" fmla="*/ 1636832 h 1931797"/>
                <a:gd name="connsiteX236" fmla="*/ 1384440 w 1466990"/>
                <a:gd name="connsiteY236" fmla="*/ 1649532 h 1931797"/>
                <a:gd name="connsiteX237" fmla="*/ 1374915 w 1466990"/>
                <a:gd name="connsiteY237" fmla="*/ 1659057 h 1931797"/>
                <a:gd name="connsiteX238" fmla="*/ 1368565 w 1466990"/>
                <a:gd name="connsiteY238" fmla="*/ 1671757 h 1931797"/>
                <a:gd name="connsiteX239" fmla="*/ 1349515 w 1466990"/>
                <a:gd name="connsiteY239" fmla="*/ 1687632 h 1931797"/>
                <a:gd name="connsiteX240" fmla="*/ 1336815 w 1466990"/>
                <a:gd name="connsiteY240" fmla="*/ 1706682 h 1931797"/>
                <a:gd name="connsiteX241" fmla="*/ 1324115 w 1466990"/>
                <a:gd name="connsiteY241" fmla="*/ 1728907 h 1931797"/>
                <a:gd name="connsiteX242" fmla="*/ 1320940 w 1466990"/>
                <a:gd name="connsiteY242" fmla="*/ 1741607 h 1931797"/>
                <a:gd name="connsiteX243" fmla="*/ 1317765 w 1466990"/>
                <a:gd name="connsiteY243" fmla="*/ 1751132 h 1931797"/>
                <a:gd name="connsiteX244" fmla="*/ 1320940 w 1466990"/>
                <a:gd name="connsiteY244" fmla="*/ 1770182 h 1931797"/>
                <a:gd name="connsiteX245" fmla="*/ 1339990 w 1466990"/>
                <a:gd name="connsiteY245" fmla="*/ 1757482 h 1931797"/>
                <a:gd name="connsiteX246" fmla="*/ 1352690 w 1466990"/>
                <a:gd name="connsiteY246" fmla="*/ 1751132 h 1931797"/>
                <a:gd name="connsiteX247" fmla="*/ 1336815 w 1466990"/>
                <a:gd name="connsiteY247" fmla="*/ 1763832 h 1931797"/>
                <a:gd name="connsiteX248" fmla="*/ 1333640 w 1466990"/>
                <a:gd name="connsiteY248" fmla="*/ 1773357 h 1931797"/>
                <a:gd name="connsiteX249" fmla="*/ 1324115 w 1466990"/>
                <a:gd name="connsiteY249" fmla="*/ 1779707 h 1931797"/>
                <a:gd name="connsiteX250" fmla="*/ 1308240 w 1466990"/>
                <a:gd name="connsiteY250" fmla="*/ 1808282 h 1931797"/>
                <a:gd name="connsiteX251" fmla="*/ 1305065 w 1466990"/>
                <a:gd name="connsiteY251" fmla="*/ 1922582 h 1931797"/>
                <a:gd name="connsiteX252" fmla="*/ 1276490 w 1466990"/>
                <a:gd name="connsiteY252" fmla="*/ 1919407 h 1931797"/>
                <a:gd name="connsiteX253" fmla="*/ 1266965 w 1466990"/>
                <a:gd name="connsiteY253" fmla="*/ 1913057 h 1931797"/>
                <a:gd name="connsiteX254" fmla="*/ 1244740 w 1466990"/>
                <a:gd name="connsiteY254" fmla="*/ 1903532 h 1931797"/>
                <a:gd name="connsiteX255" fmla="*/ 1190765 w 1466990"/>
                <a:gd name="connsiteY255" fmla="*/ 1909882 h 1931797"/>
                <a:gd name="connsiteX256" fmla="*/ 1181240 w 1466990"/>
                <a:gd name="connsiteY256" fmla="*/ 1913057 h 1931797"/>
                <a:gd name="connsiteX257" fmla="*/ 1168540 w 1466990"/>
                <a:gd name="connsiteY257" fmla="*/ 1916232 h 1931797"/>
                <a:gd name="connsiteX258" fmla="*/ 1143140 w 1466990"/>
                <a:gd name="connsiteY258" fmla="*/ 1909882 h 1931797"/>
                <a:gd name="connsiteX259" fmla="*/ 1133615 w 1466990"/>
                <a:gd name="connsiteY259" fmla="*/ 1906707 h 1931797"/>
                <a:gd name="connsiteX260" fmla="*/ 1111390 w 1466990"/>
                <a:gd name="connsiteY260" fmla="*/ 1894007 h 1931797"/>
                <a:gd name="connsiteX261" fmla="*/ 1092340 w 1466990"/>
                <a:gd name="connsiteY261" fmla="*/ 1906707 h 1931797"/>
                <a:gd name="connsiteX262" fmla="*/ 1073290 w 1466990"/>
                <a:gd name="connsiteY262" fmla="*/ 1922582 h 1931797"/>
                <a:gd name="connsiteX263" fmla="*/ 1060590 w 1466990"/>
                <a:gd name="connsiteY263" fmla="*/ 1919407 h 1931797"/>
                <a:gd name="connsiteX264" fmla="*/ 1044715 w 1466990"/>
                <a:gd name="connsiteY264" fmla="*/ 1916232 h 1931797"/>
                <a:gd name="connsiteX265" fmla="*/ 1022490 w 1466990"/>
                <a:gd name="connsiteY265" fmla="*/ 1903532 h 1931797"/>
                <a:gd name="connsiteX266" fmla="*/ 1012965 w 1466990"/>
                <a:gd name="connsiteY266" fmla="*/ 1897182 h 1931797"/>
                <a:gd name="connsiteX267" fmla="*/ 987565 w 1466990"/>
                <a:gd name="connsiteY267" fmla="*/ 1887657 h 1931797"/>
                <a:gd name="connsiteX268" fmla="*/ 981215 w 1466990"/>
                <a:gd name="connsiteY268" fmla="*/ 1871782 h 1931797"/>
                <a:gd name="connsiteX269" fmla="*/ 978040 w 1466990"/>
                <a:gd name="connsiteY269" fmla="*/ 1859082 h 1931797"/>
                <a:gd name="connsiteX270" fmla="*/ 962165 w 1466990"/>
                <a:gd name="connsiteY270" fmla="*/ 1843207 h 1931797"/>
                <a:gd name="connsiteX271" fmla="*/ 962165 w 1466990"/>
                <a:gd name="connsiteY271" fmla="*/ 1817807 h 1931797"/>
                <a:gd name="connsiteX272" fmla="*/ 974865 w 1466990"/>
                <a:gd name="connsiteY272" fmla="*/ 1782882 h 1931797"/>
                <a:gd name="connsiteX273" fmla="*/ 984390 w 1466990"/>
                <a:gd name="connsiteY273" fmla="*/ 1779707 h 1931797"/>
                <a:gd name="connsiteX274" fmla="*/ 987565 w 1466990"/>
                <a:gd name="connsiteY274" fmla="*/ 1757482 h 1931797"/>
                <a:gd name="connsiteX275" fmla="*/ 997090 w 1466990"/>
                <a:gd name="connsiteY275" fmla="*/ 1754307 h 1931797"/>
                <a:gd name="connsiteX276" fmla="*/ 1000265 w 1466990"/>
                <a:gd name="connsiteY276" fmla="*/ 1744782 h 1931797"/>
                <a:gd name="connsiteX277" fmla="*/ 997090 w 1466990"/>
                <a:gd name="connsiteY277" fmla="*/ 1732082 h 1931797"/>
                <a:gd name="connsiteX278" fmla="*/ 987565 w 1466990"/>
                <a:gd name="connsiteY278" fmla="*/ 1728907 h 1931797"/>
                <a:gd name="connsiteX279" fmla="*/ 962165 w 1466990"/>
                <a:gd name="connsiteY279" fmla="*/ 1725732 h 1931797"/>
                <a:gd name="connsiteX280" fmla="*/ 943115 w 1466990"/>
                <a:gd name="connsiteY280" fmla="*/ 1716207 h 1931797"/>
                <a:gd name="connsiteX281" fmla="*/ 933590 w 1466990"/>
                <a:gd name="connsiteY281" fmla="*/ 1709857 h 1931797"/>
                <a:gd name="connsiteX282" fmla="*/ 920890 w 1466990"/>
                <a:gd name="connsiteY282" fmla="*/ 1703507 h 1931797"/>
                <a:gd name="connsiteX283" fmla="*/ 901840 w 1466990"/>
                <a:gd name="connsiteY283" fmla="*/ 1693982 h 1931797"/>
                <a:gd name="connsiteX284" fmla="*/ 873265 w 1466990"/>
                <a:gd name="connsiteY284" fmla="*/ 1690807 h 1931797"/>
                <a:gd name="connsiteX285" fmla="*/ 876440 w 1466990"/>
                <a:gd name="connsiteY285" fmla="*/ 1668582 h 1931797"/>
                <a:gd name="connsiteX286" fmla="*/ 882790 w 1466990"/>
                <a:gd name="connsiteY286" fmla="*/ 1659057 h 1931797"/>
                <a:gd name="connsiteX287" fmla="*/ 885965 w 1466990"/>
                <a:gd name="connsiteY287" fmla="*/ 1649532 h 1931797"/>
                <a:gd name="connsiteX288" fmla="*/ 882790 w 1466990"/>
                <a:gd name="connsiteY288" fmla="*/ 1636832 h 1931797"/>
                <a:gd name="connsiteX289" fmla="*/ 873265 w 1466990"/>
                <a:gd name="connsiteY289" fmla="*/ 1633657 h 1931797"/>
                <a:gd name="connsiteX290" fmla="*/ 863740 w 1466990"/>
                <a:gd name="connsiteY290" fmla="*/ 1627307 h 1931797"/>
                <a:gd name="connsiteX291" fmla="*/ 844690 w 1466990"/>
                <a:gd name="connsiteY291" fmla="*/ 1620957 h 1931797"/>
                <a:gd name="connsiteX292" fmla="*/ 835165 w 1466990"/>
                <a:gd name="connsiteY292" fmla="*/ 1617782 h 1931797"/>
                <a:gd name="connsiteX293" fmla="*/ 828815 w 1466990"/>
                <a:gd name="connsiteY293" fmla="*/ 1608257 h 1931797"/>
                <a:gd name="connsiteX294" fmla="*/ 819290 w 1466990"/>
                <a:gd name="connsiteY294" fmla="*/ 1601907 h 1931797"/>
                <a:gd name="connsiteX295" fmla="*/ 816115 w 1466990"/>
                <a:gd name="connsiteY295" fmla="*/ 1592382 h 1931797"/>
                <a:gd name="connsiteX296" fmla="*/ 809765 w 1466990"/>
                <a:gd name="connsiteY296" fmla="*/ 1582857 h 1931797"/>
                <a:gd name="connsiteX297" fmla="*/ 806590 w 1466990"/>
                <a:gd name="connsiteY297" fmla="*/ 1566982 h 1931797"/>
                <a:gd name="connsiteX298" fmla="*/ 797065 w 1466990"/>
                <a:gd name="connsiteY298" fmla="*/ 1560632 h 1931797"/>
                <a:gd name="connsiteX299" fmla="*/ 781190 w 1466990"/>
                <a:gd name="connsiteY299" fmla="*/ 1541582 h 1931797"/>
                <a:gd name="connsiteX300" fmla="*/ 768490 w 1466990"/>
                <a:gd name="connsiteY300" fmla="*/ 1525707 h 1931797"/>
                <a:gd name="connsiteX301" fmla="*/ 736740 w 1466990"/>
                <a:gd name="connsiteY301" fmla="*/ 1522532 h 1931797"/>
                <a:gd name="connsiteX302" fmla="*/ 717690 w 1466990"/>
                <a:gd name="connsiteY302" fmla="*/ 1516182 h 1931797"/>
                <a:gd name="connsiteX303" fmla="*/ 701815 w 1466990"/>
                <a:gd name="connsiteY303" fmla="*/ 1497132 h 1931797"/>
                <a:gd name="connsiteX304" fmla="*/ 695465 w 1466990"/>
                <a:gd name="connsiteY304" fmla="*/ 1474907 h 1931797"/>
                <a:gd name="connsiteX305" fmla="*/ 654190 w 1466990"/>
                <a:gd name="connsiteY305" fmla="*/ 1478082 h 1931797"/>
                <a:gd name="connsiteX306" fmla="*/ 647840 w 1466990"/>
                <a:gd name="connsiteY306" fmla="*/ 1497132 h 1931797"/>
                <a:gd name="connsiteX307" fmla="*/ 660540 w 1466990"/>
                <a:gd name="connsiteY307" fmla="*/ 1503482 h 1931797"/>
                <a:gd name="connsiteX308" fmla="*/ 660540 w 1466990"/>
                <a:gd name="connsiteY308" fmla="*/ 1554282 h 1931797"/>
                <a:gd name="connsiteX309" fmla="*/ 654190 w 1466990"/>
                <a:gd name="connsiteY309" fmla="*/ 1563807 h 1931797"/>
                <a:gd name="connsiteX310" fmla="*/ 644665 w 1466990"/>
                <a:gd name="connsiteY310" fmla="*/ 1570157 h 1931797"/>
                <a:gd name="connsiteX311" fmla="*/ 635140 w 1466990"/>
                <a:gd name="connsiteY311" fmla="*/ 1573332 h 1931797"/>
                <a:gd name="connsiteX312" fmla="*/ 625615 w 1466990"/>
                <a:gd name="connsiteY312" fmla="*/ 1605082 h 1931797"/>
                <a:gd name="connsiteX313" fmla="*/ 622440 w 1466990"/>
                <a:gd name="connsiteY313" fmla="*/ 1614607 h 1931797"/>
                <a:gd name="connsiteX314" fmla="*/ 609740 w 1466990"/>
                <a:gd name="connsiteY314" fmla="*/ 1620957 h 1931797"/>
                <a:gd name="connsiteX315" fmla="*/ 600215 w 1466990"/>
                <a:gd name="connsiteY315" fmla="*/ 1627307 h 1931797"/>
                <a:gd name="connsiteX316" fmla="*/ 590690 w 1466990"/>
                <a:gd name="connsiteY316" fmla="*/ 1636832 h 1931797"/>
                <a:gd name="connsiteX317" fmla="*/ 577990 w 1466990"/>
                <a:gd name="connsiteY317" fmla="*/ 1640007 h 1931797"/>
                <a:gd name="connsiteX318" fmla="*/ 549415 w 1466990"/>
                <a:gd name="connsiteY318" fmla="*/ 1655882 h 193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Lst>
              <a:rect l="l" t="t" r="r" b="b"/>
              <a:pathLst>
                <a:path w="1466990" h="1931797">
                  <a:moveTo>
                    <a:pt x="549415" y="1655882"/>
                  </a:moveTo>
                  <a:cubicBezTo>
                    <a:pt x="544124" y="1656940"/>
                    <a:pt x="547558" y="1649433"/>
                    <a:pt x="546240" y="1646357"/>
                  </a:cubicBezTo>
                  <a:cubicBezTo>
                    <a:pt x="544376" y="1642007"/>
                    <a:pt x="541387" y="1638147"/>
                    <a:pt x="539890" y="1633657"/>
                  </a:cubicBezTo>
                  <a:cubicBezTo>
                    <a:pt x="538183" y="1628537"/>
                    <a:pt x="540531" y="1621598"/>
                    <a:pt x="536715" y="1617782"/>
                  </a:cubicBezTo>
                  <a:cubicBezTo>
                    <a:pt x="534138" y="1615205"/>
                    <a:pt x="510721" y="1609696"/>
                    <a:pt x="504965" y="1608257"/>
                  </a:cubicBezTo>
                  <a:cubicBezTo>
                    <a:pt x="482829" y="1586121"/>
                    <a:pt x="494627" y="1591385"/>
                    <a:pt x="473215" y="1586032"/>
                  </a:cubicBezTo>
                  <a:cubicBezTo>
                    <a:pt x="470040" y="1582857"/>
                    <a:pt x="466565" y="1579956"/>
                    <a:pt x="463690" y="1576507"/>
                  </a:cubicBezTo>
                  <a:cubicBezTo>
                    <a:pt x="461247" y="1573576"/>
                    <a:pt x="460212" y="1569495"/>
                    <a:pt x="457340" y="1566982"/>
                  </a:cubicBezTo>
                  <a:cubicBezTo>
                    <a:pt x="434779" y="1547241"/>
                    <a:pt x="431489" y="1553759"/>
                    <a:pt x="397015" y="1551107"/>
                  </a:cubicBezTo>
                  <a:cubicBezTo>
                    <a:pt x="392782" y="1550049"/>
                    <a:pt x="387946" y="1550353"/>
                    <a:pt x="384315" y="1547932"/>
                  </a:cubicBezTo>
                  <a:cubicBezTo>
                    <a:pt x="379039" y="1544415"/>
                    <a:pt x="376601" y="1534315"/>
                    <a:pt x="374790" y="1528882"/>
                  </a:cubicBezTo>
                  <a:cubicBezTo>
                    <a:pt x="375848" y="1524649"/>
                    <a:pt x="379164" y="1520378"/>
                    <a:pt x="377965" y="1516182"/>
                  </a:cubicBezTo>
                  <a:cubicBezTo>
                    <a:pt x="376731" y="1511865"/>
                    <a:pt x="372339" y="1508885"/>
                    <a:pt x="368440" y="1506657"/>
                  </a:cubicBezTo>
                  <a:cubicBezTo>
                    <a:pt x="365837" y="1505169"/>
                    <a:pt x="341058" y="1500632"/>
                    <a:pt x="339865" y="1500307"/>
                  </a:cubicBezTo>
                  <a:cubicBezTo>
                    <a:pt x="333407" y="1498546"/>
                    <a:pt x="320815" y="1493957"/>
                    <a:pt x="320815" y="1493957"/>
                  </a:cubicBezTo>
                  <a:cubicBezTo>
                    <a:pt x="316582" y="1487607"/>
                    <a:pt x="314465" y="1479140"/>
                    <a:pt x="308115" y="1474907"/>
                  </a:cubicBezTo>
                  <a:cubicBezTo>
                    <a:pt x="294854" y="1466066"/>
                    <a:pt x="301288" y="1471255"/>
                    <a:pt x="289065" y="1459032"/>
                  </a:cubicBezTo>
                  <a:cubicBezTo>
                    <a:pt x="286483" y="1451285"/>
                    <a:pt x="285695" y="1446137"/>
                    <a:pt x="279540" y="1439982"/>
                  </a:cubicBezTo>
                  <a:cubicBezTo>
                    <a:pt x="276842" y="1437284"/>
                    <a:pt x="273190" y="1435749"/>
                    <a:pt x="270015" y="1433632"/>
                  </a:cubicBezTo>
                  <a:cubicBezTo>
                    <a:pt x="267898" y="1430457"/>
                    <a:pt x="266901" y="1426129"/>
                    <a:pt x="263665" y="1424107"/>
                  </a:cubicBezTo>
                  <a:cubicBezTo>
                    <a:pt x="257989" y="1420559"/>
                    <a:pt x="244615" y="1417757"/>
                    <a:pt x="244615" y="1417757"/>
                  </a:cubicBezTo>
                  <a:cubicBezTo>
                    <a:pt x="241440" y="1414582"/>
                    <a:pt x="237847" y="1411776"/>
                    <a:pt x="235090" y="1408232"/>
                  </a:cubicBezTo>
                  <a:cubicBezTo>
                    <a:pt x="230405" y="1402208"/>
                    <a:pt x="228740" y="1393415"/>
                    <a:pt x="222390" y="1389182"/>
                  </a:cubicBezTo>
                  <a:cubicBezTo>
                    <a:pt x="209129" y="1380341"/>
                    <a:pt x="215563" y="1385530"/>
                    <a:pt x="203340" y="1373307"/>
                  </a:cubicBezTo>
                  <a:cubicBezTo>
                    <a:pt x="202282" y="1359549"/>
                    <a:pt x="203720" y="1345365"/>
                    <a:pt x="200165" y="1332032"/>
                  </a:cubicBezTo>
                  <a:cubicBezTo>
                    <a:pt x="199182" y="1328345"/>
                    <a:pt x="193571" y="1328125"/>
                    <a:pt x="190640" y="1325682"/>
                  </a:cubicBezTo>
                  <a:cubicBezTo>
                    <a:pt x="187191" y="1322807"/>
                    <a:pt x="184564" y="1319032"/>
                    <a:pt x="181115" y="1316157"/>
                  </a:cubicBezTo>
                  <a:cubicBezTo>
                    <a:pt x="172909" y="1309318"/>
                    <a:pt x="171611" y="1309814"/>
                    <a:pt x="162065" y="1306632"/>
                  </a:cubicBezTo>
                  <a:cubicBezTo>
                    <a:pt x="189362" y="1288434"/>
                    <a:pt x="154825" y="1310252"/>
                    <a:pt x="181115" y="1297107"/>
                  </a:cubicBezTo>
                  <a:cubicBezTo>
                    <a:pt x="205734" y="1284797"/>
                    <a:pt x="176224" y="1295562"/>
                    <a:pt x="200165" y="1287582"/>
                  </a:cubicBezTo>
                  <a:cubicBezTo>
                    <a:pt x="203340" y="1285465"/>
                    <a:pt x="206277" y="1282939"/>
                    <a:pt x="209690" y="1281232"/>
                  </a:cubicBezTo>
                  <a:cubicBezTo>
                    <a:pt x="224009" y="1274072"/>
                    <a:pt x="215091" y="1283081"/>
                    <a:pt x="228740" y="1271707"/>
                  </a:cubicBezTo>
                  <a:cubicBezTo>
                    <a:pt x="232189" y="1268832"/>
                    <a:pt x="234366" y="1264410"/>
                    <a:pt x="238265" y="1262182"/>
                  </a:cubicBezTo>
                  <a:cubicBezTo>
                    <a:pt x="242054" y="1260017"/>
                    <a:pt x="246640" y="1259584"/>
                    <a:pt x="250965" y="1259007"/>
                  </a:cubicBezTo>
                  <a:cubicBezTo>
                    <a:pt x="262552" y="1257462"/>
                    <a:pt x="274248" y="1256890"/>
                    <a:pt x="285890" y="1255832"/>
                  </a:cubicBezTo>
                  <a:cubicBezTo>
                    <a:pt x="287336" y="1254748"/>
                    <a:pt x="305972" y="1242972"/>
                    <a:pt x="304940" y="1236782"/>
                  </a:cubicBezTo>
                  <a:cubicBezTo>
                    <a:pt x="304202" y="1232353"/>
                    <a:pt x="298590" y="1230432"/>
                    <a:pt x="295415" y="1227257"/>
                  </a:cubicBezTo>
                  <a:cubicBezTo>
                    <a:pt x="294357" y="1215615"/>
                    <a:pt x="296988" y="1203014"/>
                    <a:pt x="292240" y="1192332"/>
                  </a:cubicBezTo>
                  <a:cubicBezTo>
                    <a:pt x="287985" y="1182758"/>
                    <a:pt x="277423" y="1177515"/>
                    <a:pt x="270015" y="1170107"/>
                  </a:cubicBezTo>
                  <a:lnTo>
                    <a:pt x="250965" y="1151057"/>
                  </a:lnTo>
                  <a:cubicBezTo>
                    <a:pt x="248267" y="1148359"/>
                    <a:pt x="244615" y="1146824"/>
                    <a:pt x="241440" y="1144707"/>
                  </a:cubicBezTo>
                  <a:cubicBezTo>
                    <a:pt x="240382" y="1141532"/>
                    <a:pt x="239762" y="1138175"/>
                    <a:pt x="238265" y="1135182"/>
                  </a:cubicBezTo>
                  <a:cubicBezTo>
                    <a:pt x="236558" y="1131769"/>
                    <a:pt x="233418" y="1129164"/>
                    <a:pt x="231915" y="1125657"/>
                  </a:cubicBezTo>
                  <a:cubicBezTo>
                    <a:pt x="226186" y="1112289"/>
                    <a:pt x="232390" y="1104807"/>
                    <a:pt x="216040" y="1093907"/>
                  </a:cubicBezTo>
                  <a:lnTo>
                    <a:pt x="196990" y="1081207"/>
                  </a:lnTo>
                  <a:cubicBezTo>
                    <a:pt x="198048" y="1078032"/>
                    <a:pt x="196852" y="1072155"/>
                    <a:pt x="200165" y="1071682"/>
                  </a:cubicBezTo>
                  <a:cubicBezTo>
                    <a:pt x="259558" y="1063197"/>
                    <a:pt x="226000" y="1070508"/>
                    <a:pt x="250965" y="1081207"/>
                  </a:cubicBezTo>
                  <a:cubicBezTo>
                    <a:pt x="254888" y="1082888"/>
                    <a:pt x="276715" y="1086992"/>
                    <a:pt x="279540" y="1087557"/>
                  </a:cubicBezTo>
                  <a:cubicBezTo>
                    <a:pt x="293298" y="1086499"/>
                    <a:pt x="307252" y="1086925"/>
                    <a:pt x="320815" y="1084382"/>
                  </a:cubicBezTo>
                  <a:cubicBezTo>
                    <a:pt x="324566" y="1083679"/>
                    <a:pt x="328447" y="1081345"/>
                    <a:pt x="330340" y="1078032"/>
                  </a:cubicBezTo>
                  <a:cubicBezTo>
                    <a:pt x="333017" y="1073347"/>
                    <a:pt x="332457" y="1067449"/>
                    <a:pt x="333515" y="1062157"/>
                  </a:cubicBezTo>
                  <a:cubicBezTo>
                    <a:pt x="333488" y="1062047"/>
                    <a:pt x="328683" y="1041450"/>
                    <a:pt x="327165" y="1039932"/>
                  </a:cubicBezTo>
                  <a:cubicBezTo>
                    <a:pt x="324798" y="1037565"/>
                    <a:pt x="320815" y="1037815"/>
                    <a:pt x="317640" y="1036757"/>
                  </a:cubicBezTo>
                  <a:cubicBezTo>
                    <a:pt x="311290" y="1030407"/>
                    <a:pt x="306062" y="1022688"/>
                    <a:pt x="298590" y="1017707"/>
                  </a:cubicBezTo>
                  <a:lnTo>
                    <a:pt x="279540" y="1005007"/>
                  </a:lnTo>
                  <a:cubicBezTo>
                    <a:pt x="278482" y="1001832"/>
                    <a:pt x="278456" y="998095"/>
                    <a:pt x="276365" y="995482"/>
                  </a:cubicBezTo>
                  <a:cubicBezTo>
                    <a:pt x="270136" y="987696"/>
                    <a:pt x="259570" y="987678"/>
                    <a:pt x="250965" y="985957"/>
                  </a:cubicBezTo>
                  <a:cubicBezTo>
                    <a:pt x="248848" y="982782"/>
                    <a:pt x="246322" y="979845"/>
                    <a:pt x="244615" y="976432"/>
                  </a:cubicBezTo>
                  <a:cubicBezTo>
                    <a:pt x="236630" y="960462"/>
                    <a:pt x="248762" y="967879"/>
                    <a:pt x="228740" y="947857"/>
                  </a:cubicBezTo>
                  <a:cubicBezTo>
                    <a:pt x="225565" y="944682"/>
                    <a:pt x="223114" y="940560"/>
                    <a:pt x="219215" y="938332"/>
                  </a:cubicBezTo>
                  <a:cubicBezTo>
                    <a:pt x="215314" y="936103"/>
                    <a:pt x="188624" y="932175"/>
                    <a:pt x="187465" y="931982"/>
                  </a:cubicBezTo>
                  <a:cubicBezTo>
                    <a:pt x="184290" y="930924"/>
                    <a:pt x="181233" y="929406"/>
                    <a:pt x="177940" y="928807"/>
                  </a:cubicBezTo>
                  <a:cubicBezTo>
                    <a:pt x="169545" y="927281"/>
                    <a:pt x="160172" y="929448"/>
                    <a:pt x="152540" y="925632"/>
                  </a:cubicBezTo>
                  <a:cubicBezTo>
                    <a:pt x="148307" y="923515"/>
                    <a:pt x="147852" y="917364"/>
                    <a:pt x="146190" y="912932"/>
                  </a:cubicBezTo>
                  <a:cubicBezTo>
                    <a:pt x="144658" y="908846"/>
                    <a:pt x="144269" y="904412"/>
                    <a:pt x="143015" y="900232"/>
                  </a:cubicBezTo>
                  <a:cubicBezTo>
                    <a:pt x="131420" y="861583"/>
                    <a:pt x="140808" y="897754"/>
                    <a:pt x="133490" y="868482"/>
                  </a:cubicBezTo>
                  <a:cubicBezTo>
                    <a:pt x="136665" y="866365"/>
                    <a:pt x="140317" y="864830"/>
                    <a:pt x="143015" y="862132"/>
                  </a:cubicBezTo>
                  <a:cubicBezTo>
                    <a:pt x="152114" y="853033"/>
                    <a:pt x="147375" y="853411"/>
                    <a:pt x="152540" y="843082"/>
                  </a:cubicBezTo>
                  <a:cubicBezTo>
                    <a:pt x="154247" y="839669"/>
                    <a:pt x="156773" y="836732"/>
                    <a:pt x="158890" y="833557"/>
                  </a:cubicBezTo>
                  <a:cubicBezTo>
                    <a:pt x="159948" y="824032"/>
                    <a:pt x="159741" y="814279"/>
                    <a:pt x="162065" y="804982"/>
                  </a:cubicBezTo>
                  <a:cubicBezTo>
                    <a:pt x="163538" y="799088"/>
                    <a:pt x="174386" y="789486"/>
                    <a:pt x="177940" y="785932"/>
                  </a:cubicBezTo>
                  <a:cubicBezTo>
                    <a:pt x="178998" y="778524"/>
                    <a:pt x="178965" y="770875"/>
                    <a:pt x="181115" y="763707"/>
                  </a:cubicBezTo>
                  <a:cubicBezTo>
                    <a:pt x="182211" y="760052"/>
                    <a:pt x="185915" y="757669"/>
                    <a:pt x="187465" y="754182"/>
                  </a:cubicBezTo>
                  <a:cubicBezTo>
                    <a:pt x="190183" y="748065"/>
                    <a:pt x="191698" y="741482"/>
                    <a:pt x="193815" y="735132"/>
                  </a:cubicBezTo>
                  <a:cubicBezTo>
                    <a:pt x="195195" y="730992"/>
                    <a:pt x="194117" y="725716"/>
                    <a:pt x="196990" y="722432"/>
                  </a:cubicBezTo>
                  <a:cubicBezTo>
                    <a:pt x="202016" y="716689"/>
                    <a:pt x="216040" y="709732"/>
                    <a:pt x="216040" y="709732"/>
                  </a:cubicBezTo>
                  <a:cubicBezTo>
                    <a:pt x="221146" y="658668"/>
                    <a:pt x="215349" y="693102"/>
                    <a:pt x="222390" y="668457"/>
                  </a:cubicBezTo>
                  <a:cubicBezTo>
                    <a:pt x="223589" y="664261"/>
                    <a:pt x="223846" y="659768"/>
                    <a:pt x="225565" y="655757"/>
                  </a:cubicBezTo>
                  <a:cubicBezTo>
                    <a:pt x="227068" y="652250"/>
                    <a:pt x="229798" y="649407"/>
                    <a:pt x="231915" y="646232"/>
                  </a:cubicBezTo>
                  <a:cubicBezTo>
                    <a:pt x="220754" y="629490"/>
                    <a:pt x="232001" y="641733"/>
                    <a:pt x="212865" y="633532"/>
                  </a:cubicBezTo>
                  <a:cubicBezTo>
                    <a:pt x="209358" y="632029"/>
                    <a:pt x="207098" y="627845"/>
                    <a:pt x="203340" y="627182"/>
                  </a:cubicBezTo>
                  <a:cubicBezTo>
                    <a:pt x="188712" y="624601"/>
                    <a:pt x="173707" y="625065"/>
                    <a:pt x="158890" y="624007"/>
                  </a:cubicBezTo>
                  <a:cubicBezTo>
                    <a:pt x="157832" y="620832"/>
                    <a:pt x="157212" y="617475"/>
                    <a:pt x="155715" y="614482"/>
                  </a:cubicBezTo>
                  <a:cubicBezTo>
                    <a:pt x="154008" y="611069"/>
                    <a:pt x="149365" y="608773"/>
                    <a:pt x="149365" y="604957"/>
                  </a:cubicBezTo>
                  <a:cubicBezTo>
                    <a:pt x="149365" y="601141"/>
                    <a:pt x="154008" y="598845"/>
                    <a:pt x="155715" y="595432"/>
                  </a:cubicBezTo>
                  <a:cubicBezTo>
                    <a:pt x="157212" y="592439"/>
                    <a:pt x="157832" y="589082"/>
                    <a:pt x="158890" y="585907"/>
                  </a:cubicBezTo>
                  <a:cubicBezTo>
                    <a:pt x="155715" y="583790"/>
                    <a:pt x="152063" y="582255"/>
                    <a:pt x="149365" y="579557"/>
                  </a:cubicBezTo>
                  <a:cubicBezTo>
                    <a:pt x="127528" y="557720"/>
                    <a:pt x="148024" y="505857"/>
                    <a:pt x="149365" y="490657"/>
                  </a:cubicBezTo>
                  <a:cubicBezTo>
                    <a:pt x="150207" y="481110"/>
                    <a:pt x="151482" y="471607"/>
                    <a:pt x="152540" y="462082"/>
                  </a:cubicBezTo>
                  <a:cubicBezTo>
                    <a:pt x="154072" y="462167"/>
                    <a:pt x="236326" y="469378"/>
                    <a:pt x="247790" y="462082"/>
                  </a:cubicBezTo>
                  <a:cubicBezTo>
                    <a:pt x="253221" y="458626"/>
                    <a:pt x="247809" y="448621"/>
                    <a:pt x="244615" y="443032"/>
                  </a:cubicBezTo>
                  <a:cubicBezTo>
                    <a:pt x="242955" y="440126"/>
                    <a:pt x="238407" y="440299"/>
                    <a:pt x="235090" y="439857"/>
                  </a:cubicBezTo>
                  <a:cubicBezTo>
                    <a:pt x="222458" y="438173"/>
                    <a:pt x="209690" y="437740"/>
                    <a:pt x="196990" y="436682"/>
                  </a:cubicBezTo>
                  <a:cubicBezTo>
                    <a:pt x="194873" y="433507"/>
                    <a:pt x="193083" y="430088"/>
                    <a:pt x="190640" y="427157"/>
                  </a:cubicBezTo>
                  <a:cubicBezTo>
                    <a:pt x="183000" y="417990"/>
                    <a:pt x="180956" y="417526"/>
                    <a:pt x="171590" y="411282"/>
                  </a:cubicBezTo>
                  <a:cubicBezTo>
                    <a:pt x="170532" y="408107"/>
                    <a:pt x="171728" y="401284"/>
                    <a:pt x="168415" y="401757"/>
                  </a:cubicBezTo>
                  <a:cubicBezTo>
                    <a:pt x="160860" y="402836"/>
                    <a:pt x="149365" y="414457"/>
                    <a:pt x="149365" y="414457"/>
                  </a:cubicBezTo>
                  <a:cubicBezTo>
                    <a:pt x="144073" y="412340"/>
                    <a:pt x="138323" y="411128"/>
                    <a:pt x="133490" y="408107"/>
                  </a:cubicBezTo>
                  <a:cubicBezTo>
                    <a:pt x="129682" y="405727"/>
                    <a:pt x="127414" y="401457"/>
                    <a:pt x="123965" y="398582"/>
                  </a:cubicBezTo>
                  <a:cubicBezTo>
                    <a:pt x="121034" y="396139"/>
                    <a:pt x="117615" y="394349"/>
                    <a:pt x="114440" y="392232"/>
                  </a:cubicBezTo>
                  <a:cubicBezTo>
                    <a:pt x="105014" y="394117"/>
                    <a:pt x="90863" y="399954"/>
                    <a:pt x="82690" y="389057"/>
                  </a:cubicBezTo>
                  <a:cubicBezTo>
                    <a:pt x="78827" y="383907"/>
                    <a:pt x="80573" y="376357"/>
                    <a:pt x="79515" y="370007"/>
                  </a:cubicBezTo>
                  <a:cubicBezTo>
                    <a:pt x="80573" y="361540"/>
                    <a:pt x="79225" y="352404"/>
                    <a:pt x="82690" y="344607"/>
                  </a:cubicBezTo>
                  <a:cubicBezTo>
                    <a:pt x="84049" y="341549"/>
                    <a:pt x="89602" y="343523"/>
                    <a:pt x="92215" y="341432"/>
                  </a:cubicBezTo>
                  <a:cubicBezTo>
                    <a:pt x="95195" y="339048"/>
                    <a:pt x="97015" y="335394"/>
                    <a:pt x="98565" y="331907"/>
                  </a:cubicBezTo>
                  <a:cubicBezTo>
                    <a:pt x="101283" y="325790"/>
                    <a:pt x="104915" y="312857"/>
                    <a:pt x="104915" y="312857"/>
                  </a:cubicBezTo>
                  <a:cubicBezTo>
                    <a:pt x="103857" y="309682"/>
                    <a:pt x="104107" y="305699"/>
                    <a:pt x="101740" y="303332"/>
                  </a:cubicBezTo>
                  <a:cubicBezTo>
                    <a:pt x="96344" y="297936"/>
                    <a:pt x="82690" y="290632"/>
                    <a:pt x="82690" y="290632"/>
                  </a:cubicBezTo>
                  <a:cubicBezTo>
                    <a:pt x="71048" y="292749"/>
                    <a:pt x="59563" y="297890"/>
                    <a:pt x="47765" y="296982"/>
                  </a:cubicBezTo>
                  <a:cubicBezTo>
                    <a:pt x="43960" y="296689"/>
                    <a:pt x="41888" y="291243"/>
                    <a:pt x="41415" y="287457"/>
                  </a:cubicBezTo>
                  <a:cubicBezTo>
                    <a:pt x="39453" y="271764"/>
                    <a:pt x="44261" y="271801"/>
                    <a:pt x="54115" y="265232"/>
                  </a:cubicBezTo>
                  <a:cubicBezTo>
                    <a:pt x="55173" y="262057"/>
                    <a:pt x="57290" y="259054"/>
                    <a:pt x="57290" y="255707"/>
                  </a:cubicBezTo>
                  <a:cubicBezTo>
                    <a:pt x="57290" y="235276"/>
                    <a:pt x="56372" y="236868"/>
                    <a:pt x="47765" y="223957"/>
                  </a:cubicBezTo>
                  <a:cubicBezTo>
                    <a:pt x="48823" y="218665"/>
                    <a:pt x="49631" y="213317"/>
                    <a:pt x="50940" y="208082"/>
                  </a:cubicBezTo>
                  <a:cubicBezTo>
                    <a:pt x="54577" y="193536"/>
                    <a:pt x="61841" y="190227"/>
                    <a:pt x="50940" y="169982"/>
                  </a:cubicBezTo>
                  <a:cubicBezTo>
                    <a:pt x="47322" y="163262"/>
                    <a:pt x="31890" y="157282"/>
                    <a:pt x="31890" y="157282"/>
                  </a:cubicBezTo>
                  <a:cubicBezTo>
                    <a:pt x="29773" y="154107"/>
                    <a:pt x="28238" y="150455"/>
                    <a:pt x="25540" y="147757"/>
                  </a:cubicBezTo>
                  <a:cubicBezTo>
                    <a:pt x="19385" y="141602"/>
                    <a:pt x="14237" y="140814"/>
                    <a:pt x="6490" y="138232"/>
                  </a:cubicBezTo>
                  <a:cubicBezTo>
                    <a:pt x="5432" y="135057"/>
                    <a:pt x="0" y="129164"/>
                    <a:pt x="3315" y="128707"/>
                  </a:cubicBezTo>
                  <a:cubicBezTo>
                    <a:pt x="154687" y="107828"/>
                    <a:pt x="62867" y="137431"/>
                    <a:pt x="108090" y="122357"/>
                  </a:cubicBezTo>
                  <a:lnTo>
                    <a:pt x="127140" y="109657"/>
                  </a:lnTo>
                  <a:cubicBezTo>
                    <a:pt x="135785" y="103894"/>
                    <a:pt x="138122" y="100793"/>
                    <a:pt x="149365" y="100132"/>
                  </a:cubicBezTo>
                  <a:cubicBezTo>
                    <a:pt x="181078" y="98267"/>
                    <a:pt x="212865" y="98015"/>
                    <a:pt x="244615" y="96957"/>
                  </a:cubicBezTo>
                  <a:cubicBezTo>
                    <a:pt x="246732" y="93782"/>
                    <a:pt x="247652" y="89325"/>
                    <a:pt x="250965" y="87432"/>
                  </a:cubicBezTo>
                  <a:cubicBezTo>
                    <a:pt x="255650" y="84755"/>
                    <a:pt x="261605" y="85566"/>
                    <a:pt x="266840" y="84257"/>
                  </a:cubicBezTo>
                  <a:cubicBezTo>
                    <a:pt x="270087" y="83445"/>
                    <a:pt x="273136" y="81963"/>
                    <a:pt x="276365" y="81082"/>
                  </a:cubicBezTo>
                  <a:cubicBezTo>
                    <a:pt x="284785" y="78786"/>
                    <a:pt x="301765" y="74732"/>
                    <a:pt x="301765" y="74732"/>
                  </a:cubicBezTo>
                  <a:cubicBezTo>
                    <a:pt x="302823" y="71557"/>
                    <a:pt x="303084" y="67992"/>
                    <a:pt x="304940" y="65207"/>
                  </a:cubicBezTo>
                  <a:cubicBezTo>
                    <a:pt x="309829" y="57873"/>
                    <a:pt x="316962" y="54018"/>
                    <a:pt x="323990" y="49332"/>
                  </a:cubicBezTo>
                  <a:cubicBezTo>
                    <a:pt x="326107" y="46157"/>
                    <a:pt x="327214" y="41995"/>
                    <a:pt x="330340" y="39807"/>
                  </a:cubicBezTo>
                  <a:cubicBezTo>
                    <a:pt x="362456" y="17326"/>
                    <a:pt x="381077" y="25955"/>
                    <a:pt x="425590" y="23932"/>
                  </a:cubicBezTo>
                  <a:cubicBezTo>
                    <a:pt x="429823" y="20757"/>
                    <a:pt x="433454" y="16556"/>
                    <a:pt x="438290" y="14407"/>
                  </a:cubicBezTo>
                  <a:cubicBezTo>
                    <a:pt x="442688" y="12452"/>
                    <a:pt x="474914" y="8268"/>
                    <a:pt x="476390" y="8057"/>
                  </a:cubicBezTo>
                  <a:cubicBezTo>
                    <a:pt x="479565" y="5940"/>
                    <a:pt x="482502" y="0"/>
                    <a:pt x="485915" y="1707"/>
                  </a:cubicBezTo>
                  <a:cubicBezTo>
                    <a:pt x="489818" y="3658"/>
                    <a:pt x="487371" y="10396"/>
                    <a:pt x="489090" y="14407"/>
                  </a:cubicBezTo>
                  <a:cubicBezTo>
                    <a:pt x="490593" y="17914"/>
                    <a:pt x="493733" y="20519"/>
                    <a:pt x="495440" y="23932"/>
                  </a:cubicBezTo>
                  <a:cubicBezTo>
                    <a:pt x="496937" y="26925"/>
                    <a:pt x="496524" y="30844"/>
                    <a:pt x="498615" y="33457"/>
                  </a:cubicBezTo>
                  <a:cubicBezTo>
                    <a:pt x="505609" y="42200"/>
                    <a:pt x="526834" y="44480"/>
                    <a:pt x="533540" y="46157"/>
                  </a:cubicBezTo>
                  <a:cubicBezTo>
                    <a:pt x="534598" y="49332"/>
                    <a:pt x="534624" y="53069"/>
                    <a:pt x="536715" y="55682"/>
                  </a:cubicBezTo>
                  <a:cubicBezTo>
                    <a:pt x="541191" y="61277"/>
                    <a:pt x="549490" y="63115"/>
                    <a:pt x="555765" y="65207"/>
                  </a:cubicBezTo>
                  <a:cubicBezTo>
                    <a:pt x="552590" y="67324"/>
                    <a:pt x="549942" y="70632"/>
                    <a:pt x="546240" y="71557"/>
                  </a:cubicBezTo>
                  <a:cubicBezTo>
                    <a:pt x="512728" y="79935"/>
                    <a:pt x="521258" y="63952"/>
                    <a:pt x="514490" y="84257"/>
                  </a:cubicBezTo>
                  <a:cubicBezTo>
                    <a:pt x="517665" y="85315"/>
                    <a:pt x="520702" y="86959"/>
                    <a:pt x="524015" y="87432"/>
                  </a:cubicBezTo>
                  <a:cubicBezTo>
                    <a:pt x="535587" y="89085"/>
                    <a:pt x="547850" y="86910"/>
                    <a:pt x="558940" y="90607"/>
                  </a:cubicBezTo>
                  <a:cubicBezTo>
                    <a:pt x="562115" y="91665"/>
                    <a:pt x="559748" y="97765"/>
                    <a:pt x="562115" y="100132"/>
                  </a:cubicBezTo>
                  <a:cubicBezTo>
                    <a:pt x="567758" y="105775"/>
                    <a:pt x="585096" y="115424"/>
                    <a:pt x="593865" y="119182"/>
                  </a:cubicBezTo>
                  <a:cubicBezTo>
                    <a:pt x="596941" y="120500"/>
                    <a:pt x="600215" y="121299"/>
                    <a:pt x="603390" y="122357"/>
                  </a:cubicBezTo>
                  <a:cubicBezTo>
                    <a:pt x="630687" y="140555"/>
                    <a:pt x="596150" y="118737"/>
                    <a:pt x="622440" y="131882"/>
                  </a:cubicBezTo>
                  <a:cubicBezTo>
                    <a:pt x="625853" y="133589"/>
                    <a:pt x="628790" y="136115"/>
                    <a:pt x="631965" y="138232"/>
                  </a:cubicBezTo>
                  <a:cubicBezTo>
                    <a:pt x="634057" y="144507"/>
                    <a:pt x="635895" y="152806"/>
                    <a:pt x="641490" y="157282"/>
                  </a:cubicBezTo>
                  <a:cubicBezTo>
                    <a:pt x="644103" y="159373"/>
                    <a:pt x="647797" y="159538"/>
                    <a:pt x="651015" y="160457"/>
                  </a:cubicBezTo>
                  <a:cubicBezTo>
                    <a:pt x="678922" y="168430"/>
                    <a:pt x="650402" y="159194"/>
                    <a:pt x="673240" y="166807"/>
                  </a:cubicBezTo>
                  <a:cubicBezTo>
                    <a:pt x="674298" y="173157"/>
                    <a:pt x="672673" y="180619"/>
                    <a:pt x="676415" y="185857"/>
                  </a:cubicBezTo>
                  <a:cubicBezTo>
                    <a:pt x="678951" y="189408"/>
                    <a:pt x="687164" y="185129"/>
                    <a:pt x="689115" y="189032"/>
                  </a:cubicBezTo>
                  <a:cubicBezTo>
                    <a:pt x="693401" y="197604"/>
                    <a:pt x="690410" y="208209"/>
                    <a:pt x="692290" y="217607"/>
                  </a:cubicBezTo>
                  <a:cubicBezTo>
                    <a:pt x="693603" y="224171"/>
                    <a:pt x="696523" y="230307"/>
                    <a:pt x="698640" y="236657"/>
                  </a:cubicBezTo>
                  <a:cubicBezTo>
                    <a:pt x="699847" y="240277"/>
                    <a:pt x="702746" y="243096"/>
                    <a:pt x="704990" y="246182"/>
                  </a:cubicBezTo>
                  <a:cubicBezTo>
                    <a:pt x="711215" y="254741"/>
                    <a:pt x="717690" y="263115"/>
                    <a:pt x="724040" y="271582"/>
                  </a:cubicBezTo>
                  <a:cubicBezTo>
                    <a:pt x="730266" y="279883"/>
                    <a:pt x="731155" y="287344"/>
                    <a:pt x="733565" y="296982"/>
                  </a:cubicBezTo>
                  <a:cubicBezTo>
                    <a:pt x="738517" y="356412"/>
                    <a:pt x="734850" y="322479"/>
                    <a:pt x="746265" y="398582"/>
                  </a:cubicBezTo>
                  <a:cubicBezTo>
                    <a:pt x="747397" y="406129"/>
                    <a:pt x="765315" y="411282"/>
                    <a:pt x="765315" y="411282"/>
                  </a:cubicBezTo>
                  <a:cubicBezTo>
                    <a:pt x="767432" y="416574"/>
                    <a:pt x="769664" y="421821"/>
                    <a:pt x="771665" y="427157"/>
                  </a:cubicBezTo>
                  <a:cubicBezTo>
                    <a:pt x="772840" y="430291"/>
                    <a:pt x="773522" y="433606"/>
                    <a:pt x="774840" y="436682"/>
                  </a:cubicBezTo>
                  <a:cubicBezTo>
                    <a:pt x="791539" y="475646"/>
                    <a:pt x="771597" y="427021"/>
                    <a:pt x="787540" y="458907"/>
                  </a:cubicBezTo>
                  <a:cubicBezTo>
                    <a:pt x="789037" y="461900"/>
                    <a:pt x="788859" y="465647"/>
                    <a:pt x="790715" y="468432"/>
                  </a:cubicBezTo>
                  <a:cubicBezTo>
                    <a:pt x="795199" y="475158"/>
                    <a:pt x="814244" y="489395"/>
                    <a:pt x="819290" y="490657"/>
                  </a:cubicBezTo>
                  <a:cubicBezTo>
                    <a:pt x="840268" y="495901"/>
                    <a:pt x="827660" y="493291"/>
                    <a:pt x="857390" y="497007"/>
                  </a:cubicBezTo>
                  <a:lnTo>
                    <a:pt x="885965" y="506532"/>
                  </a:lnTo>
                  <a:cubicBezTo>
                    <a:pt x="892072" y="508568"/>
                    <a:pt x="898665" y="508649"/>
                    <a:pt x="905015" y="509707"/>
                  </a:cubicBezTo>
                  <a:cubicBezTo>
                    <a:pt x="910307" y="511824"/>
                    <a:pt x="915554" y="514056"/>
                    <a:pt x="920890" y="516057"/>
                  </a:cubicBezTo>
                  <a:cubicBezTo>
                    <a:pt x="924024" y="517232"/>
                    <a:pt x="929357" y="516057"/>
                    <a:pt x="930415" y="519232"/>
                  </a:cubicBezTo>
                  <a:cubicBezTo>
                    <a:pt x="932122" y="524352"/>
                    <a:pt x="928298" y="529815"/>
                    <a:pt x="927240" y="535107"/>
                  </a:cubicBezTo>
                  <a:cubicBezTo>
                    <a:pt x="929357" y="538282"/>
                    <a:pt x="930659" y="542189"/>
                    <a:pt x="933590" y="544632"/>
                  </a:cubicBezTo>
                  <a:cubicBezTo>
                    <a:pt x="937226" y="547662"/>
                    <a:pt x="943450" y="547196"/>
                    <a:pt x="946290" y="550982"/>
                  </a:cubicBezTo>
                  <a:cubicBezTo>
                    <a:pt x="950306" y="556337"/>
                    <a:pt x="952640" y="570032"/>
                    <a:pt x="952640" y="570032"/>
                  </a:cubicBezTo>
                  <a:cubicBezTo>
                    <a:pt x="953698" y="578499"/>
                    <a:pt x="955328" y="586913"/>
                    <a:pt x="955815" y="595432"/>
                  </a:cubicBezTo>
                  <a:cubicBezTo>
                    <a:pt x="957446" y="623980"/>
                    <a:pt x="956477" y="652673"/>
                    <a:pt x="958990" y="681157"/>
                  </a:cubicBezTo>
                  <a:cubicBezTo>
                    <a:pt x="961204" y="706244"/>
                    <a:pt x="960887" y="702269"/>
                    <a:pt x="978040" y="706557"/>
                  </a:cubicBezTo>
                  <a:cubicBezTo>
                    <a:pt x="981215" y="709732"/>
                    <a:pt x="984955" y="712428"/>
                    <a:pt x="987565" y="716082"/>
                  </a:cubicBezTo>
                  <a:cubicBezTo>
                    <a:pt x="990316" y="719933"/>
                    <a:pt x="989778" y="726483"/>
                    <a:pt x="993915" y="728782"/>
                  </a:cubicBezTo>
                  <a:cubicBezTo>
                    <a:pt x="1000457" y="732416"/>
                    <a:pt x="1008732" y="730899"/>
                    <a:pt x="1016140" y="731957"/>
                  </a:cubicBezTo>
                  <a:cubicBezTo>
                    <a:pt x="1040905" y="756722"/>
                    <a:pt x="1009112" y="726937"/>
                    <a:pt x="1038365" y="747832"/>
                  </a:cubicBezTo>
                  <a:cubicBezTo>
                    <a:pt x="1059175" y="762696"/>
                    <a:pt x="1036983" y="753721"/>
                    <a:pt x="1057415" y="760532"/>
                  </a:cubicBezTo>
                  <a:cubicBezTo>
                    <a:pt x="1060590" y="763707"/>
                    <a:pt x="1063491" y="767182"/>
                    <a:pt x="1066940" y="770057"/>
                  </a:cubicBezTo>
                  <a:cubicBezTo>
                    <a:pt x="1071324" y="773711"/>
                    <a:pt x="1084313" y="781301"/>
                    <a:pt x="1089165" y="782757"/>
                  </a:cubicBezTo>
                  <a:cubicBezTo>
                    <a:pt x="1107455" y="788244"/>
                    <a:pt x="1105402" y="783290"/>
                    <a:pt x="1120915" y="789107"/>
                  </a:cubicBezTo>
                  <a:cubicBezTo>
                    <a:pt x="1125347" y="790769"/>
                    <a:pt x="1129556" y="793022"/>
                    <a:pt x="1133615" y="795457"/>
                  </a:cubicBezTo>
                  <a:lnTo>
                    <a:pt x="1162190" y="814507"/>
                  </a:lnTo>
                  <a:cubicBezTo>
                    <a:pt x="1168417" y="818658"/>
                    <a:pt x="1177007" y="816624"/>
                    <a:pt x="1184415" y="817682"/>
                  </a:cubicBezTo>
                  <a:cubicBezTo>
                    <a:pt x="1194237" y="820956"/>
                    <a:pt x="1201814" y="824032"/>
                    <a:pt x="1212990" y="824032"/>
                  </a:cubicBezTo>
                  <a:cubicBezTo>
                    <a:pt x="1220474" y="824032"/>
                    <a:pt x="1227807" y="821915"/>
                    <a:pt x="1235215" y="820857"/>
                  </a:cubicBezTo>
                  <a:cubicBezTo>
                    <a:pt x="1238390" y="817682"/>
                    <a:pt x="1241196" y="814089"/>
                    <a:pt x="1244740" y="811332"/>
                  </a:cubicBezTo>
                  <a:cubicBezTo>
                    <a:pt x="1250764" y="806647"/>
                    <a:pt x="1257440" y="802865"/>
                    <a:pt x="1263790" y="798632"/>
                  </a:cubicBezTo>
                  <a:lnTo>
                    <a:pt x="1282840" y="785932"/>
                  </a:lnTo>
                  <a:cubicBezTo>
                    <a:pt x="1290102" y="781091"/>
                    <a:pt x="1308240" y="779582"/>
                    <a:pt x="1308240" y="779582"/>
                  </a:cubicBezTo>
                  <a:cubicBezTo>
                    <a:pt x="1310357" y="782757"/>
                    <a:pt x="1311892" y="786409"/>
                    <a:pt x="1314590" y="789107"/>
                  </a:cubicBezTo>
                  <a:cubicBezTo>
                    <a:pt x="1320745" y="795262"/>
                    <a:pt x="1325893" y="796050"/>
                    <a:pt x="1333640" y="798632"/>
                  </a:cubicBezTo>
                  <a:cubicBezTo>
                    <a:pt x="1340017" y="808198"/>
                    <a:pt x="1341506" y="809578"/>
                    <a:pt x="1346340" y="820857"/>
                  </a:cubicBezTo>
                  <a:cubicBezTo>
                    <a:pt x="1349073" y="827234"/>
                    <a:pt x="1351079" y="836637"/>
                    <a:pt x="1352690" y="843082"/>
                  </a:cubicBezTo>
                  <a:cubicBezTo>
                    <a:pt x="1351632" y="847315"/>
                    <a:pt x="1350714" y="851586"/>
                    <a:pt x="1349515" y="855782"/>
                  </a:cubicBezTo>
                  <a:cubicBezTo>
                    <a:pt x="1348596" y="859000"/>
                    <a:pt x="1349063" y="863362"/>
                    <a:pt x="1346340" y="865307"/>
                  </a:cubicBezTo>
                  <a:cubicBezTo>
                    <a:pt x="1340893" y="869198"/>
                    <a:pt x="1333640" y="869540"/>
                    <a:pt x="1327290" y="871657"/>
                  </a:cubicBezTo>
                  <a:lnTo>
                    <a:pt x="1317765" y="874832"/>
                  </a:lnTo>
                  <a:cubicBezTo>
                    <a:pt x="1315648" y="879065"/>
                    <a:pt x="1314445" y="883896"/>
                    <a:pt x="1311415" y="887532"/>
                  </a:cubicBezTo>
                  <a:cubicBezTo>
                    <a:pt x="1308972" y="890463"/>
                    <a:pt x="1303912" y="890646"/>
                    <a:pt x="1301890" y="893882"/>
                  </a:cubicBezTo>
                  <a:cubicBezTo>
                    <a:pt x="1298342" y="899558"/>
                    <a:pt x="1295540" y="912932"/>
                    <a:pt x="1295540" y="912932"/>
                  </a:cubicBezTo>
                  <a:cubicBezTo>
                    <a:pt x="1296598" y="927749"/>
                    <a:pt x="1295112" y="942971"/>
                    <a:pt x="1298715" y="957382"/>
                  </a:cubicBezTo>
                  <a:cubicBezTo>
                    <a:pt x="1300566" y="964786"/>
                    <a:pt x="1309002" y="969192"/>
                    <a:pt x="1311415" y="976432"/>
                  </a:cubicBezTo>
                  <a:lnTo>
                    <a:pt x="1317765" y="995482"/>
                  </a:lnTo>
                  <a:cubicBezTo>
                    <a:pt x="1319145" y="999622"/>
                    <a:pt x="1319408" y="1004096"/>
                    <a:pt x="1320940" y="1008182"/>
                  </a:cubicBezTo>
                  <a:cubicBezTo>
                    <a:pt x="1322602" y="1012614"/>
                    <a:pt x="1323594" y="1017925"/>
                    <a:pt x="1327290" y="1020882"/>
                  </a:cubicBezTo>
                  <a:cubicBezTo>
                    <a:pt x="1334682" y="1026795"/>
                    <a:pt x="1352690" y="1033582"/>
                    <a:pt x="1352690" y="1033582"/>
                  </a:cubicBezTo>
                  <a:cubicBezTo>
                    <a:pt x="1349515" y="1036757"/>
                    <a:pt x="1346614" y="1040232"/>
                    <a:pt x="1343165" y="1043107"/>
                  </a:cubicBezTo>
                  <a:cubicBezTo>
                    <a:pt x="1340234" y="1045550"/>
                    <a:pt x="1336338" y="1046759"/>
                    <a:pt x="1333640" y="1049457"/>
                  </a:cubicBezTo>
                  <a:cubicBezTo>
                    <a:pt x="1312473" y="1070624"/>
                    <a:pt x="1343165" y="1048399"/>
                    <a:pt x="1317765" y="1065332"/>
                  </a:cubicBezTo>
                  <a:cubicBezTo>
                    <a:pt x="1316707" y="1070624"/>
                    <a:pt x="1314738" y="1075813"/>
                    <a:pt x="1314590" y="1081207"/>
                  </a:cubicBezTo>
                  <a:cubicBezTo>
                    <a:pt x="1308334" y="1309549"/>
                    <a:pt x="1334316" y="1228403"/>
                    <a:pt x="1308240" y="1306632"/>
                  </a:cubicBezTo>
                  <a:cubicBezTo>
                    <a:pt x="1309298" y="1323565"/>
                    <a:pt x="1307920" y="1340830"/>
                    <a:pt x="1311415" y="1357432"/>
                  </a:cubicBezTo>
                  <a:cubicBezTo>
                    <a:pt x="1312340" y="1361826"/>
                    <a:pt x="1319851" y="1362601"/>
                    <a:pt x="1320940" y="1366957"/>
                  </a:cubicBezTo>
                  <a:cubicBezTo>
                    <a:pt x="1324287" y="1380344"/>
                    <a:pt x="1321717" y="1394643"/>
                    <a:pt x="1324115" y="1408232"/>
                  </a:cubicBezTo>
                  <a:cubicBezTo>
                    <a:pt x="1325665" y="1417013"/>
                    <a:pt x="1333577" y="1425113"/>
                    <a:pt x="1339990" y="1430457"/>
                  </a:cubicBezTo>
                  <a:cubicBezTo>
                    <a:pt x="1342921" y="1432900"/>
                    <a:pt x="1346028" y="1435257"/>
                    <a:pt x="1349515" y="1436807"/>
                  </a:cubicBezTo>
                  <a:cubicBezTo>
                    <a:pt x="1355632" y="1439525"/>
                    <a:pt x="1368565" y="1443157"/>
                    <a:pt x="1368565" y="1443157"/>
                  </a:cubicBezTo>
                  <a:cubicBezTo>
                    <a:pt x="1370682" y="1446332"/>
                    <a:pt x="1373575" y="1449109"/>
                    <a:pt x="1374915" y="1452682"/>
                  </a:cubicBezTo>
                  <a:cubicBezTo>
                    <a:pt x="1381403" y="1469984"/>
                    <a:pt x="1372621" y="1467929"/>
                    <a:pt x="1387615" y="1481257"/>
                  </a:cubicBezTo>
                  <a:cubicBezTo>
                    <a:pt x="1393319" y="1486327"/>
                    <a:pt x="1406665" y="1493957"/>
                    <a:pt x="1406665" y="1493957"/>
                  </a:cubicBezTo>
                  <a:cubicBezTo>
                    <a:pt x="1424376" y="1538235"/>
                    <a:pt x="1401615" y="1490026"/>
                    <a:pt x="1422540" y="1516182"/>
                  </a:cubicBezTo>
                  <a:cubicBezTo>
                    <a:pt x="1429196" y="1524502"/>
                    <a:pt x="1420848" y="1532872"/>
                    <a:pt x="1435240" y="1538407"/>
                  </a:cubicBezTo>
                  <a:cubicBezTo>
                    <a:pt x="1445167" y="1542225"/>
                    <a:pt x="1456407" y="1540524"/>
                    <a:pt x="1466990" y="1541582"/>
                  </a:cubicBezTo>
                  <a:cubicBezTo>
                    <a:pt x="1462757" y="1542640"/>
                    <a:pt x="1457865" y="1542255"/>
                    <a:pt x="1454290" y="1544757"/>
                  </a:cubicBezTo>
                  <a:cubicBezTo>
                    <a:pt x="1433609" y="1559233"/>
                    <a:pt x="1438352" y="1559949"/>
                    <a:pt x="1428890" y="1576507"/>
                  </a:cubicBezTo>
                  <a:cubicBezTo>
                    <a:pt x="1426997" y="1579820"/>
                    <a:pt x="1424433" y="1582719"/>
                    <a:pt x="1422540" y="1586032"/>
                  </a:cubicBezTo>
                  <a:cubicBezTo>
                    <a:pt x="1420192" y="1590141"/>
                    <a:pt x="1418054" y="1594382"/>
                    <a:pt x="1416190" y="1598732"/>
                  </a:cubicBezTo>
                  <a:cubicBezTo>
                    <a:pt x="1414872" y="1601808"/>
                    <a:pt x="1415158" y="1605686"/>
                    <a:pt x="1413015" y="1608257"/>
                  </a:cubicBezTo>
                  <a:cubicBezTo>
                    <a:pt x="1409627" y="1612322"/>
                    <a:pt x="1404057" y="1614040"/>
                    <a:pt x="1400315" y="1617782"/>
                  </a:cubicBezTo>
                  <a:cubicBezTo>
                    <a:pt x="1392688" y="1625409"/>
                    <a:pt x="1394663" y="1627794"/>
                    <a:pt x="1390790" y="1636832"/>
                  </a:cubicBezTo>
                  <a:cubicBezTo>
                    <a:pt x="1388926" y="1641182"/>
                    <a:pt x="1387191" y="1645681"/>
                    <a:pt x="1384440" y="1649532"/>
                  </a:cubicBezTo>
                  <a:cubicBezTo>
                    <a:pt x="1381830" y="1653186"/>
                    <a:pt x="1377525" y="1655403"/>
                    <a:pt x="1374915" y="1659057"/>
                  </a:cubicBezTo>
                  <a:cubicBezTo>
                    <a:pt x="1372164" y="1662908"/>
                    <a:pt x="1371316" y="1667906"/>
                    <a:pt x="1368565" y="1671757"/>
                  </a:cubicBezTo>
                  <a:cubicBezTo>
                    <a:pt x="1363009" y="1679535"/>
                    <a:pt x="1357110" y="1682569"/>
                    <a:pt x="1349515" y="1687632"/>
                  </a:cubicBezTo>
                  <a:lnTo>
                    <a:pt x="1336815" y="1706682"/>
                  </a:lnTo>
                  <a:cubicBezTo>
                    <a:pt x="1331551" y="1714578"/>
                    <a:pt x="1327568" y="1719700"/>
                    <a:pt x="1324115" y="1728907"/>
                  </a:cubicBezTo>
                  <a:cubicBezTo>
                    <a:pt x="1322583" y="1732993"/>
                    <a:pt x="1322139" y="1737411"/>
                    <a:pt x="1320940" y="1741607"/>
                  </a:cubicBezTo>
                  <a:cubicBezTo>
                    <a:pt x="1320021" y="1744825"/>
                    <a:pt x="1318823" y="1747957"/>
                    <a:pt x="1317765" y="1751132"/>
                  </a:cubicBezTo>
                  <a:cubicBezTo>
                    <a:pt x="1318823" y="1757482"/>
                    <a:pt x="1314750" y="1768413"/>
                    <a:pt x="1320940" y="1770182"/>
                  </a:cubicBezTo>
                  <a:cubicBezTo>
                    <a:pt x="1328278" y="1772279"/>
                    <a:pt x="1333640" y="1761715"/>
                    <a:pt x="1339990" y="1757482"/>
                  </a:cubicBezTo>
                  <a:cubicBezTo>
                    <a:pt x="1343928" y="1754857"/>
                    <a:pt x="1348457" y="1753249"/>
                    <a:pt x="1352690" y="1751132"/>
                  </a:cubicBezTo>
                  <a:cubicBezTo>
                    <a:pt x="1345077" y="1773970"/>
                    <a:pt x="1356749" y="1747885"/>
                    <a:pt x="1336815" y="1763832"/>
                  </a:cubicBezTo>
                  <a:cubicBezTo>
                    <a:pt x="1334202" y="1765923"/>
                    <a:pt x="1335731" y="1770744"/>
                    <a:pt x="1333640" y="1773357"/>
                  </a:cubicBezTo>
                  <a:cubicBezTo>
                    <a:pt x="1331256" y="1776337"/>
                    <a:pt x="1327290" y="1777590"/>
                    <a:pt x="1324115" y="1779707"/>
                  </a:cubicBezTo>
                  <a:cubicBezTo>
                    <a:pt x="1309559" y="1801542"/>
                    <a:pt x="1313828" y="1791517"/>
                    <a:pt x="1308240" y="1808282"/>
                  </a:cubicBezTo>
                  <a:cubicBezTo>
                    <a:pt x="1307182" y="1846382"/>
                    <a:pt x="1315536" y="1885934"/>
                    <a:pt x="1305065" y="1922582"/>
                  </a:cubicBezTo>
                  <a:cubicBezTo>
                    <a:pt x="1302432" y="1931797"/>
                    <a:pt x="1285787" y="1921731"/>
                    <a:pt x="1276490" y="1919407"/>
                  </a:cubicBezTo>
                  <a:cubicBezTo>
                    <a:pt x="1272788" y="1918482"/>
                    <a:pt x="1270278" y="1914950"/>
                    <a:pt x="1266965" y="1913057"/>
                  </a:cubicBezTo>
                  <a:cubicBezTo>
                    <a:pt x="1255980" y="1906780"/>
                    <a:pt x="1255426" y="1907094"/>
                    <a:pt x="1244740" y="1903532"/>
                  </a:cubicBezTo>
                  <a:cubicBezTo>
                    <a:pt x="1218816" y="1912173"/>
                    <a:pt x="1248794" y="1903055"/>
                    <a:pt x="1190765" y="1909882"/>
                  </a:cubicBezTo>
                  <a:cubicBezTo>
                    <a:pt x="1187441" y="1910273"/>
                    <a:pt x="1184458" y="1912138"/>
                    <a:pt x="1181240" y="1913057"/>
                  </a:cubicBezTo>
                  <a:cubicBezTo>
                    <a:pt x="1177044" y="1914256"/>
                    <a:pt x="1172773" y="1915174"/>
                    <a:pt x="1168540" y="1916232"/>
                  </a:cubicBezTo>
                  <a:cubicBezTo>
                    <a:pt x="1160073" y="1914115"/>
                    <a:pt x="1151560" y="1912178"/>
                    <a:pt x="1143140" y="1909882"/>
                  </a:cubicBezTo>
                  <a:cubicBezTo>
                    <a:pt x="1139911" y="1909001"/>
                    <a:pt x="1136521" y="1908367"/>
                    <a:pt x="1133615" y="1906707"/>
                  </a:cubicBezTo>
                  <a:cubicBezTo>
                    <a:pt x="1106705" y="1891330"/>
                    <a:pt x="1133229" y="1901287"/>
                    <a:pt x="1111390" y="1894007"/>
                  </a:cubicBezTo>
                  <a:cubicBezTo>
                    <a:pt x="1105040" y="1898240"/>
                    <a:pt x="1096919" y="1900602"/>
                    <a:pt x="1092340" y="1906707"/>
                  </a:cubicBezTo>
                  <a:cubicBezTo>
                    <a:pt x="1080807" y="1922084"/>
                    <a:pt x="1087835" y="1917734"/>
                    <a:pt x="1073290" y="1922582"/>
                  </a:cubicBezTo>
                  <a:cubicBezTo>
                    <a:pt x="1069057" y="1921524"/>
                    <a:pt x="1064850" y="1920354"/>
                    <a:pt x="1060590" y="1919407"/>
                  </a:cubicBezTo>
                  <a:cubicBezTo>
                    <a:pt x="1055322" y="1918236"/>
                    <a:pt x="1049542" y="1918645"/>
                    <a:pt x="1044715" y="1916232"/>
                  </a:cubicBezTo>
                  <a:cubicBezTo>
                    <a:pt x="1006883" y="1897316"/>
                    <a:pt x="1064057" y="1913924"/>
                    <a:pt x="1022490" y="1903532"/>
                  </a:cubicBezTo>
                  <a:cubicBezTo>
                    <a:pt x="1019315" y="1901415"/>
                    <a:pt x="1016696" y="1897982"/>
                    <a:pt x="1012965" y="1897182"/>
                  </a:cubicBezTo>
                  <a:cubicBezTo>
                    <a:pt x="979663" y="1890046"/>
                    <a:pt x="966543" y="1901672"/>
                    <a:pt x="987565" y="1887657"/>
                  </a:cubicBezTo>
                  <a:cubicBezTo>
                    <a:pt x="993946" y="1868514"/>
                    <a:pt x="991245" y="1886827"/>
                    <a:pt x="981215" y="1871782"/>
                  </a:cubicBezTo>
                  <a:cubicBezTo>
                    <a:pt x="978794" y="1868151"/>
                    <a:pt x="979759" y="1863093"/>
                    <a:pt x="978040" y="1859082"/>
                  </a:cubicBezTo>
                  <a:cubicBezTo>
                    <a:pt x="973807" y="1849204"/>
                    <a:pt x="970632" y="1848851"/>
                    <a:pt x="962165" y="1843207"/>
                  </a:cubicBezTo>
                  <a:cubicBezTo>
                    <a:pt x="956808" y="1827137"/>
                    <a:pt x="959100" y="1839263"/>
                    <a:pt x="962165" y="1817807"/>
                  </a:cubicBezTo>
                  <a:cubicBezTo>
                    <a:pt x="965741" y="1792774"/>
                    <a:pt x="957374" y="1791627"/>
                    <a:pt x="974865" y="1782882"/>
                  </a:cubicBezTo>
                  <a:cubicBezTo>
                    <a:pt x="977858" y="1781385"/>
                    <a:pt x="981215" y="1780765"/>
                    <a:pt x="984390" y="1779707"/>
                  </a:cubicBezTo>
                  <a:cubicBezTo>
                    <a:pt x="985448" y="1772299"/>
                    <a:pt x="984218" y="1764175"/>
                    <a:pt x="987565" y="1757482"/>
                  </a:cubicBezTo>
                  <a:cubicBezTo>
                    <a:pt x="989062" y="1754489"/>
                    <a:pt x="994723" y="1756674"/>
                    <a:pt x="997090" y="1754307"/>
                  </a:cubicBezTo>
                  <a:cubicBezTo>
                    <a:pt x="999457" y="1751940"/>
                    <a:pt x="999207" y="1747957"/>
                    <a:pt x="1000265" y="1744782"/>
                  </a:cubicBezTo>
                  <a:cubicBezTo>
                    <a:pt x="999207" y="1740549"/>
                    <a:pt x="999816" y="1735489"/>
                    <a:pt x="997090" y="1732082"/>
                  </a:cubicBezTo>
                  <a:cubicBezTo>
                    <a:pt x="994999" y="1729469"/>
                    <a:pt x="990858" y="1729506"/>
                    <a:pt x="987565" y="1728907"/>
                  </a:cubicBezTo>
                  <a:cubicBezTo>
                    <a:pt x="979170" y="1727381"/>
                    <a:pt x="970632" y="1726790"/>
                    <a:pt x="962165" y="1725732"/>
                  </a:cubicBezTo>
                  <a:cubicBezTo>
                    <a:pt x="934868" y="1707534"/>
                    <a:pt x="969405" y="1729352"/>
                    <a:pt x="943115" y="1716207"/>
                  </a:cubicBezTo>
                  <a:cubicBezTo>
                    <a:pt x="939702" y="1714500"/>
                    <a:pt x="936903" y="1711750"/>
                    <a:pt x="933590" y="1709857"/>
                  </a:cubicBezTo>
                  <a:cubicBezTo>
                    <a:pt x="929481" y="1707509"/>
                    <a:pt x="924999" y="1705855"/>
                    <a:pt x="920890" y="1703507"/>
                  </a:cubicBezTo>
                  <a:cubicBezTo>
                    <a:pt x="911855" y="1698344"/>
                    <a:pt x="912113" y="1695694"/>
                    <a:pt x="901840" y="1693982"/>
                  </a:cubicBezTo>
                  <a:cubicBezTo>
                    <a:pt x="892387" y="1692406"/>
                    <a:pt x="882790" y="1691865"/>
                    <a:pt x="873265" y="1690807"/>
                  </a:cubicBezTo>
                  <a:cubicBezTo>
                    <a:pt x="874323" y="1683399"/>
                    <a:pt x="874290" y="1675750"/>
                    <a:pt x="876440" y="1668582"/>
                  </a:cubicBezTo>
                  <a:cubicBezTo>
                    <a:pt x="877536" y="1664927"/>
                    <a:pt x="881083" y="1662470"/>
                    <a:pt x="882790" y="1659057"/>
                  </a:cubicBezTo>
                  <a:cubicBezTo>
                    <a:pt x="884287" y="1656064"/>
                    <a:pt x="884907" y="1652707"/>
                    <a:pt x="885965" y="1649532"/>
                  </a:cubicBezTo>
                  <a:cubicBezTo>
                    <a:pt x="884907" y="1645299"/>
                    <a:pt x="885516" y="1640239"/>
                    <a:pt x="882790" y="1636832"/>
                  </a:cubicBezTo>
                  <a:cubicBezTo>
                    <a:pt x="880699" y="1634219"/>
                    <a:pt x="876258" y="1635154"/>
                    <a:pt x="873265" y="1633657"/>
                  </a:cubicBezTo>
                  <a:cubicBezTo>
                    <a:pt x="869852" y="1631950"/>
                    <a:pt x="867227" y="1628857"/>
                    <a:pt x="863740" y="1627307"/>
                  </a:cubicBezTo>
                  <a:cubicBezTo>
                    <a:pt x="857623" y="1624589"/>
                    <a:pt x="851040" y="1623074"/>
                    <a:pt x="844690" y="1620957"/>
                  </a:cubicBezTo>
                  <a:lnTo>
                    <a:pt x="835165" y="1617782"/>
                  </a:lnTo>
                  <a:cubicBezTo>
                    <a:pt x="833048" y="1614607"/>
                    <a:pt x="831513" y="1610955"/>
                    <a:pt x="828815" y="1608257"/>
                  </a:cubicBezTo>
                  <a:cubicBezTo>
                    <a:pt x="826117" y="1605559"/>
                    <a:pt x="821674" y="1604887"/>
                    <a:pt x="819290" y="1601907"/>
                  </a:cubicBezTo>
                  <a:cubicBezTo>
                    <a:pt x="817199" y="1599294"/>
                    <a:pt x="817612" y="1595375"/>
                    <a:pt x="816115" y="1592382"/>
                  </a:cubicBezTo>
                  <a:cubicBezTo>
                    <a:pt x="814408" y="1588969"/>
                    <a:pt x="811882" y="1586032"/>
                    <a:pt x="809765" y="1582857"/>
                  </a:cubicBezTo>
                  <a:cubicBezTo>
                    <a:pt x="808707" y="1577565"/>
                    <a:pt x="809267" y="1571667"/>
                    <a:pt x="806590" y="1566982"/>
                  </a:cubicBezTo>
                  <a:cubicBezTo>
                    <a:pt x="804697" y="1563669"/>
                    <a:pt x="799996" y="1563075"/>
                    <a:pt x="797065" y="1560632"/>
                  </a:cubicBezTo>
                  <a:cubicBezTo>
                    <a:pt x="791046" y="1555616"/>
                    <a:pt x="784758" y="1548718"/>
                    <a:pt x="781190" y="1541582"/>
                  </a:cubicBezTo>
                  <a:cubicBezTo>
                    <a:pt x="776992" y="1533185"/>
                    <a:pt x="780591" y="1528499"/>
                    <a:pt x="768490" y="1525707"/>
                  </a:cubicBezTo>
                  <a:cubicBezTo>
                    <a:pt x="758126" y="1523315"/>
                    <a:pt x="747323" y="1523590"/>
                    <a:pt x="736740" y="1522532"/>
                  </a:cubicBezTo>
                  <a:cubicBezTo>
                    <a:pt x="730390" y="1520415"/>
                    <a:pt x="722423" y="1520915"/>
                    <a:pt x="717690" y="1516182"/>
                  </a:cubicBezTo>
                  <a:cubicBezTo>
                    <a:pt x="710668" y="1509160"/>
                    <a:pt x="706235" y="1505973"/>
                    <a:pt x="701815" y="1497132"/>
                  </a:cubicBezTo>
                  <a:cubicBezTo>
                    <a:pt x="699538" y="1492577"/>
                    <a:pt x="696482" y="1478976"/>
                    <a:pt x="695465" y="1474907"/>
                  </a:cubicBezTo>
                  <a:cubicBezTo>
                    <a:pt x="681707" y="1475965"/>
                    <a:pt x="667753" y="1475539"/>
                    <a:pt x="654190" y="1478082"/>
                  </a:cubicBezTo>
                  <a:cubicBezTo>
                    <a:pt x="643727" y="1480044"/>
                    <a:pt x="640660" y="1488516"/>
                    <a:pt x="647840" y="1497132"/>
                  </a:cubicBezTo>
                  <a:cubicBezTo>
                    <a:pt x="650870" y="1500768"/>
                    <a:pt x="656307" y="1501365"/>
                    <a:pt x="660540" y="1503482"/>
                  </a:cubicBezTo>
                  <a:cubicBezTo>
                    <a:pt x="661900" y="1521156"/>
                    <a:pt x="668581" y="1538200"/>
                    <a:pt x="660540" y="1554282"/>
                  </a:cubicBezTo>
                  <a:cubicBezTo>
                    <a:pt x="658833" y="1557695"/>
                    <a:pt x="656888" y="1561109"/>
                    <a:pt x="654190" y="1563807"/>
                  </a:cubicBezTo>
                  <a:cubicBezTo>
                    <a:pt x="651492" y="1566505"/>
                    <a:pt x="648078" y="1568450"/>
                    <a:pt x="644665" y="1570157"/>
                  </a:cubicBezTo>
                  <a:cubicBezTo>
                    <a:pt x="641672" y="1571654"/>
                    <a:pt x="638315" y="1572274"/>
                    <a:pt x="635140" y="1573332"/>
                  </a:cubicBezTo>
                  <a:cubicBezTo>
                    <a:pt x="629366" y="1613751"/>
                    <a:pt x="637166" y="1581980"/>
                    <a:pt x="625615" y="1605082"/>
                  </a:cubicBezTo>
                  <a:cubicBezTo>
                    <a:pt x="624118" y="1608075"/>
                    <a:pt x="624807" y="1612240"/>
                    <a:pt x="622440" y="1614607"/>
                  </a:cubicBezTo>
                  <a:cubicBezTo>
                    <a:pt x="619093" y="1617954"/>
                    <a:pt x="613849" y="1618609"/>
                    <a:pt x="609740" y="1620957"/>
                  </a:cubicBezTo>
                  <a:cubicBezTo>
                    <a:pt x="606427" y="1622850"/>
                    <a:pt x="603146" y="1624864"/>
                    <a:pt x="600215" y="1627307"/>
                  </a:cubicBezTo>
                  <a:cubicBezTo>
                    <a:pt x="596766" y="1630182"/>
                    <a:pt x="594589" y="1634604"/>
                    <a:pt x="590690" y="1636832"/>
                  </a:cubicBezTo>
                  <a:cubicBezTo>
                    <a:pt x="586901" y="1638997"/>
                    <a:pt x="582223" y="1638949"/>
                    <a:pt x="577990" y="1640007"/>
                  </a:cubicBezTo>
                  <a:cubicBezTo>
                    <a:pt x="556971" y="1654020"/>
                    <a:pt x="554706" y="1654824"/>
                    <a:pt x="549415" y="1655882"/>
                  </a:cubicBezTo>
                  <a:close/>
                </a:path>
              </a:pathLst>
            </a:custGeom>
            <a:grpFill/>
            <a:ln w="6350" cap="flat" cmpd="sng">
              <a:solidFill>
                <a:schemeClr val="bg1"/>
              </a:solidFill>
              <a:prstDash val="solid"/>
              <a:round/>
              <a:headEnd type="none" w="med" len="med"/>
              <a:tailEnd type="none" w="med" len="med"/>
            </a:ln>
            <a:effectLst/>
          </p:spPr>
          <p:txBody>
            <a:bodyPr/>
            <a:lstStyle/>
            <a:p>
              <a:pPr defTabSz="995012"/>
              <a:endParaRPr lang="en-GB">
                <a:solidFill>
                  <a:srgbClr val="000000"/>
                </a:solidFill>
              </a:endParaRPr>
            </a:p>
          </p:txBody>
        </p:sp>
        <p:sp>
          <p:nvSpPr>
            <p:cNvPr id="214" name="Freeform 441">
              <a:extLst>
                <a:ext uri="{FF2B5EF4-FFF2-40B4-BE49-F238E27FC236}">
                  <a16:creationId xmlns:a16="http://schemas.microsoft.com/office/drawing/2014/main" xmlns="" id="{AE8BDD42-BE75-4A32-A619-FC5D7A11B50B}"/>
                </a:ext>
              </a:extLst>
            </p:cNvPr>
            <p:cNvSpPr/>
            <p:nvPr/>
          </p:nvSpPr>
          <p:spPr bwMode="auto">
            <a:xfrm>
              <a:off x="5669526" y="4101347"/>
              <a:ext cx="475673" cy="415631"/>
            </a:xfrm>
            <a:custGeom>
              <a:avLst/>
              <a:gdLst>
                <a:gd name="connsiteX0" fmla="*/ 356315 w 5690315"/>
                <a:gd name="connsiteY0" fmla="*/ 2667000 h 4972050"/>
                <a:gd name="connsiteX1" fmla="*/ 356315 w 5690315"/>
                <a:gd name="connsiteY1" fmla="*/ 2667000 h 4972050"/>
                <a:gd name="connsiteX2" fmla="*/ 737315 w 5690315"/>
                <a:gd name="connsiteY2" fmla="*/ 2660650 h 4972050"/>
                <a:gd name="connsiteX3" fmla="*/ 750015 w 5690315"/>
                <a:gd name="connsiteY3" fmla="*/ 1111250 h 4972050"/>
                <a:gd name="connsiteX4" fmla="*/ 1080215 w 5690315"/>
                <a:gd name="connsiteY4" fmla="*/ 1111250 h 4972050"/>
                <a:gd name="connsiteX5" fmla="*/ 1080215 w 5690315"/>
                <a:gd name="connsiteY5" fmla="*/ 419100 h 4972050"/>
                <a:gd name="connsiteX6" fmla="*/ 3220165 w 5690315"/>
                <a:gd name="connsiteY6" fmla="*/ 419100 h 4972050"/>
                <a:gd name="connsiteX7" fmla="*/ 3264615 w 5690315"/>
                <a:gd name="connsiteY7" fmla="*/ 349250 h 4972050"/>
                <a:gd name="connsiteX8" fmla="*/ 3321765 w 5690315"/>
                <a:gd name="connsiteY8" fmla="*/ 349250 h 4972050"/>
                <a:gd name="connsiteX9" fmla="*/ 3290015 w 5690315"/>
                <a:gd name="connsiteY9" fmla="*/ 431800 h 4972050"/>
                <a:gd name="connsiteX10" fmla="*/ 3880565 w 5690315"/>
                <a:gd name="connsiteY10" fmla="*/ 431800 h 4972050"/>
                <a:gd name="connsiteX11" fmla="*/ 4020265 w 5690315"/>
                <a:gd name="connsiteY11" fmla="*/ 520700 h 4972050"/>
                <a:gd name="connsiteX12" fmla="*/ 4172665 w 5690315"/>
                <a:gd name="connsiteY12" fmla="*/ 501650 h 4972050"/>
                <a:gd name="connsiteX13" fmla="*/ 4217115 w 5690315"/>
                <a:gd name="connsiteY13" fmla="*/ 342900 h 4972050"/>
                <a:gd name="connsiteX14" fmla="*/ 4401265 w 5690315"/>
                <a:gd name="connsiteY14" fmla="*/ 298450 h 4972050"/>
                <a:gd name="connsiteX15" fmla="*/ 4471115 w 5690315"/>
                <a:gd name="connsiteY15" fmla="*/ 114300 h 4972050"/>
                <a:gd name="connsiteX16" fmla="*/ 4572715 w 5690315"/>
                <a:gd name="connsiteY16" fmla="*/ 158750 h 4972050"/>
                <a:gd name="connsiteX17" fmla="*/ 4737815 w 5690315"/>
                <a:gd name="connsiteY17" fmla="*/ 0 h 4972050"/>
                <a:gd name="connsiteX18" fmla="*/ 4788615 w 5690315"/>
                <a:gd name="connsiteY18" fmla="*/ 146050 h 4972050"/>
                <a:gd name="connsiteX19" fmla="*/ 4839415 w 5690315"/>
                <a:gd name="connsiteY19" fmla="*/ 165100 h 4972050"/>
                <a:gd name="connsiteX20" fmla="*/ 4864815 w 5690315"/>
                <a:gd name="connsiteY20" fmla="*/ 171450 h 4972050"/>
                <a:gd name="connsiteX21" fmla="*/ 4883865 w 5690315"/>
                <a:gd name="connsiteY21" fmla="*/ 177800 h 4972050"/>
                <a:gd name="connsiteX22" fmla="*/ 4921965 w 5690315"/>
                <a:gd name="connsiteY22" fmla="*/ 203200 h 4972050"/>
                <a:gd name="connsiteX23" fmla="*/ 4928315 w 5690315"/>
                <a:gd name="connsiteY23" fmla="*/ 222250 h 4972050"/>
                <a:gd name="connsiteX24" fmla="*/ 4941015 w 5690315"/>
                <a:gd name="connsiteY24" fmla="*/ 241300 h 4972050"/>
                <a:gd name="connsiteX25" fmla="*/ 4979115 w 5690315"/>
                <a:gd name="connsiteY25" fmla="*/ 254000 h 4972050"/>
                <a:gd name="connsiteX26" fmla="*/ 4985465 w 5690315"/>
                <a:gd name="connsiteY26" fmla="*/ 273050 h 4972050"/>
                <a:gd name="connsiteX27" fmla="*/ 4991815 w 5690315"/>
                <a:gd name="connsiteY27" fmla="*/ 298450 h 4972050"/>
                <a:gd name="connsiteX28" fmla="*/ 5029915 w 5690315"/>
                <a:gd name="connsiteY28" fmla="*/ 311150 h 4972050"/>
                <a:gd name="connsiteX29" fmla="*/ 5074365 w 5690315"/>
                <a:gd name="connsiteY29" fmla="*/ 355600 h 4972050"/>
                <a:gd name="connsiteX30" fmla="*/ 5087065 w 5690315"/>
                <a:gd name="connsiteY30" fmla="*/ 393700 h 4972050"/>
                <a:gd name="connsiteX31" fmla="*/ 5093415 w 5690315"/>
                <a:gd name="connsiteY31" fmla="*/ 431800 h 4972050"/>
                <a:gd name="connsiteX32" fmla="*/ 5125165 w 5690315"/>
                <a:gd name="connsiteY32" fmla="*/ 438150 h 4972050"/>
                <a:gd name="connsiteX33" fmla="*/ 5137865 w 5690315"/>
                <a:gd name="connsiteY33" fmla="*/ 457200 h 4972050"/>
                <a:gd name="connsiteX34" fmla="*/ 5144215 w 5690315"/>
                <a:gd name="connsiteY34" fmla="*/ 495300 h 4972050"/>
                <a:gd name="connsiteX35" fmla="*/ 5150565 w 5690315"/>
                <a:gd name="connsiteY35" fmla="*/ 596900 h 4972050"/>
                <a:gd name="connsiteX36" fmla="*/ 5163265 w 5690315"/>
                <a:gd name="connsiteY36" fmla="*/ 635000 h 4972050"/>
                <a:gd name="connsiteX37" fmla="*/ 5201365 w 5690315"/>
                <a:gd name="connsiteY37" fmla="*/ 660400 h 4972050"/>
                <a:gd name="connsiteX38" fmla="*/ 5214065 w 5690315"/>
                <a:gd name="connsiteY38" fmla="*/ 704850 h 4972050"/>
                <a:gd name="connsiteX39" fmla="*/ 5220415 w 5690315"/>
                <a:gd name="connsiteY39" fmla="*/ 723900 h 4972050"/>
                <a:gd name="connsiteX40" fmla="*/ 5245815 w 5690315"/>
                <a:gd name="connsiteY40" fmla="*/ 736600 h 4972050"/>
                <a:gd name="connsiteX41" fmla="*/ 5252165 w 5690315"/>
                <a:gd name="connsiteY41" fmla="*/ 1231900 h 4972050"/>
                <a:gd name="connsiteX42" fmla="*/ 5283915 w 5690315"/>
                <a:gd name="connsiteY42" fmla="*/ 1454150 h 4972050"/>
                <a:gd name="connsiteX43" fmla="*/ 5315665 w 5690315"/>
                <a:gd name="connsiteY43" fmla="*/ 1574800 h 4972050"/>
                <a:gd name="connsiteX44" fmla="*/ 5385515 w 5690315"/>
                <a:gd name="connsiteY44" fmla="*/ 1625600 h 4972050"/>
                <a:gd name="connsiteX45" fmla="*/ 5474415 w 5690315"/>
                <a:gd name="connsiteY45" fmla="*/ 1663700 h 4972050"/>
                <a:gd name="connsiteX46" fmla="*/ 5537915 w 5690315"/>
                <a:gd name="connsiteY46" fmla="*/ 1670050 h 4972050"/>
                <a:gd name="connsiteX47" fmla="*/ 5569665 w 5690315"/>
                <a:gd name="connsiteY47" fmla="*/ 1708150 h 4972050"/>
                <a:gd name="connsiteX48" fmla="*/ 5576015 w 5690315"/>
                <a:gd name="connsiteY48" fmla="*/ 1746250 h 4972050"/>
                <a:gd name="connsiteX49" fmla="*/ 5582365 w 5690315"/>
                <a:gd name="connsiteY49" fmla="*/ 1784350 h 4972050"/>
                <a:gd name="connsiteX50" fmla="*/ 5633165 w 5690315"/>
                <a:gd name="connsiteY50" fmla="*/ 1778000 h 4972050"/>
                <a:gd name="connsiteX51" fmla="*/ 5658565 w 5690315"/>
                <a:gd name="connsiteY51" fmla="*/ 1797050 h 4972050"/>
                <a:gd name="connsiteX52" fmla="*/ 5677615 w 5690315"/>
                <a:gd name="connsiteY52" fmla="*/ 1797050 h 4972050"/>
                <a:gd name="connsiteX53" fmla="*/ 5690315 w 5690315"/>
                <a:gd name="connsiteY53" fmla="*/ 1835150 h 4972050"/>
                <a:gd name="connsiteX54" fmla="*/ 5664915 w 5690315"/>
                <a:gd name="connsiteY54" fmla="*/ 1917700 h 4972050"/>
                <a:gd name="connsiteX55" fmla="*/ 5614115 w 5690315"/>
                <a:gd name="connsiteY55" fmla="*/ 2025650 h 4972050"/>
                <a:gd name="connsiteX56" fmla="*/ 5417265 w 5690315"/>
                <a:gd name="connsiteY56" fmla="*/ 2089150 h 4972050"/>
                <a:gd name="connsiteX57" fmla="*/ 5296615 w 5690315"/>
                <a:gd name="connsiteY57" fmla="*/ 2203450 h 4972050"/>
                <a:gd name="connsiteX58" fmla="*/ 5233115 w 5690315"/>
                <a:gd name="connsiteY58" fmla="*/ 2197100 h 4972050"/>
                <a:gd name="connsiteX59" fmla="*/ 5214065 w 5690315"/>
                <a:gd name="connsiteY59" fmla="*/ 2336800 h 4972050"/>
                <a:gd name="connsiteX60" fmla="*/ 5214065 w 5690315"/>
                <a:gd name="connsiteY60" fmla="*/ 2501900 h 4972050"/>
                <a:gd name="connsiteX61" fmla="*/ 5150565 w 5690315"/>
                <a:gd name="connsiteY61" fmla="*/ 2698750 h 4972050"/>
                <a:gd name="connsiteX62" fmla="*/ 5068015 w 5690315"/>
                <a:gd name="connsiteY62" fmla="*/ 2876550 h 4972050"/>
                <a:gd name="connsiteX63" fmla="*/ 5061665 w 5690315"/>
                <a:gd name="connsiteY63" fmla="*/ 3009900 h 4972050"/>
                <a:gd name="connsiteX64" fmla="*/ 5068015 w 5690315"/>
                <a:gd name="connsiteY64" fmla="*/ 3130550 h 4972050"/>
                <a:gd name="connsiteX65" fmla="*/ 5080715 w 5690315"/>
                <a:gd name="connsiteY65" fmla="*/ 3219450 h 4972050"/>
                <a:gd name="connsiteX66" fmla="*/ 5010865 w 5690315"/>
                <a:gd name="connsiteY66" fmla="*/ 3473450 h 4972050"/>
                <a:gd name="connsiteX67" fmla="*/ 4934665 w 5690315"/>
                <a:gd name="connsiteY67" fmla="*/ 3663950 h 4972050"/>
                <a:gd name="connsiteX68" fmla="*/ 4833065 w 5690315"/>
                <a:gd name="connsiteY68" fmla="*/ 3695700 h 4972050"/>
                <a:gd name="connsiteX69" fmla="*/ 4560015 w 5690315"/>
                <a:gd name="connsiteY69" fmla="*/ 4089400 h 4972050"/>
                <a:gd name="connsiteX70" fmla="*/ 4528265 w 5690315"/>
                <a:gd name="connsiteY70" fmla="*/ 4324350 h 4972050"/>
                <a:gd name="connsiteX71" fmla="*/ 4471115 w 5690315"/>
                <a:gd name="connsiteY71" fmla="*/ 4349750 h 4972050"/>
                <a:gd name="connsiteX72" fmla="*/ 4344115 w 5690315"/>
                <a:gd name="connsiteY72" fmla="*/ 4356100 h 4972050"/>
                <a:gd name="connsiteX73" fmla="*/ 4337765 w 5690315"/>
                <a:gd name="connsiteY73" fmla="*/ 4375150 h 4972050"/>
                <a:gd name="connsiteX74" fmla="*/ 4331415 w 5690315"/>
                <a:gd name="connsiteY74" fmla="*/ 4464050 h 4972050"/>
                <a:gd name="connsiteX75" fmla="*/ 4293315 w 5690315"/>
                <a:gd name="connsiteY75" fmla="*/ 4476750 h 4972050"/>
                <a:gd name="connsiteX76" fmla="*/ 4274265 w 5690315"/>
                <a:gd name="connsiteY76" fmla="*/ 4489450 h 4972050"/>
                <a:gd name="connsiteX77" fmla="*/ 4261565 w 5690315"/>
                <a:gd name="connsiteY77" fmla="*/ 4508500 h 4972050"/>
                <a:gd name="connsiteX78" fmla="*/ 4255215 w 5690315"/>
                <a:gd name="connsiteY78" fmla="*/ 4718050 h 4972050"/>
                <a:gd name="connsiteX79" fmla="*/ 4248865 w 5690315"/>
                <a:gd name="connsiteY79" fmla="*/ 4756150 h 4972050"/>
                <a:gd name="connsiteX80" fmla="*/ 4236165 w 5690315"/>
                <a:gd name="connsiteY80" fmla="*/ 4838700 h 4972050"/>
                <a:gd name="connsiteX81" fmla="*/ 4223465 w 5690315"/>
                <a:gd name="connsiteY81" fmla="*/ 4864100 h 4972050"/>
                <a:gd name="connsiteX82" fmla="*/ 4191715 w 5690315"/>
                <a:gd name="connsiteY82" fmla="*/ 4914900 h 4972050"/>
                <a:gd name="connsiteX83" fmla="*/ 4147265 w 5690315"/>
                <a:gd name="connsiteY83" fmla="*/ 4908550 h 4972050"/>
                <a:gd name="connsiteX84" fmla="*/ 4159965 w 5690315"/>
                <a:gd name="connsiteY84" fmla="*/ 4800600 h 4972050"/>
                <a:gd name="connsiteX85" fmla="*/ 4166315 w 5690315"/>
                <a:gd name="connsiteY85" fmla="*/ 4768850 h 4972050"/>
                <a:gd name="connsiteX86" fmla="*/ 4179015 w 5690315"/>
                <a:gd name="connsiteY86" fmla="*/ 4730750 h 4972050"/>
                <a:gd name="connsiteX87" fmla="*/ 4172665 w 5690315"/>
                <a:gd name="connsiteY87" fmla="*/ 4641850 h 4972050"/>
                <a:gd name="connsiteX88" fmla="*/ 4159965 w 5690315"/>
                <a:gd name="connsiteY88" fmla="*/ 4622800 h 4972050"/>
                <a:gd name="connsiteX89" fmla="*/ 4121865 w 5690315"/>
                <a:gd name="connsiteY89" fmla="*/ 4597400 h 4972050"/>
                <a:gd name="connsiteX90" fmla="*/ 4083765 w 5690315"/>
                <a:gd name="connsiteY90" fmla="*/ 4559300 h 4972050"/>
                <a:gd name="connsiteX91" fmla="*/ 4058365 w 5690315"/>
                <a:gd name="connsiteY91" fmla="*/ 4546600 h 4972050"/>
                <a:gd name="connsiteX92" fmla="*/ 4020265 w 5690315"/>
                <a:gd name="connsiteY92" fmla="*/ 4533900 h 4972050"/>
                <a:gd name="connsiteX93" fmla="*/ 4001215 w 5690315"/>
                <a:gd name="connsiteY93" fmla="*/ 4514850 h 4972050"/>
                <a:gd name="connsiteX94" fmla="*/ 3982165 w 5690315"/>
                <a:gd name="connsiteY94" fmla="*/ 4508500 h 4972050"/>
                <a:gd name="connsiteX95" fmla="*/ 3963115 w 5690315"/>
                <a:gd name="connsiteY95" fmla="*/ 4495800 h 4972050"/>
                <a:gd name="connsiteX96" fmla="*/ 3937715 w 5690315"/>
                <a:gd name="connsiteY96" fmla="*/ 4483100 h 4972050"/>
                <a:gd name="connsiteX97" fmla="*/ 3918665 w 5690315"/>
                <a:gd name="connsiteY97" fmla="*/ 4203700 h 4972050"/>
                <a:gd name="connsiteX98" fmla="*/ 3899615 w 5690315"/>
                <a:gd name="connsiteY98" fmla="*/ 4165600 h 4972050"/>
                <a:gd name="connsiteX99" fmla="*/ 3893265 w 5690315"/>
                <a:gd name="connsiteY99" fmla="*/ 4146550 h 4972050"/>
                <a:gd name="connsiteX100" fmla="*/ 3899615 w 5690315"/>
                <a:gd name="connsiteY100" fmla="*/ 4089400 h 4972050"/>
                <a:gd name="connsiteX101" fmla="*/ 3912315 w 5690315"/>
                <a:gd name="connsiteY101" fmla="*/ 4044950 h 4972050"/>
                <a:gd name="connsiteX102" fmla="*/ 3918665 w 5690315"/>
                <a:gd name="connsiteY102" fmla="*/ 4013200 h 4972050"/>
                <a:gd name="connsiteX103" fmla="*/ 3931365 w 5690315"/>
                <a:gd name="connsiteY103" fmla="*/ 3987800 h 4972050"/>
                <a:gd name="connsiteX104" fmla="*/ 3931365 w 5690315"/>
                <a:gd name="connsiteY104" fmla="*/ 3930650 h 4972050"/>
                <a:gd name="connsiteX105" fmla="*/ 3740865 w 5690315"/>
                <a:gd name="connsiteY105" fmla="*/ 3930650 h 4972050"/>
                <a:gd name="connsiteX106" fmla="*/ 3759915 w 5690315"/>
                <a:gd name="connsiteY106" fmla="*/ 4051300 h 4972050"/>
                <a:gd name="connsiteX107" fmla="*/ 3531315 w 5690315"/>
                <a:gd name="connsiteY107" fmla="*/ 4032250 h 4972050"/>
                <a:gd name="connsiteX108" fmla="*/ 3626565 w 5690315"/>
                <a:gd name="connsiteY108" fmla="*/ 4108450 h 4972050"/>
                <a:gd name="connsiteX109" fmla="*/ 3632915 w 5690315"/>
                <a:gd name="connsiteY109" fmla="*/ 4318000 h 4972050"/>
                <a:gd name="connsiteX110" fmla="*/ 3671015 w 5690315"/>
                <a:gd name="connsiteY110" fmla="*/ 4362450 h 4972050"/>
                <a:gd name="connsiteX111" fmla="*/ 3467815 w 5690315"/>
                <a:gd name="connsiteY111" fmla="*/ 4508500 h 4972050"/>
                <a:gd name="connsiteX112" fmla="*/ 3258265 w 5690315"/>
                <a:gd name="connsiteY112" fmla="*/ 4806950 h 4972050"/>
                <a:gd name="connsiteX113" fmla="*/ 3093165 w 5690315"/>
                <a:gd name="connsiteY113" fmla="*/ 4826000 h 4972050"/>
                <a:gd name="connsiteX114" fmla="*/ 2788365 w 5690315"/>
                <a:gd name="connsiteY114" fmla="*/ 4616450 h 4972050"/>
                <a:gd name="connsiteX115" fmla="*/ 2635965 w 5690315"/>
                <a:gd name="connsiteY115" fmla="*/ 4705350 h 4972050"/>
                <a:gd name="connsiteX116" fmla="*/ 2655015 w 5690315"/>
                <a:gd name="connsiteY116" fmla="*/ 4819650 h 4972050"/>
                <a:gd name="connsiteX117" fmla="*/ 2489915 w 5690315"/>
                <a:gd name="connsiteY117" fmla="*/ 4813300 h 4972050"/>
                <a:gd name="connsiteX118" fmla="*/ 2362915 w 5690315"/>
                <a:gd name="connsiteY118" fmla="*/ 4972050 h 4972050"/>
                <a:gd name="connsiteX119" fmla="*/ 2115265 w 5690315"/>
                <a:gd name="connsiteY119" fmla="*/ 4965700 h 4972050"/>
                <a:gd name="connsiteX120" fmla="*/ 2058115 w 5690315"/>
                <a:gd name="connsiteY120" fmla="*/ 4857750 h 4972050"/>
                <a:gd name="connsiteX121" fmla="*/ 1785065 w 5690315"/>
                <a:gd name="connsiteY121" fmla="*/ 4864100 h 4972050"/>
                <a:gd name="connsiteX122" fmla="*/ 1677115 w 5690315"/>
                <a:gd name="connsiteY122" fmla="*/ 4914900 h 4972050"/>
                <a:gd name="connsiteX123" fmla="*/ 1543765 w 5690315"/>
                <a:gd name="connsiteY123" fmla="*/ 4870450 h 4972050"/>
                <a:gd name="connsiteX124" fmla="*/ 1505665 w 5690315"/>
                <a:gd name="connsiteY124" fmla="*/ 4737100 h 4972050"/>
                <a:gd name="connsiteX125" fmla="*/ 1397715 w 5690315"/>
                <a:gd name="connsiteY125" fmla="*/ 4660900 h 4972050"/>
                <a:gd name="connsiteX126" fmla="*/ 1397715 w 5690315"/>
                <a:gd name="connsiteY126" fmla="*/ 4641850 h 4972050"/>
                <a:gd name="connsiteX127" fmla="*/ 1416765 w 5690315"/>
                <a:gd name="connsiteY127" fmla="*/ 4591050 h 4972050"/>
                <a:gd name="connsiteX128" fmla="*/ 1404065 w 5690315"/>
                <a:gd name="connsiteY128" fmla="*/ 4572000 h 4972050"/>
                <a:gd name="connsiteX129" fmla="*/ 1365965 w 5690315"/>
                <a:gd name="connsiteY129" fmla="*/ 4552950 h 4972050"/>
                <a:gd name="connsiteX130" fmla="*/ 1264365 w 5690315"/>
                <a:gd name="connsiteY130" fmla="*/ 4559300 h 4972050"/>
                <a:gd name="connsiteX131" fmla="*/ 1238965 w 5690315"/>
                <a:gd name="connsiteY131" fmla="*/ 4565650 h 4972050"/>
                <a:gd name="connsiteX132" fmla="*/ 1118315 w 5690315"/>
                <a:gd name="connsiteY132" fmla="*/ 4572000 h 4972050"/>
                <a:gd name="connsiteX133" fmla="*/ 1105615 w 5690315"/>
                <a:gd name="connsiteY133" fmla="*/ 4622800 h 4972050"/>
                <a:gd name="connsiteX134" fmla="*/ 1099265 w 5690315"/>
                <a:gd name="connsiteY134" fmla="*/ 4737100 h 4972050"/>
                <a:gd name="connsiteX135" fmla="*/ 1086565 w 5690315"/>
                <a:gd name="connsiteY135" fmla="*/ 4756150 h 4972050"/>
                <a:gd name="connsiteX136" fmla="*/ 1080215 w 5690315"/>
                <a:gd name="connsiteY136" fmla="*/ 4775200 h 4972050"/>
                <a:gd name="connsiteX137" fmla="*/ 1029415 w 5690315"/>
                <a:gd name="connsiteY137" fmla="*/ 4794250 h 4972050"/>
                <a:gd name="connsiteX138" fmla="*/ 921465 w 5690315"/>
                <a:gd name="connsiteY138" fmla="*/ 4781550 h 4972050"/>
                <a:gd name="connsiteX139" fmla="*/ 883365 w 5690315"/>
                <a:gd name="connsiteY139" fmla="*/ 4768850 h 4972050"/>
                <a:gd name="connsiteX140" fmla="*/ 775415 w 5690315"/>
                <a:gd name="connsiteY140" fmla="*/ 4775200 h 4972050"/>
                <a:gd name="connsiteX141" fmla="*/ 737315 w 5690315"/>
                <a:gd name="connsiteY141" fmla="*/ 4794250 h 4972050"/>
                <a:gd name="connsiteX142" fmla="*/ 673815 w 5690315"/>
                <a:gd name="connsiteY142" fmla="*/ 4813300 h 4972050"/>
                <a:gd name="connsiteX143" fmla="*/ 654765 w 5690315"/>
                <a:gd name="connsiteY143" fmla="*/ 4819650 h 4972050"/>
                <a:gd name="connsiteX144" fmla="*/ 578565 w 5690315"/>
                <a:gd name="connsiteY144" fmla="*/ 4787900 h 4972050"/>
                <a:gd name="connsiteX145" fmla="*/ 591265 w 5690315"/>
                <a:gd name="connsiteY145" fmla="*/ 4768850 h 4972050"/>
                <a:gd name="connsiteX146" fmla="*/ 584915 w 5690315"/>
                <a:gd name="connsiteY146" fmla="*/ 4654550 h 4972050"/>
                <a:gd name="connsiteX147" fmla="*/ 559515 w 5690315"/>
                <a:gd name="connsiteY147" fmla="*/ 4616450 h 4972050"/>
                <a:gd name="connsiteX148" fmla="*/ 553165 w 5690315"/>
                <a:gd name="connsiteY148" fmla="*/ 4591050 h 4972050"/>
                <a:gd name="connsiteX149" fmla="*/ 521415 w 5690315"/>
                <a:gd name="connsiteY149" fmla="*/ 4559300 h 4972050"/>
                <a:gd name="connsiteX150" fmla="*/ 483315 w 5690315"/>
                <a:gd name="connsiteY150" fmla="*/ 4521200 h 4972050"/>
                <a:gd name="connsiteX151" fmla="*/ 451565 w 5690315"/>
                <a:gd name="connsiteY151" fmla="*/ 4489450 h 4972050"/>
                <a:gd name="connsiteX152" fmla="*/ 432515 w 5690315"/>
                <a:gd name="connsiteY152" fmla="*/ 4451350 h 4972050"/>
                <a:gd name="connsiteX153" fmla="*/ 394415 w 5690315"/>
                <a:gd name="connsiteY153" fmla="*/ 4419600 h 4972050"/>
                <a:gd name="connsiteX154" fmla="*/ 369015 w 5690315"/>
                <a:gd name="connsiteY154" fmla="*/ 4381500 h 4972050"/>
                <a:gd name="connsiteX155" fmla="*/ 356315 w 5690315"/>
                <a:gd name="connsiteY155" fmla="*/ 4362450 h 4972050"/>
                <a:gd name="connsiteX156" fmla="*/ 318215 w 5690315"/>
                <a:gd name="connsiteY156" fmla="*/ 4337050 h 4972050"/>
                <a:gd name="connsiteX157" fmla="*/ 305515 w 5690315"/>
                <a:gd name="connsiteY157" fmla="*/ 4318000 h 4972050"/>
                <a:gd name="connsiteX158" fmla="*/ 343615 w 5690315"/>
                <a:gd name="connsiteY158" fmla="*/ 4279900 h 4972050"/>
                <a:gd name="connsiteX159" fmla="*/ 362665 w 5690315"/>
                <a:gd name="connsiteY159" fmla="*/ 4273550 h 4972050"/>
                <a:gd name="connsiteX160" fmla="*/ 330915 w 5690315"/>
                <a:gd name="connsiteY160" fmla="*/ 4235450 h 4972050"/>
                <a:gd name="connsiteX161" fmla="*/ 324565 w 5690315"/>
                <a:gd name="connsiteY161" fmla="*/ 4171950 h 4972050"/>
                <a:gd name="connsiteX162" fmla="*/ 311865 w 5690315"/>
                <a:gd name="connsiteY162" fmla="*/ 4152900 h 4972050"/>
                <a:gd name="connsiteX163" fmla="*/ 305515 w 5690315"/>
                <a:gd name="connsiteY163" fmla="*/ 4133850 h 4972050"/>
                <a:gd name="connsiteX164" fmla="*/ 286465 w 5690315"/>
                <a:gd name="connsiteY164" fmla="*/ 4127500 h 4972050"/>
                <a:gd name="connsiteX165" fmla="*/ 267415 w 5690315"/>
                <a:gd name="connsiteY165" fmla="*/ 4114800 h 4972050"/>
                <a:gd name="connsiteX166" fmla="*/ 254715 w 5690315"/>
                <a:gd name="connsiteY166" fmla="*/ 4076700 h 4972050"/>
                <a:gd name="connsiteX167" fmla="*/ 248365 w 5690315"/>
                <a:gd name="connsiteY167" fmla="*/ 4038600 h 4972050"/>
                <a:gd name="connsiteX168" fmla="*/ 229315 w 5690315"/>
                <a:gd name="connsiteY168" fmla="*/ 4032250 h 4972050"/>
                <a:gd name="connsiteX169" fmla="*/ 216615 w 5690315"/>
                <a:gd name="connsiteY169" fmla="*/ 3943350 h 4972050"/>
                <a:gd name="connsiteX170" fmla="*/ 210265 w 5690315"/>
                <a:gd name="connsiteY170" fmla="*/ 3924300 h 4972050"/>
                <a:gd name="connsiteX171" fmla="*/ 197565 w 5690315"/>
                <a:gd name="connsiteY171" fmla="*/ 3822700 h 4972050"/>
                <a:gd name="connsiteX172" fmla="*/ 172165 w 5690315"/>
                <a:gd name="connsiteY172" fmla="*/ 3784600 h 4972050"/>
                <a:gd name="connsiteX173" fmla="*/ 146765 w 5690315"/>
                <a:gd name="connsiteY173" fmla="*/ 3689350 h 4972050"/>
                <a:gd name="connsiteX174" fmla="*/ 64215 w 5690315"/>
                <a:gd name="connsiteY174" fmla="*/ 3702050 h 4972050"/>
                <a:gd name="connsiteX175" fmla="*/ 38815 w 5690315"/>
                <a:gd name="connsiteY175" fmla="*/ 3708400 h 4972050"/>
                <a:gd name="connsiteX176" fmla="*/ 715 w 5690315"/>
                <a:gd name="connsiteY176" fmla="*/ 3714750 h 4972050"/>
                <a:gd name="connsiteX177" fmla="*/ 19765 w 5690315"/>
                <a:gd name="connsiteY177" fmla="*/ 3492500 h 4972050"/>
                <a:gd name="connsiteX178" fmla="*/ 32465 w 5690315"/>
                <a:gd name="connsiteY178" fmla="*/ 3473450 h 4972050"/>
                <a:gd name="connsiteX179" fmla="*/ 57865 w 5690315"/>
                <a:gd name="connsiteY179" fmla="*/ 3467100 h 4972050"/>
                <a:gd name="connsiteX180" fmla="*/ 76915 w 5690315"/>
                <a:gd name="connsiteY180" fmla="*/ 3422650 h 4972050"/>
                <a:gd name="connsiteX181" fmla="*/ 83265 w 5690315"/>
                <a:gd name="connsiteY181" fmla="*/ 3403600 h 4972050"/>
                <a:gd name="connsiteX182" fmla="*/ 95965 w 5690315"/>
                <a:gd name="connsiteY182" fmla="*/ 3263900 h 4972050"/>
                <a:gd name="connsiteX183" fmla="*/ 108665 w 5690315"/>
                <a:gd name="connsiteY183" fmla="*/ 3244850 h 4972050"/>
                <a:gd name="connsiteX184" fmla="*/ 146765 w 5690315"/>
                <a:gd name="connsiteY184" fmla="*/ 3232150 h 4972050"/>
                <a:gd name="connsiteX185" fmla="*/ 165815 w 5690315"/>
                <a:gd name="connsiteY185" fmla="*/ 3098800 h 4972050"/>
                <a:gd name="connsiteX186" fmla="*/ 172165 w 5690315"/>
                <a:gd name="connsiteY186" fmla="*/ 3073400 h 4972050"/>
                <a:gd name="connsiteX187" fmla="*/ 210265 w 5690315"/>
                <a:gd name="connsiteY187" fmla="*/ 3041650 h 4972050"/>
                <a:gd name="connsiteX188" fmla="*/ 222965 w 5690315"/>
                <a:gd name="connsiteY188" fmla="*/ 3022600 h 4972050"/>
                <a:gd name="connsiteX189" fmla="*/ 261065 w 5690315"/>
                <a:gd name="connsiteY189" fmla="*/ 3003550 h 4972050"/>
                <a:gd name="connsiteX190" fmla="*/ 280115 w 5690315"/>
                <a:gd name="connsiteY190" fmla="*/ 2984500 h 4972050"/>
                <a:gd name="connsiteX191" fmla="*/ 305515 w 5690315"/>
                <a:gd name="connsiteY191" fmla="*/ 2965450 h 4972050"/>
                <a:gd name="connsiteX192" fmla="*/ 324565 w 5690315"/>
                <a:gd name="connsiteY192" fmla="*/ 2921000 h 4972050"/>
                <a:gd name="connsiteX193" fmla="*/ 362665 w 5690315"/>
                <a:gd name="connsiteY193" fmla="*/ 2876550 h 4972050"/>
                <a:gd name="connsiteX194" fmla="*/ 369015 w 5690315"/>
                <a:gd name="connsiteY194" fmla="*/ 2857500 h 4972050"/>
                <a:gd name="connsiteX195" fmla="*/ 356315 w 5690315"/>
                <a:gd name="connsiteY195" fmla="*/ 2667000 h 497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690315" h="4972050">
                  <a:moveTo>
                    <a:pt x="356315" y="2667000"/>
                  </a:moveTo>
                  <a:lnTo>
                    <a:pt x="356315" y="2667000"/>
                  </a:lnTo>
                  <a:lnTo>
                    <a:pt x="737315" y="2660650"/>
                  </a:lnTo>
                  <a:lnTo>
                    <a:pt x="750015" y="1111250"/>
                  </a:lnTo>
                  <a:lnTo>
                    <a:pt x="1080215" y="1111250"/>
                  </a:lnTo>
                  <a:lnTo>
                    <a:pt x="1080215" y="419100"/>
                  </a:lnTo>
                  <a:lnTo>
                    <a:pt x="3220165" y="419100"/>
                  </a:lnTo>
                  <a:lnTo>
                    <a:pt x="3264615" y="349250"/>
                  </a:lnTo>
                  <a:lnTo>
                    <a:pt x="3321765" y="349250"/>
                  </a:lnTo>
                  <a:lnTo>
                    <a:pt x="3290015" y="431800"/>
                  </a:lnTo>
                  <a:lnTo>
                    <a:pt x="3880565" y="431800"/>
                  </a:lnTo>
                  <a:lnTo>
                    <a:pt x="4020265" y="520700"/>
                  </a:lnTo>
                  <a:lnTo>
                    <a:pt x="4172665" y="501650"/>
                  </a:lnTo>
                  <a:lnTo>
                    <a:pt x="4217115" y="342900"/>
                  </a:lnTo>
                  <a:lnTo>
                    <a:pt x="4401265" y="298450"/>
                  </a:lnTo>
                  <a:lnTo>
                    <a:pt x="4471115" y="114300"/>
                  </a:lnTo>
                  <a:lnTo>
                    <a:pt x="4572715" y="158750"/>
                  </a:lnTo>
                  <a:lnTo>
                    <a:pt x="4737815" y="0"/>
                  </a:lnTo>
                  <a:lnTo>
                    <a:pt x="4788615" y="146050"/>
                  </a:lnTo>
                  <a:cubicBezTo>
                    <a:pt x="4805548" y="152400"/>
                    <a:pt x="4822258" y="159381"/>
                    <a:pt x="4839415" y="165100"/>
                  </a:cubicBezTo>
                  <a:cubicBezTo>
                    <a:pt x="4847694" y="167860"/>
                    <a:pt x="4856424" y="169052"/>
                    <a:pt x="4864815" y="171450"/>
                  </a:cubicBezTo>
                  <a:cubicBezTo>
                    <a:pt x="4871251" y="173289"/>
                    <a:pt x="4877515" y="175683"/>
                    <a:pt x="4883865" y="177800"/>
                  </a:cubicBezTo>
                  <a:lnTo>
                    <a:pt x="4921965" y="203200"/>
                  </a:lnTo>
                  <a:cubicBezTo>
                    <a:pt x="4927534" y="206913"/>
                    <a:pt x="4925322" y="216263"/>
                    <a:pt x="4928315" y="222250"/>
                  </a:cubicBezTo>
                  <a:cubicBezTo>
                    <a:pt x="4931728" y="229076"/>
                    <a:pt x="4934543" y="237255"/>
                    <a:pt x="4941015" y="241300"/>
                  </a:cubicBezTo>
                  <a:cubicBezTo>
                    <a:pt x="4952367" y="248395"/>
                    <a:pt x="4979115" y="254000"/>
                    <a:pt x="4979115" y="254000"/>
                  </a:cubicBezTo>
                  <a:cubicBezTo>
                    <a:pt x="4981232" y="260350"/>
                    <a:pt x="4983626" y="266614"/>
                    <a:pt x="4985465" y="273050"/>
                  </a:cubicBezTo>
                  <a:cubicBezTo>
                    <a:pt x="4987863" y="281441"/>
                    <a:pt x="4985189" y="292770"/>
                    <a:pt x="4991815" y="298450"/>
                  </a:cubicBezTo>
                  <a:cubicBezTo>
                    <a:pt x="5001979" y="307162"/>
                    <a:pt x="5029915" y="311150"/>
                    <a:pt x="5029915" y="311150"/>
                  </a:cubicBezTo>
                  <a:cubicBezTo>
                    <a:pt x="5059028" y="354819"/>
                    <a:pt x="5040835" y="344423"/>
                    <a:pt x="5074365" y="355600"/>
                  </a:cubicBezTo>
                  <a:lnTo>
                    <a:pt x="5087065" y="393700"/>
                  </a:lnTo>
                  <a:cubicBezTo>
                    <a:pt x="5091136" y="405914"/>
                    <a:pt x="5085036" y="422024"/>
                    <a:pt x="5093415" y="431800"/>
                  </a:cubicBezTo>
                  <a:cubicBezTo>
                    <a:pt x="5100439" y="439995"/>
                    <a:pt x="5114582" y="436033"/>
                    <a:pt x="5125165" y="438150"/>
                  </a:cubicBezTo>
                  <a:cubicBezTo>
                    <a:pt x="5129398" y="444500"/>
                    <a:pt x="5135452" y="449960"/>
                    <a:pt x="5137865" y="457200"/>
                  </a:cubicBezTo>
                  <a:cubicBezTo>
                    <a:pt x="5141936" y="469414"/>
                    <a:pt x="5143049" y="482478"/>
                    <a:pt x="5144215" y="495300"/>
                  </a:cubicBezTo>
                  <a:cubicBezTo>
                    <a:pt x="5147287" y="529093"/>
                    <a:pt x="5145980" y="563278"/>
                    <a:pt x="5150565" y="596900"/>
                  </a:cubicBezTo>
                  <a:cubicBezTo>
                    <a:pt x="5152374" y="610164"/>
                    <a:pt x="5159032" y="622300"/>
                    <a:pt x="5163265" y="635000"/>
                  </a:cubicBezTo>
                  <a:cubicBezTo>
                    <a:pt x="5168092" y="649480"/>
                    <a:pt x="5201365" y="660400"/>
                    <a:pt x="5201365" y="660400"/>
                  </a:cubicBezTo>
                  <a:cubicBezTo>
                    <a:pt x="5216590" y="706075"/>
                    <a:pt x="5198118" y="649036"/>
                    <a:pt x="5214065" y="704850"/>
                  </a:cubicBezTo>
                  <a:cubicBezTo>
                    <a:pt x="5215904" y="711286"/>
                    <a:pt x="5214968" y="720009"/>
                    <a:pt x="5220415" y="723900"/>
                  </a:cubicBezTo>
                  <a:cubicBezTo>
                    <a:pt x="5240069" y="737939"/>
                    <a:pt x="5279005" y="736600"/>
                    <a:pt x="5245815" y="736600"/>
                  </a:cubicBezTo>
                  <a:cubicBezTo>
                    <a:pt x="5247932" y="901700"/>
                    <a:pt x="5250048" y="1066800"/>
                    <a:pt x="5252165" y="1231900"/>
                  </a:cubicBezTo>
                  <a:lnTo>
                    <a:pt x="5283915" y="1454150"/>
                  </a:lnTo>
                  <a:lnTo>
                    <a:pt x="5315665" y="1574800"/>
                  </a:lnTo>
                  <a:lnTo>
                    <a:pt x="5385515" y="1625600"/>
                  </a:lnTo>
                  <a:lnTo>
                    <a:pt x="5474415" y="1663700"/>
                  </a:lnTo>
                  <a:lnTo>
                    <a:pt x="5537915" y="1670050"/>
                  </a:lnTo>
                  <a:lnTo>
                    <a:pt x="5569665" y="1708150"/>
                  </a:lnTo>
                  <a:lnTo>
                    <a:pt x="5576015" y="1746250"/>
                  </a:lnTo>
                  <a:lnTo>
                    <a:pt x="5582365" y="1784350"/>
                  </a:lnTo>
                  <a:lnTo>
                    <a:pt x="5633165" y="1778000"/>
                  </a:lnTo>
                  <a:lnTo>
                    <a:pt x="5658565" y="1797050"/>
                  </a:lnTo>
                  <a:lnTo>
                    <a:pt x="5677615" y="1797050"/>
                  </a:lnTo>
                  <a:lnTo>
                    <a:pt x="5690315" y="1835150"/>
                  </a:lnTo>
                  <a:lnTo>
                    <a:pt x="5664915" y="1917700"/>
                  </a:lnTo>
                  <a:lnTo>
                    <a:pt x="5614115" y="2025650"/>
                  </a:lnTo>
                  <a:lnTo>
                    <a:pt x="5417265" y="2089150"/>
                  </a:lnTo>
                  <a:lnTo>
                    <a:pt x="5296615" y="2203450"/>
                  </a:lnTo>
                  <a:lnTo>
                    <a:pt x="5233115" y="2197100"/>
                  </a:lnTo>
                  <a:lnTo>
                    <a:pt x="5214065" y="2336800"/>
                  </a:lnTo>
                  <a:lnTo>
                    <a:pt x="5214065" y="2501900"/>
                  </a:lnTo>
                  <a:lnTo>
                    <a:pt x="5150565" y="2698750"/>
                  </a:lnTo>
                  <a:lnTo>
                    <a:pt x="5068015" y="2876550"/>
                  </a:lnTo>
                  <a:lnTo>
                    <a:pt x="5061665" y="3009900"/>
                  </a:lnTo>
                  <a:lnTo>
                    <a:pt x="5068015" y="3130550"/>
                  </a:lnTo>
                  <a:lnTo>
                    <a:pt x="5080715" y="3219450"/>
                  </a:lnTo>
                  <a:lnTo>
                    <a:pt x="5010865" y="3473450"/>
                  </a:lnTo>
                  <a:lnTo>
                    <a:pt x="4934665" y="3663950"/>
                  </a:lnTo>
                  <a:lnTo>
                    <a:pt x="4833065" y="3695700"/>
                  </a:lnTo>
                  <a:lnTo>
                    <a:pt x="4560015" y="4089400"/>
                  </a:lnTo>
                  <a:lnTo>
                    <a:pt x="4528265" y="4324350"/>
                  </a:lnTo>
                  <a:lnTo>
                    <a:pt x="4471115" y="4349750"/>
                  </a:lnTo>
                  <a:cubicBezTo>
                    <a:pt x="4428782" y="4351867"/>
                    <a:pt x="4385753" y="4348169"/>
                    <a:pt x="4344115" y="4356100"/>
                  </a:cubicBezTo>
                  <a:cubicBezTo>
                    <a:pt x="4337540" y="4357352"/>
                    <a:pt x="4338547" y="4368502"/>
                    <a:pt x="4337765" y="4375150"/>
                  </a:cubicBezTo>
                  <a:cubicBezTo>
                    <a:pt x="4334294" y="4404655"/>
                    <a:pt x="4343323" y="4436832"/>
                    <a:pt x="4331415" y="4464050"/>
                  </a:cubicBezTo>
                  <a:cubicBezTo>
                    <a:pt x="4326049" y="4476315"/>
                    <a:pt x="4293315" y="4476750"/>
                    <a:pt x="4293315" y="4476750"/>
                  </a:cubicBezTo>
                  <a:cubicBezTo>
                    <a:pt x="4286965" y="4480983"/>
                    <a:pt x="4279661" y="4484054"/>
                    <a:pt x="4274265" y="4489450"/>
                  </a:cubicBezTo>
                  <a:cubicBezTo>
                    <a:pt x="4268869" y="4494846"/>
                    <a:pt x="4262199" y="4500895"/>
                    <a:pt x="4261565" y="4508500"/>
                  </a:cubicBezTo>
                  <a:cubicBezTo>
                    <a:pt x="4255762" y="4578141"/>
                    <a:pt x="4258794" y="4648260"/>
                    <a:pt x="4255215" y="4718050"/>
                  </a:cubicBezTo>
                  <a:cubicBezTo>
                    <a:pt x="4254556" y="4730908"/>
                    <a:pt x="4250686" y="4743404"/>
                    <a:pt x="4248865" y="4756150"/>
                  </a:cubicBezTo>
                  <a:cubicBezTo>
                    <a:pt x="4246920" y="4769764"/>
                    <a:pt x="4242229" y="4820508"/>
                    <a:pt x="4236165" y="4838700"/>
                  </a:cubicBezTo>
                  <a:cubicBezTo>
                    <a:pt x="4233172" y="4847680"/>
                    <a:pt x="4226981" y="4855311"/>
                    <a:pt x="4223465" y="4864100"/>
                  </a:cubicBezTo>
                  <a:cubicBezTo>
                    <a:pt x="4204230" y="4912188"/>
                    <a:pt x="4224253" y="4893208"/>
                    <a:pt x="4191715" y="4914900"/>
                  </a:cubicBezTo>
                  <a:cubicBezTo>
                    <a:pt x="4176898" y="4912783"/>
                    <a:pt x="4154432" y="4921690"/>
                    <a:pt x="4147265" y="4908550"/>
                  </a:cubicBezTo>
                  <a:cubicBezTo>
                    <a:pt x="4144960" y="4904324"/>
                    <a:pt x="4157744" y="4813925"/>
                    <a:pt x="4159965" y="4800600"/>
                  </a:cubicBezTo>
                  <a:cubicBezTo>
                    <a:pt x="4161739" y="4789954"/>
                    <a:pt x="4163475" y="4779263"/>
                    <a:pt x="4166315" y="4768850"/>
                  </a:cubicBezTo>
                  <a:cubicBezTo>
                    <a:pt x="4169837" y="4755935"/>
                    <a:pt x="4179015" y="4730750"/>
                    <a:pt x="4179015" y="4730750"/>
                  </a:cubicBezTo>
                  <a:cubicBezTo>
                    <a:pt x="4176898" y="4701117"/>
                    <a:pt x="4177828" y="4671107"/>
                    <a:pt x="4172665" y="4641850"/>
                  </a:cubicBezTo>
                  <a:cubicBezTo>
                    <a:pt x="4171339" y="4634334"/>
                    <a:pt x="4165708" y="4627826"/>
                    <a:pt x="4159965" y="4622800"/>
                  </a:cubicBezTo>
                  <a:cubicBezTo>
                    <a:pt x="4148478" y="4612749"/>
                    <a:pt x="4134565" y="4605867"/>
                    <a:pt x="4121865" y="4597400"/>
                  </a:cubicBezTo>
                  <a:cubicBezTo>
                    <a:pt x="4106921" y="4587437"/>
                    <a:pt x="4099829" y="4567332"/>
                    <a:pt x="4083765" y="4559300"/>
                  </a:cubicBezTo>
                  <a:cubicBezTo>
                    <a:pt x="4075298" y="4555067"/>
                    <a:pt x="4067154" y="4550116"/>
                    <a:pt x="4058365" y="4546600"/>
                  </a:cubicBezTo>
                  <a:cubicBezTo>
                    <a:pt x="4045936" y="4541628"/>
                    <a:pt x="4020265" y="4533900"/>
                    <a:pt x="4020265" y="4533900"/>
                  </a:cubicBezTo>
                  <a:cubicBezTo>
                    <a:pt x="4013915" y="4527550"/>
                    <a:pt x="4008687" y="4519831"/>
                    <a:pt x="4001215" y="4514850"/>
                  </a:cubicBezTo>
                  <a:cubicBezTo>
                    <a:pt x="3995646" y="4511137"/>
                    <a:pt x="3988152" y="4511493"/>
                    <a:pt x="3982165" y="4508500"/>
                  </a:cubicBezTo>
                  <a:cubicBezTo>
                    <a:pt x="3975339" y="4505087"/>
                    <a:pt x="3969741" y="4499586"/>
                    <a:pt x="3963115" y="4495800"/>
                  </a:cubicBezTo>
                  <a:cubicBezTo>
                    <a:pt x="3954896" y="4491104"/>
                    <a:pt x="3946182" y="4487333"/>
                    <a:pt x="3937715" y="4483100"/>
                  </a:cubicBezTo>
                  <a:cubicBezTo>
                    <a:pt x="3886441" y="4380551"/>
                    <a:pt x="3931500" y="4479661"/>
                    <a:pt x="3918665" y="4203700"/>
                  </a:cubicBezTo>
                  <a:cubicBezTo>
                    <a:pt x="3917846" y="4186102"/>
                    <a:pt x="3906969" y="4180309"/>
                    <a:pt x="3899615" y="4165600"/>
                  </a:cubicBezTo>
                  <a:cubicBezTo>
                    <a:pt x="3896622" y="4159613"/>
                    <a:pt x="3895382" y="4152900"/>
                    <a:pt x="3893265" y="4146550"/>
                  </a:cubicBezTo>
                  <a:cubicBezTo>
                    <a:pt x="3929248" y="4038600"/>
                    <a:pt x="3899615" y="4152900"/>
                    <a:pt x="3899615" y="4089400"/>
                  </a:cubicBezTo>
                  <a:cubicBezTo>
                    <a:pt x="3899615" y="4077522"/>
                    <a:pt x="3909321" y="4056928"/>
                    <a:pt x="3912315" y="4044950"/>
                  </a:cubicBezTo>
                  <a:cubicBezTo>
                    <a:pt x="3914933" y="4034479"/>
                    <a:pt x="3915252" y="4023439"/>
                    <a:pt x="3918665" y="4013200"/>
                  </a:cubicBezTo>
                  <a:cubicBezTo>
                    <a:pt x="3921658" y="4004220"/>
                    <a:pt x="3929926" y="3997156"/>
                    <a:pt x="3931365" y="3987800"/>
                  </a:cubicBezTo>
                  <a:cubicBezTo>
                    <a:pt x="3934262" y="3968972"/>
                    <a:pt x="3931365" y="3949700"/>
                    <a:pt x="3931365" y="3930650"/>
                  </a:cubicBezTo>
                  <a:lnTo>
                    <a:pt x="3740865" y="3930650"/>
                  </a:lnTo>
                  <a:lnTo>
                    <a:pt x="3759915" y="4051300"/>
                  </a:lnTo>
                  <a:lnTo>
                    <a:pt x="3531315" y="4032250"/>
                  </a:lnTo>
                  <a:lnTo>
                    <a:pt x="3626565" y="4108450"/>
                  </a:lnTo>
                  <a:lnTo>
                    <a:pt x="3632915" y="4318000"/>
                  </a:lnTo>
                  <a:lnTo>
                    <a:pt x="3671015" y="4362450"/>
                  </a:lnTo>
                  <a:lnTo>
                    <a:pt x="3467815" y="4508500"/>
                  </a:lnTo>
                  <a:lnTo>
                    <a:pt x="3258265" y="4806950"/>
                  </a:lnTo>
                  <a:lnTo>
                    <a:pt x="3093165" y="4826000"/>
                  </a:lnTo>
                  <a:lnTo>
                    <a:pt x="2788365" y="4616450"/>
                  </a:lnTo>
                  <a:lnTo>
                    <a:pt x="2635965" y="4705350"/>
                  </a:lnTo>
                  <a:lnTo>
                    <a:pt x="2655015" y="4819650"/>
                  </a:lnTo>
                  <a:lnTo>
                    <a:pt x="2489915" y="4813300"/>
                  </a:lnTo>
                  <a:lnTo>
                    <a:pt x="2362915" y="4972050"/>
                  </a:lnTo>
                  <a:lnTo>
                    <a:pt x="2115265" y="4965700"/>
                  </a:lnTo>
                  <a:lnTo>
                    <a:pt x="2058115" y="4857750"/>
                  </a:lnTo>
                  <a:lnTo>
                    <a:pt x="1785065" y="4864100"/>
                  </a:lnTo>
                  <a:lnTo>
                    <a:pt x="1677115" y="4914900"/>
                  </a:lnTo>
                  <a:lnTo>
                    <a:pt x="1543765" y="4870450"/>
                  </a:lnTo>
                  <a:lnTo>
                    <a:pt x="1505665" y="4737100"/>
                  </a:lnTo>
                  <a:lnTo>
                    <a:pt x="1397715" y="4660900"/>
                  </a:lnTo>
                  <a:lnTo>
                    <a:pt x="1397715" y="4641850"/>
                  </a:lnTo>
                  <a:cubicBezTo>
                    <a:pt x="1404065" y="4624917"/>
                    <a:pt x="1415128" y="4609061"/>
                    <a:pt x="1416765" y="4591050"/>
                  </a:cubicBezTo>
                  <a:cubicBezTo>
                    <a:pt x="1417456" y="4583450"/>
                    <a:pt x="1409461" y="4577396"/>
                    <a:pt x="1404065" y="4572000"/>
                  </a:cubicBezTo>
                  <a:cubicBezTo>
                    <a:pt x="1391755" y="4559690"/>
                    <a:pt x="1381459" y="4558115"/>
                    <a:pt x="1365965" y="4552950"/>
                  </a:cubicBezTo>
                  <a:cubicBezTo>
                    <a:pt x="1332098" y="4555067"/>
                    <a:pt x="1298129" y="4555924"/>
                    <a:pt x="1264365" y="4559300"/>
                  </a:cubicBezTo>
                  <a:cubicBezTo>
                    <a:pt x="1255681" y="4560168"/>
                    <a:pt x="1247659" y="4564894"/>
                    <a:pt x="1238965" y="4565650"/>
                  </a:cubicBezTo>
                  <a:cubicBezTo>
                    <a:pt x="1198844" y="4569139"/>
                    <a:pt x="1158532" y="4569883"/>
                    <a:pt x="1118315" y="4572000"/>
                  </a:cubicBezTo>
                  <a:cubicBezTo>
                    <a:pt x="1112186" y="4590387"/>
                    <a:pt x="1107418" y="4602066"/>
                    <a:pt x="1105615" y="4622800"/>
                  </a:cubicBezTo>
                  <a:cubicBezTo>
                    <a:pt x="1102309" y="4660815"/>
                    <a:pt x="1104661" y="4699325"/>
                    <a:pt x="1099265" y="4737100"/>
                  </a:cubicBezTo>
                  <a:cubicBezTo>
                    <a:pt x="1098186" y="4744655"/>
                    <a:pt x="1089978" y="4749324"/>
                    <a:pt x="1086565" y="4756150"/>
                  </a:cubicBezTo>
                  <a:cubicBezTo>
                    <a:pt x="1083572" y="4762137"/>
                    <a:pt x="1084396" y="4769973"/>
                    <a:pt x="1080215" y="4775200"/>
                  </a:cubicBezTo>
                  <a:cubicBezTo>
                    <a:pt x="1067757" y="4790772"/>
                    <a:pt x="1046626" y="4790808"/>
                    <a:pt x="1029415" y="4794250"/>
                  </a:cubicBezTo>
                  <a:cubicBezTo>
                    <a:pt x="993916" y="4791292"/>
                    <a:pt x="956419" y="4791083"/>
                    <a:pt x="921465" y="4781550"/>
                  </a:cubicBezTo>
                  <a:cubicBezTo>
                    <a:pt x="908550" y="4778028"/>
                    <a:pt x="883365" y="4768850"/>
                    <a:pt x="883365" y="4768850"/>
                  </a:cubicBezTo>
                  <a:cubicBezTo>
                    <a:pt x="847382" y="4770967"/>
                    <a:pt x="811282" y="4771613"/>
                    <a:pt x="775415" y="4775200"/>
                  </a:cubicBezTo>
                  <a:cubicBezTo>
                    <a:pt x="753004" y="4777441"/>
                    <a:pt x="757512" y="4785274"/>
                    <a:pt x="737315" y="4794250"/>
                  </a:cubicBezTo>
                  <a:cubicBezTo>
                    <a:pt x="710152" y="4806322"/>
                    <a:pt x="699674" y="4805912"/>
                    <a:pt x="673815" y="4813300"/>
                  </a:cubicBezTo>
                  <a:cubicBezTo>
                    <a:pt x="667379" y="4815139"/>
                    <a:pt x="661115" y="4817533"/>
                    <a:pt x="654765" y="4819650"/>
                  </a:cubicBezTo>
                  <a:cubicBezTo>
                    <a:pt x="594863" y="4810434"/>
                    <a:pt x="556375" y="4832279"/>
                    <a:pt x="578565" y="4787900"/>
                  </a:cubicBezTo>
                  <a:cubicBezTo>
                    <a:pt x="581978" y="4781074"/>
                    <a:pt x="587032" y="4775200"/>
                    <a:pt x="591265" y="4768850"/>
                  </a:cubicBezTo>
                  <a:cubicBezTo>
                    <a:pt x="589148" y="4730750"/>
                    <a:pt x="592698" y="4691907"/>
                    <a:pt x="584915" y="4654550"/>
                  </a:cubicBezTo>
                  <a:cubicBezTo>
                    <a:pt x="581802" y="4639607"/>
                    <a:pt x="559515" y="4616450"/>
                    <a:pt x="559515" y="4616450"/>
                  </a:cubicBezTo>
                  <a:cubicBezTo>
                    <a:pt x="557398" y="4607983"/>
                    <a:pt x="556603" y="4599072"/>
                    <a:pt x="553165" y="4591050"/>
                  </a:cubicBezTo>
                  <a:cubicBezTo>
                    <a:pt x="542093" y="4565216"/>
                    <a:pt x="540953" y="4576668"/>
                    <a:pt x="521415" y="4559300"/>
                  </a:cubicBezTo>
                  <a:cubicBezTo>
                    <a:pt x="507991" y="4547368"/>
                    <a:pt x="496015" y="4533900"/>
                    <a:pt x="483315" y="4521200"/>
                  </a:cubicBezTo>
                  <a:cubicBezTo>
                    <a:pt x="440982" y="4478867"/>
                    <a:pt x="502365" y="4523317"/>
                    <a:pt x="451565" y="4489450"/>
                  </a:cubicBezTo>
                  <a:cubicBezTo>
                    <a:pt x="446400" y="4473956"/>
                    <a:pt x="444825" y="4463660"/>
                    <a:pt x="432515" y="4451350"/>
                  </a:cubicBezTo>
                  <a:cubicBezTo>
                    <a:pt x="395826" y="4414661"/>
                    <a:pt x="430825" y="4466413"/>
                    <a:pt x="394415" y="4419600"/>
                  </a:cubicBezTo>
                  <a:cubicBezTo>
                    <a:pt x="385044" y="4407552"/>
                    <a:pt x="377482" y="4394200"/>
                    <a:pt x="369015" y="4381500"/>
                  </a:cubicBezTo>
                  <a:cubicBezTo>
                    <a:pt x="364782" y="4375150"/>
                    <a:pt x="362665" y="4366683"/>
                    <a:pt x="356315" y="4362450"/>
                  </a:cubicBezTo>
                  <a:lnTo>
                    <a:pt x="318215" y="4337050"/>
                  </a:lnTo>
                  <a:cubicBezTo>
                    <a:pt x="313982" y="4330700"/>
                    <a:pt x="306462" y="4325573"/>
                    <a:pt x="305515" y="4318000"/>
                  </a:cubicBezTo>
                  <a:cubicBezTo>
                    <a:pt x="300384" y="4276949"/>
                    <a:pt x="314880" y="4287084"/>
                    <a:pt x="343615" y="4279900"/>
                  </a:cubicBezTo>
                  <a:cubicBezTo>
                    <a:pt x="350109" y="4278277"/>
                    <a:pt x="356315" y="4275667"/>
                    <a:pt x="362665" y="4273550"/>
                  </a:cubicBezTo>
                  <a:cubicBezTo>
                    <a:pt x="355903" y="4266788"/>
                    <a:pt x="333567" y="4246943"/>
                    <a:pt x="330915" y="4235450"/>
                  </a:cubicBezTo>
                  <a:cubicBezTo>
                    <a:pt x="326132" y="4214723"/>
                    <a:pt x="329348" y="4192677"/>
                    <a:pt x="324565" y="4171950"/>
                  </a:cubicBezTo>
                  <a:cubicBezTo>
                    <a:pt x="322849" y="4164514"/>
                    <a:pt x="315278" y="4159726"/>
                    <a:pt x="311865" y="4152900"/>
                  </a:cubicBezTo>
                  <a:cubicBezTo>
                    <a:pt x="308872" y="4146913"/>
                    <a:pt x="310248" y="4138583"/>
                    <a:pt x="305515" y="4133850"/>
                  </a:cubicBezTo>
                  <a:cubicBezTo>
                    <a:pt x="300782" y="4129117"/>
                    <a:pt x="292815" y="4129617"/>
                    <a:pt x="286465" y="4127500"/>
                  </a:cubicBezTo>
                  <a:cubicBezTo>
                    <a:pt x="280115" y="4123267"/>
                    <a:pt x="271460" y="4121272"/>
                    <a:pt x="267415" y="4114800"/>
                  </a:cubicBezTo>
                  <a:cubicBezTo>
                    <a:pt x="260320" y="4103448"/>
                    <a:pt x="256916" y="4089905"/>
                    <a:pt x="254715" y="4076700"/>
                  </a:cubicBezTo>
                  <a:cubicBezTo>
                    <a:pt x="252598" y="4064000"/>
                    <a:pt x="254753" y="4049779"/>
                    <a:pt x="248365" y="4038600"/>
                  </a:cubicBezTo>
                  <a:cubicBezTo>
                    <a:pt x="245044" y="4032788"/>
                    <a:pt x="235665" y="4034367"/>
                    <a:pt x="229315" y="4032250"/>
                  </a:cubicBezTo>
                  <a:cubicBezTo>
                    <a:pt x="213580" y="3985046"/>
                    <a:pt x="230527" y="4040734"/>
                    <a:pt x="216615" y="3943350"/>
                  </a:cubicBezTo>
                  <a:cubicBezTo>
                    <a:pt x="215668" y="3936724"/>
                    <a:pt x="212382" y="3930650"/>
                    <a:pt x="210265" y="3924300"/>
                  </a:cubicBezTo>
                  <a:cubicBezTo>
                    <a:pt x="206032" y="3890433"/>
                    <a:pt x="216497" y="3851098"/>
                    <a:pt x="197565" y="3822700"/>
                  </a:cubicBezTo>
                  <a:lnTo>
                    <a:pt x="172165" y="3784600"/>
                  </a:lnTo>
                  <a:cubicBezTo>
                    <a:pt x="162729" y="3770447"/>
                    <a:pt x="148614" y="3697673"/>
                    <a:pt x="146765" y="3689350"/>
                  </a:cubicBezTo>
                  <a:cubicBezTo>
                    <a:pt x="102567" y="3704083"/>
                    <a:pt x="150161" y="3689772"/>
                    <a:pt x="64215" y="3702050"/>
                  </a:cubicBezTo>
                  <a:cubicBezTo>
                    <a:pt x="55575" y="3703284"/>
                    <a:pt x="47373" y="3706688"/>
                    <a:pt x="38815" y="3708400"/>
                  </a:cubicBezTo>
                  <a:cubicBezTo>
                    <a:pt x="26190" y="3710925"/>
                    <a:pt x="13415" y="3712633"/>
                    <a:pt x="715" y="3714750"/>
                  </a:cubicBezTo>
                  <a:cubicBezTo>
                    <a:pt x="52489" y="3637089"/>
                    <a:pt x="0" y="3723093"/>
                    <a:pt x="19765" y="3492500"/>
                  </a:cubicBezTo>
                  <a:cubicBezTo>
                    <a:pt x="20417" y="3484896"/>
                    <a:pt x="26115" y="3477683"/>
                    <a:pt x="32465" y="3473450"/>
                  </a:cubicBezTo>
                  <a:cubicBezTo>
                    <a:pt x="39727" y="3468609"/>
                    <a:pt x="49398" y="3469217"/>
                    <a:pt x="57865" y="3467100"/>
                  </a:cubicBezTo>
                  <a:cubicBezTo>
                    <a:pt x="72757" y="3422424"/>
                    <a:pt x="53375" y="3477577"/>
                    <a:pt x="76915" y="3422650"/>
                  </a:cubicBezTo>
                  <a:cubicBezTo>
                    <a:pt x="79552" y="3416498"/>
                    <a:pt x="81148" y="3409950"/>
                    <a:pt x="83265" y="3403600"/>
                  </a:cubicBezTo>
                  <a:cubicBezTo>
                    <a:pt x="87498" y="3357033"/>
                    <a:pt x="88578" y="3310071"/>
                    <a:pt x="95965" y="3263900"/>
                  </a:cubicBezTo>
                  <a:cubicBezTo>
                    <a:pt x="97171" y="3256364"/>
                    <a:pt x="102193" y="3248895"/>
                    <a:pt x="108665" y="3244850"/>
                  </a:cubicBezTo>
                  <a:cubicBezTo>
                    <a:pt x="120017" y="3237755"/>
                    <a:pt x="146765" y="3232150"/>
                    <a:pt x="146765" y="3232150"/>
                  </a:cubicBezTo>
                  <a:cubicBezTo>
                    <a:pt x="156723" y="3072821"/>
                    <a:pt x="139540" y="3177626"/>
                    <a:pt x="165815" y="3098800"/>
                  </a:cubicBezTo>
                  <a:cubicBezTo>
                    <a:pt x="168575" y="3090521"/>
                    <a:pt x="167835" y="3080977"/>
                    <a:pt x="172165" y="3073400"/>
                  </a:cubicBezTo>
                  <a:cubicBezTo>
                    <a:pt x="179687" y="3060237"/>
                    <a:pt x="198126" y="3049743"/>
                    <a:pt x="210265" y="3041650"/>
                  </a:cubicBezTo>
                  <a:cubicBezTo>
                    <a:pt x="214498" y="3035300"/>
                    <a:pt x="217569" y="3027996"/>
                    <a:pt x="222965" y="3022600"/>
                  </a:cubicBezTo>
                  <a:cubicBezTo>
                    <a:pt x="235275" y="3010290"/>
                    <a:pt x="245571" y="3008715"/>
                    <a:pt x="261065" y="3003550"/>
                  </a:cubicBezTo>
                  <a:cubicBezTo>
                    <a:pt x="267415" y="2997200"/>
                    <a:pt x="273297" y="2990344"/>
                    <a:pt x="280115" y="2984500"/>
                  </a:cubicBezTo>
                  <a:cubicBezTo>
                    <a:pt x="288150" y="2977612"/>
                    <a:pt x="298627" y="2973485"/>
                    <a:pt x="305515" y="2965450"/>
                  </a:cubicBezTo>
                  <a:cubicBezTo>
                    <a:pt x="355768" y="2906822"/>
                    <a:pt x="290784" y="2968293"/>
                    <a:pt x="324565" y="2921000"/>
                  </a:cubicBezTo>
                  <a:cubicBezTo>
                    <a:pt x="350604" y="2884545"/>
                    <a:pt x="346355" y="2909169"/>
                    <a:pt x="362665" y="2876550"/>
                  </a:cubicBezTo>
                  <a:cubicBezTo>
                    <a:pt x="365658" y="2870563"/>
                    <a:pt x="368824" y="2864191"/>
                    <a:pt x="369015" y="2857500"/>
                  </a:cubicBezTo>
                  <a:cubicBezTo>
                    <a:pt x="370949" y="2789794"/>
                    <a:pt x="369015" y="2722033"/>
                    <a:pt x="356315" y="2667000"/>
                  </a:cubicBezTo>
                  <a:close/>
                </a:path>
              </a:pathLst>
            </a:custGeom>
            <a:grpFill/>
            <a:ln w="6350" cap="flat" cmpd="sng">
              <a:solidFill>
                <a:schemeClr val="bg1"/>
              </a:solidFill>
              <a:prstDash val="solid"/>
              <a:round/>
              <a:headEnd type="none" w="med" len="med"/>
              <a:tailEnd type="none" w="med" len="med"/>
            </a:ln>
            <a:effectLst/>
          </p:spPr>
          <p:txBody>
            <a:bodyPr/>
            <a:lstStyle/>
            <a:p>
              <a:pPr defTabSz="995012"/>
              <a:endParaRPr lang="en-GB">
                <a:solidFill>
                  <a:srgbClr val="000000"/>
                </a:solidFill>
              </a:endParaRPr>
            </a:p>
          </p:txBody>
        </p:sp>
        <p:sp>
          <p:nvSpPr>
            <p:cNvPr id="215" name="Freeform 442">
              <a:extLst>
                <a:ext uri="{FF2B5EF4-FFF2-40B4-BE49-F238E27FC236}">
                  <a16:creationId xmlns:a16="http://schemas.microsoft.com/office/drawing/2014/main" xmlns="" id="{7782208B-5B94-434E-BA4F-37AABDA1D020}"/>
                </a:ext>
              </a:extLst>
            </p:cNvPr>
            <p:cNvSpPr/>
            <p:nvPr/>
          </p:nvSpPr>
          <p:spPr bwMode="auto">
            <a:xfrm>
              <a:off x="5713113" y="4429924"/>
              <a:ext cx="358833" cy="245769"/>
            </a:xfrm>
            <a:custGeom>
              <a:avLst/>
              <a:gdLst>
                <a:gd name="connsiteX0" fmla="*/ 3714750 w 4292600"/>
                <a:gd name="connsiteY0" fmla="*/ 933450 h 2940050"/>
                <a:gd name="connsiteX1" fmla="*/ 3714750 w 4292600"/>
                <a:gd name="connsiteY1" fmla="*/ 933450 h 2940050"/>
                <a:gd name="connsiteX2" fmla="*/ 3708400 w 4292600"/>
                <a:gd name="connsiteY2" fmla="*/ 1193800 h 2940050"/>
                <a:gd name="connsiteX3" fmla="*/ 3689350 w 4292600"/>
                <a:gd name="connsiteY3" fmla="*/ 1231900 h 2940050"/>
                <a:gd name="connsiteX4" fmla="*/ 3670300 w 4292600"/>
                <a:gd name="connsiteY4" fmla="*/ 1238250 h 2940050"/>
                <a:gd name="connsiteX5" fmla="*/ 3600450 w 4292600"/>
                <a:gd name="connsiteY5" fmla="*/ 1244600 h 2940050"/>
                <a:gd name="connsiteX6" fmla="*/ 3549650 w 4292600"/>
                <a:gd name="connsiteY6" fmla="*/ 1250950 h 2940050"/>
                <a:gd name="connsiteX7" fmla="*/ 3486150 w 4292600"/>
                <a:gd name="connsiteY7" fmla="*/ 1257300 h 2940050"/>
                <a:gd name="connsiteX8" fmla="*/ 3403600 w 4292600"/>
                <a:gd name="connsiteY8" fmla="*/ 1270000 h 2940050"/>
                <a:gd name="connsiteX9" fmla="*/ 3384550 w 4292600"/>
                <a:gd name="connsiteY9" fmla="*/ 1276350 h 2940050"/>
                <a:gd name="connsiteX10" fmla="*/ 3371850 w 4292600"/>
                <a:gd name="connsiteY10" fmla="*/ 1295400 h 2940050"/>
                <a:gd name="connsiteX11" fmla="*/ 3384550 w 4292600"/>
                <a:gd name="connsiteY11" fmla="*/ 1314450 h 2940050"/>
                <a:gd name="connsiteX12" fmla="*/ 3390900 w 4292600"/>
                <a:gd name="connsiteY12" fmla="*/ 1333500 h 2940050"/>
                <a:gd name="connsiteX13" fmla="*/ 3371850 w 4292600"/>
                <a:gd name="connsiteY13" fmla="*/ 1346200 h 2940050"/>
                <a:gd name="connsiteX14" fmla="*/ 3346450 w 4292600"/>
                <a:gd name="connsiteY14" fmla="*/ 1435100 h 2940050"/>
                <a:gd name="connsiteX15" fmla="*/ 3327400 w 4292600"/>
                <a:gd name="connsiteY15" fmla="*/ 1447800 h 2940050"/>
                <a:gd name="connsiteX16" fmla="*/ 3409950 w 4292600"/>
                <a:gd name="connsiteY16" fmla="*/ 1479550 h 2940050"/>
                <a:gd name="connsiteX17" fmla="*/ 3467100 w 4292600"/>
                <a:gd name="connsiteY17" fmla="*/ 1511300 h 2940050"/>
                <a:gd name="connsiteX18" fmla="*/ 3549650 w 4292600"/>
                <a:gd name="connsiteY18" fmla="*/ 1517650 h 2940050"/>
                <a:gd name="connsiteX19" fmla="*/ 3568700 w 4292600"/>
                <a:gd name="connsiteY19" fmla="*/ 1562100 h 2940050"/>
                <a:gd name="connsiteX20" fmla="*/ 3606800 w 4292600"/>
                <a:gd name="connsiteY20" fmla="*/ 1587500 h 2940050"/>
                <a:gd name="connsiteX21" fmla="*/ 3625850 w 4292600"/>
                <a:gd name="connsiteY21" fmla="*/ 1600200 h 2940050"/>
                <a:gd name="connsiteX22" fmla="*/ 3638550 w 4292600"/>
                <a:gd name="connsiteY22" fmla="*/ 1638300 h 2940050"/>
                <a:gd name="connsiteX23" fmla="*/ 3644900 w 4292600"/>
                <a:gd name="connsiteY23" fmla="*/ 1657350 h 2940050"/>
                <a:gd name="connsiteX24" fmla="*/ 3657600 w 4292600"/>
                <a:gd name="connsiteY24" fmla="*/ 1676400 h 2940050"/>
                <a:gd name="connsiteX25" fmla="*/ 3670300 w 4292600"/>
                <a:gd name="connsiteY25" fmla="*/ 1720850 h 2940050"/>
                <a:gd name="connsiteX26" fmla="*/ 3695700 w 4292600"/>
                <a:gd name="connsiteY26" fmla="*/ 1758950 h 2940050"/>
                <a:gd name="connsiteX27" fmla="*/ 3714750 w 4292600"/>
                <a:gd name="connsiteY27" fmla="*/ 1765300 h 2940050"/>
                <a:gd name="connsiteX28" fmla="*/ 3759200 w 4292600"/>
                <a:gd name="connsiteY28" fmla="*/ 1803400 h 2940050"/>
                <a:gd name="connsiteX29" fmla="*/ 3784600 w 4292600"/>
                <a:gd name="connsiteY29" fmla="*/ 1816100 h 2940050"/>
                <a:gd name="connsiteX30" fmla="*/ 3810000 w 4292600"/>
                <a:gd name="connsiteY30" fmla="*/ 1835150 h 2940050"/>
                <a:gd name="connsiteX31" fmla="*/ 3848100 w 4292600"/>
                <a:gd name="connsiteY31" fmla="*/ 1860550 h 2940050"/>
                <a:gd name="connsiteX32" fmla="*/ 3867150 w 4292600"/>
                <a:gd name="connsiteY32" fmla="*/ 1905000 h 2940050"/>
                <a:gd name="connsiteX33" fmla="*/ 3892550 w 4292600"/>
                <a:gd name="connsiteY33" fmla="*/ 1930400 h 2940050"/>
                <a:gd name="connsiteX34" fmla="*/ 3898900 w 4292600"/>
                <a:gd name="connsiteY34" fmla="*/ 1955800 h 2940050"/>
                <a:gd name="connsiteX35" fmla="*/ 3905250 w 4292600"/>
                <a:gd name="connsiteY35" fmla="*/ 1974850 h 2940050"/>
                <a:gd name="connsiteX36" fmla="*/ 3911600 w 4292600"/>
                <a:gd name="connsiteY36" fmla="*/ 2012950 h 2940050"/>
                <a:gd name="connsiteX37" fmla="*/ 3917950 w 4292600"/>
                <a:gd name="connsiteY37" fmla="*/ 2095500 h 2940050"/>
                <a:gd name="connsiteX38" fmla="*/ 3924300 w 4292600"/>
                <a:gd name="connsiteY38" fmla="*/ 2120900 h 2940050"/>
                <a:gd name="connsiteX39" fmla="*/ 3962400 w 4292600"/>
                <a:gd name="connsiteY39" fmla="*/ 2152650 h 2940050"/>
                <a:gd name="connsiteX40" fmla="*/ 3987800 w 4292600"/>
                <a:gd name="connsiteY40" fmla="*/ 2171700 h 2940050"/>
                <a:gd name="connsiteX41" fmla="*/ 4013200 w 4292600"/>
                <a:gd name="connsiteY41" fmla="*/ 2203450 h 2940050"/>
                <a:gd name="connsiteX42" fmla="*/ 4038600 w 4292600"/>
                <a:gd name="connsiteY42" fmla="*/ 2260600 h 2940050"/>
                <a:gd name="connsiteX43" fmla="*/ 4089400 w 4292600"/>
                <a:gd name="connsiteY43" fmla="*/ 2273300 h 2940050"/>
                <a:gd name="connsiteX44" fmla="*/ 4127500 w 4292600"/>
                <a:gd name="connsiteY44" fmla="*/ 2292350 h 2940050"/>
                <a:gd name="connsiteX45" fmla="*/ 4146550 w 4292600"/>
                <a:gd name="connsiteY45" fmla="*/ 2305050 h 2940050"/>
                <a:gd name="connsiteX46" fmla="*/ 4260850 w 4292600"/>
                <a:gd name="connsiteY46" fmla="*/ 2311400 h 2940050"/>
                <a:gd name="connsiteX47" fmla="*/ 4286250 w 4292600"/>
                <a:gd name="connsiteY47" fmla="*/ 2317750 h 2940050"/>
                <a:gd name="connsiteX48" fmla="*/ 4292600 w 4292600"/>
                <a:gd name="connsiteY48" fmla="*/ 2336800 h 2940050"/>
                <a:gd name="connsiteX49" fmla="*/ 4286250 w 4292600"/>
                <a:gd name="connsiteY49" fmla="*/ 2540000 h 2940050"/>
                <a:gd name="connsiteX50" fmla="*/ 4279900 w 4292600"/>
                <a:gd name="connsiteY50" fmla="*/ 2571750 h 2940050"/>
                <a:gd name="connsiteX51" fmla="*/ 4260850 w 4292600"/>
                <a:gd name="connsiteY51" fmla="*/ 2578100 h 2940050"/>
                <a:gd name="connsiteX52" fmla="*/ 4127500 w 4292600"/>
                <a:gd name="connsiteY52" fmla="*/ 2584450 h 2940050"/>
                <a:gd name="connsiteX53" fmla="*/ 3937000 w 4292600"/>
                <a:gd name="connsiteY53" fmla="*/ 2584450 h 2940050"/>
                <a:gd name="connsiteX54" fmla="*/ 3822700 w 4292600"/>
                <a:gd name="connsiteY54" fmla="*/ 2578100 h 2940050"/>
                <a:gd name="connsiteX55" fmla="*/ 3778250 w 4292600"/>
                <a:gd name="connsiteY55" fmla="*/ 2616200 h 2940050"/>
                <a:gd name="connsiteX56" fmla="*/ 3740150 w 4292600"/>
                <a:gd name="connsiteY56" fmla="*/ 2641600 h 2940050"/>
                <a:gd name="connsiteX57" fmla="*/ 3733800 w 4292600"/>
                <a:gd name="connsiteY57" fmla="*/ 2660650 h 2940050"/>
                <a:gd name="connsiteX58" fmla="*/ 3714750 w 4292600"/>
                <a:gd name="connsiteY58" fmla="*/ 2673350 h 2940050"/>
                <a:gd name="connsiteX59" fmla="*/ 3695700 w 4292600"/>
                <a:gd name="connsiteY59" fmla="*/ 2692400 h 2940050"/>
                <a:gd name="connsiteX60" fmla="*/ 3663950 w 4292600"/>
                <a:gd name="connsiteY60" fmla="*/ 2724150 h 2940050"/>
                <a:gd name="connsiteX61" fmla="*/ 3638550 w 4292600"/>
                <a:gd name="connsiteY61" fmla="*/ 2755900 h 2940050"/>
                <a:gd name="connsiteX62" fmla="*/ 3632200 w 4292600"/>
                <a:gd name="connsiteY62" fmla="*/ 2774950 h 2940050"/>
                <a:gd name="connsiteX63" fmla="*/ 3594100 w 4292600"/>
                <a:gd name="connsiteY63" fmla="*/ 2800350 h 2940050"/>
                <a:gd name="connsiteX64" fmla="*/ 3524250 w 4292600"/>
                <a:gd name="connsiteY64" fmla="*/ 2819400 h 2940050"/>
                <a:gd name="connsiteX65" fmla="*/ 3505200 w 4292600"/>
                <a:gd name="connsiteY65" fmla="*/ 2825750 h 2940050"/>
                <a:gd name="connsiteX66" fmla="*/ 3486150 w 4292600"/>
                <a:gd name="connsiteY66" fmla="*/ 2838450 h 2940050"/>
                <a:gd name="connsiteX67" fmla="*/ 3213100 w 4292600"/>
                <a:gd name="connsiteY67" fmla="*/ 2851150 h 2940050"/>
                <a:gd name="connsiteX68" fmla="*/ 3162300 w 4292600"/>
                <a:gd name="connsiteY68" fmla="*/ 2876550 h 2940050"/>
                <a:gd name="connsiteX69" fmla="*/ 3117850 w 4292600"/>
                <a:gd name="connsiteY69" fmla="*/ 2895600 h 2940050"/>
                <a:gd name="connsiteX70" fmla="*/ 2978150 w 4292600"/>
                <a:gd name="connsiteY70" fmla="*/ 2901950 h 2940050"/>
                <a:gd name="connsiteX71" fmla="*/ 2933700 w 4292600"/>
                <a:gd name="connsiteY71" fmla="*/ 2895600 h 2940050"/>
                <a:gd name="connsiteX72" fmla="*/ 2895600 w 4292600"/>
                <a:gd name="connsiteY72" fmla="*/ 2870200 h 2940050"/>
                <a:gd name="connsiteX73" fmla="*/ 2876550 w 4292600"/>
                <a:gd name="connsiteY73" fmla="*/ 2863850 h 2940050"/>
                <a:gd name="connsiteX74" fmla="*/ 2667000 w 4292600"/>
                <a:gd name="connsiteY74" fmla="*/ 2876550 h 2940050"/>
                <a:gd name="connsiteX75" fmla="*/ 2616200 w 4292600"/>
                <a:gd name="connsiteY75" fmla="*/ 2901950 h 2940050"/>
                <a:gd name="connsiteX76" fmla="*/ 2609850 w 4292600"/>
                <a:gd name="connsiteY76" fmla="*/ 2921000 h 2940050"/>
                <a:gd name="connsiteX77" fmla="*/ 2597150 w 4292600"/>
                <a:gd name="connsiteY77" fmla="*/ 2940050 h 2940050"/>
                <a:gd name="connsiteX78" fmla="*/ 2622550 w 4292600"/>
                <a:gd name="connsiteY78" fmla="*/ 2927350 h 2940050"/>
                <a:gd name="connsiteX79" fmla="*/ 2597150 w 4292600"/>
                <a:gd name="connsiteY79" fmla="*/ 2914650 h 2940050"/>
                <a:gd name="connsiteX80" fmla="*/ 2527300 w 4292600"/>
                <a:gd name="connsiteY80" fmla="*/ 2895600 h 2940050"/>
                <a:gd name="connsiteX81" fmla="*/ 2514600 w 4292600"/>
                <a:gd name="connsiteY81" fmla="*/ 2876550 h 2940050"/>
                <a:gd name="connsiteX82" fmla="*/ 2476500 w 4292600"/>
                <a:gd name="connsiteY82" fmla="*/ 2844800 h 2940050"/>
                <a:gd name="connsiteX83" fmla="*/ 2444750 w 4292600"/>
                <a:gd name="connsiteY83" fmla="*/ 2806700 h 2940050"/>
                <a:gd name="connsiteX84" fmla="*/ 2438400 w 4292600"/>
                <a:gd name="connsiteY84" fmla="*/ 2787650 h 2940050"/>
                <a:gd name="connsiteX85" fmla="*/ 2400300 w 4292600"/>
                <a:gd name="connsiteY85" fmla="*/ 2781300 h 2940050"/>
                <a:gd name="connsiteX86" fmla="*/ 2362200 w 4292600"/>
                <a:gd name="connsiteY86" fmla="*/ 2743200 h 2940050"/>
                <a:gd name="connsiteX87" fmla="*/ 2343150 w 4292600"/>
                <a:gd name="connsiteY87" fmla="*/ 2724150 h 2940050"/>
                <a:gd name="connsiteX88" fmla="*/ 2305050 w 4292600"/>
                <a:gd name="connsiteY88" fmla="*/ 2692400 h 2940050"/>
                <a:gd name="connsiteX89" fmla="*/ 2286000 w 4292600"/>
                <a:gd name="connsiteY89" fmla="*/ 2679700 h 2940050"/>
                <a:gd name="connsiteX90" fmla="*/ 2247900 w 4292600"/>
                <a:gd name="connsiteY90" fmla="*/ 2647950 h 2940050"/>
                <a:gd name="connsiteX91" fmla="*/ 2235200 w 4292600"/>
                <a:gd name="connsiteY91" fmla="*/ 2628900 h 2940050"/>
                <a:gd name="connsiteX92" fmla="*/ 2216150 w 4292600"/>
                <a:gd name="connsiteY92" fmla="*/ 2616200 h 2940050"/>
                <a:gd name="connsiteX93" fmla="*/ 2190750 w 4292600"/>
                <a:gd name="connsiteY93" fmla="*/ 2578100 h 2940050"/>
                <a:gd name="connsiteX94" fmla="*/ 2133600 w 4292600"/>
                <a:gd name="connsiteY94" fmla="*/ 2590800 h 2940050"/>
                <a:gd name="connsiteX95" fmla="*/ 2095500 w 4292600"/>
                <a:gd name="connsiteY95" fmla="*/ 2609850 h 2940050"/>
                <a:gd name="connsiteX96" fmla="*/ 2076450 w 4292600"/>
                <a:gd name="connsiteY96" fmla="*/ 2622550 h 2940050"/>
                <a:gd name="connsiteX97" fmla="*/ 2038350 w 4292600"/>
                <a:gd name="connsiteY97" fmla="*/ 2628900 h 2940050"/>
                <a:gd name="connsiteX98" fmla="*/ 2019300 w 4292600"/>
                <a:gd name="connsiteY98" fmla="*/ 2635250 h 2940050"/>
                <a:gd name="connsiteX99" fmla="*/ 1892300 w 4292600"/>
                <a:gd name="connsiteY99" fmla="*/ 2628900 h 2940050"/>
                <a:gd name="connsiteX100" fmla="*/ 1854200 w 4292600"/>
                <a:gd name="connsiteY100" fmla="*/ 2616200 h 2940050"/>
                <a:gd name="connsiteX101" fmla="*/ 1809750 w 4292600"/>
                <a:gd name="connsiteY101" fmla="*/ 2590800 h 2940050"/>
                <a:gd name="connsiteX102" fmla="*/ 1803400 w 4292600"/>
                <a:gd name="connsiteY102" fmla="*/ 2628900 h 2940050"/>
                <a:gd name="connsiteX103" fmla="*/ 1765300 w 4292600"/>
                <a:gd name="connsiteY103" fmla="*/ 2654300 h 2940050"/>
                <a:gd name="connsiteX104" fmla="*/ 1708150 w 4292600"/>
                <a:gd name="connsiteY104" fmla="*/ 2647950 h 2940050"/>
                <a:gd name="connsiteX105" fmla="*/ 1670050 w 4292600"/>
                <a:gd name="connsiteY105" fmla="*/ 2628900 h 2940050"/>
                <a:gd name="connsiteX106" fmla="*/ 1625600 w 4292600"/>
                <a:gd name="connsiteY106" fmla="*/ 2616200 h 2940050"/>
                <a:gd name="connsiteX107" fmla="*/ 1606550 w 4292600"/>
                <a:gd name="connsiteY107" fmla="*/ 2609850 h 2940050"/>
                <a:gd name="connsiteX108" fmla="*/ 1562100 w 4292600"/>
                <a:gd name="connsiteY108" fmla="*/ 2552700 h 2940050"/>
                <a:gd name="connsiteX109" fmla="*/ 1549400 w 4292600"/>
                <a:gd name="connsiteY109" fmla="*/ 2533650 h 2940050"/>
                <a:gd name="connsiteX110" fmla="*/ 1530350 w 4292600"/>
                <a:gd name="connsiteY110" fmla="*/ 2514600 h 2940050"/>
                <a:gd name="connsiteX111" fmla="*/ 1504950 w 4292600"/>
                <a:gd name="connsiteY111" fmla="*/ 2476500 h 2940050"/>
                <a:gd name="connsiteX112" fmla="*/ 1492250 w 4292600"/>
                <a:gd name="connsiteY112" fmla="*/ 2457450 h 2940050"/>
                <a:gd name="connsiteX113" fmla="*/ 1454150 w 4292600"/>
                <a:gd name="connsiteY113" fmla="*/ 2425700 h 2940050"/>
                <a:gd name="connsiteX114" fmla="*/ 1441450 w 4292600"/>
                <a:gd name="connsiteY114" fmla="*/ 2406650 h 2940050"/>
                <a:gd name="connsiteX115" fmla="*/ 1422400 w 4292600"/>
                <a:gd name="connsiteY115" fmla="*/ 2381250 h 2940050"/>
                <a:gd name="connsiteX116" fmla="*/ 1397000 w 4292600"/>
                <a:gd name="connsiteY116" fmla="*/ 2343150 h 2940050"/>
                <a:gd name="connsiteX117" fmla="*/ 1390650 w 4292600"/>
                <a:gd name="connsiteY117" fmla="*/ 2324100 h 2940050"/>
                <a:gd name="connsiteX118" fmla="*/ 1377950 w 4292600"/>
                <a:gd name="connsiteY118" fmla="*/ 2305050 h 2940050"/>
                <a:gd name="connsiteX119" fmla="*/ 1365250 w 4292600"/>
                <a:gd name="connsiteY119" fmla="*/ 2254250 h 2940050"/>
                <a:gd name="connsiteX120" fmla="*/ 1333500 w 4292600"/>
                <a:gd name="connsiteY120" fmla="*/ 2209800 h 2940050"/>
                <a:gd name="connsiteX121" fmla="*/ 1301750 w 4292600"/>
                <a:gd name="connsiteY121" fmla="*/ 2165350 h 2940050"/>
                <a:gd name="connsiteX122" fmla="*/ 1282700 w 4292600"/>
                <a:gd name="connsiteY122" fmla="*/ 2152650 h 2940050"/>
                <a:gd name="connsiteX123" fmla="*/ 1250950 w 4292600"/>
                <a:gd name="connsiteY123" fmla="*/ 2108200 h 2940050"/>
                <a:gd name="connsiteX124" fmla="*/ 1231900 w 4292600"/>
                <a:gd name="connsiteY124" fmla="*/ 2095500 h 2940050"/>
                <a:gd name="connsiteX125" fmla="*/ 1206500 w 4292600"/>
                <a:gd name="connsiteY125" fmla="*/ 2076450 h 2940050"/>
                <a:gd name="connsiteX126" fmla="*/ 1162050 w 4292600"/>
                <a:gd name="connsiteY126" fmla="*/ 2051050 h 2940050"/>
                <a:gd name="connsiteX127" fmla="*/ 1123950 w 4292600"/>
                <a:gd name="connsiteY127" fmla="*/ 2044700 h 2940050"/>
                <a:gd name="connsiteX128" fmla="*/ 1066800 w 4292600"/>
                <a:gd name="connsiteY128" fmla="*/ 1987550 h 2940050"/>
                <a:gd name="connsiteX129" fmla="*/ 1041400 w 4292600"/>
                <a:gd name="connsiteY129" fmla="*/ 1949450 h 2940050"/>
                <a:gd name="connsiteX130" fmla="*/ 1028700 w 4292600"/>
                <a:gd name="connsiteY130" fmla="*/ 1930400 h 2940050"/>
                <a:gd name="connsiteX131" fmla="*/ 996950 w 4292600"/>
                <a:gd name="connsiteY131" fmla="*/ 1885950 h 2940050"/>
                <a:gd name="connsiteX132" fmla="*/ 977900 w 4292600"/>
                <a:gd name="connsiteY132" fmla="*/ 1866900 h 2940050"/>
                <a:gd name="connsiteX133" fmla="*/ 958850 w 4292600"/>
                <a:gd name="connsiteY133" fmla="*/ 1809750 h 2940050"/>
                <a:gd name="connsiteX134" fmla="*/ 952500 w 4292600"/>
                <a:gd name="connsiteY134" fmla="*/ 1790700 h 2940050"/>
                <a:gd name="connsiteX135" fmla="*/ 946150 w 4292600"/>
                <a:gd name="connsiteY135" fmla="*/ 1771650 h 2940050"/>
                <a:gd name="connsiteX136" fmla="*/ 984250 w 4292600"/>
                <a:gd name="connsiteY136" fmla="*/ 1752600 h 2940050"/>
                <a:gd name="connsiteX137" fmla="*/ 1003300 w 4292600"/>
                <a:gd name="connsiteY137" fmla="*/ 1746250 h 2940050"/>
                <a:gd name="connsiteX138" fmla="*/ 977900 w 4292600"/>
                <a:gd name="connsiteY138" fmla="*/ 1739900 h 2940050"/>
                <a:gd name="connsiteX139" fmla="*/ 914400 w 4292600"/>
                <a:gd name="connsiteY139" fmla="*/ 1771650 h 2940050"/>
                <a:gd name="connsiteX140" fmla="*/ 895350 w 4292600"/>
                <a:gd name="connsiteY140" fmla="*/ 1778000 h 2940050"/>
                <a:gd name="connsiteX141" fmla="*/ 869950 w 4292600"/>
                <a:gd name="connsiteY141" fmla="*/ 1758950 h 2940050"/>
                <a:gd name="connsiteX142" fmla="*/ 838200 w 4292600"/>
                <a:gd name="connsiteY142" fmla="*/ 1727200 h 2940050"/>
                <a:gd name="connsiteX143" fmla="*/ 819150 w 4292600"/>
                <a:gd name="connsiteY143" fmla="*/ 1701800 h 2940050"/>
                <a:gd name="connsiteX144" fmla="*/ 768350 w 4292600"/>
                <a:gd name="connsiteY144" fmla="*/ 1676400 h 2940050"/>
                <a:gd name="connsiteX145" fmla="*/ 723900 w 4292600"/>
                <a:gd name="connsiteY145" fmla="*/ 1631950 h 2940050"/>
                <a:gd name="connsiteX146" fmla="*/ 685800 w 4292600"/>
                <a:gd name="connsiteY146" fmla="*/ 1619250 h 2940050"/>
                <a:gd name="connsiteX147" fmla="*/ 647700 w 4292600"/>
                <a:gd name="connsiteY147" fmla="*/ 1587500 h 2940050"/>
                <a:gd name="connsiteX148" fmla="*/ 628650 w 4292600"/>
                <a:gd name="connsiteY148" fmla="*/ 1581150 h 2940050"/>
                <a:gd name="connsiteX149" fmla="*/ 615950 w 4292600"/>
                <a:gd name="connsiteY149" fmla="*/ 1530350 h 2940050"/>
                <a:gd name="connsiteX150" fmla="*/ 609600 w 4292600"/>
                <a:gd name="connsiteY150" fmla="*/ 1397000 h 2940050"/>
                <a:gd name="connsiteX151" fmla="*/ 603250 w 4292600"/>
                <a:gd name="connsiteY151" fmla="*/ 1371600 h 2940050"/>
                <a:gd name="connsiteX152" fmla="*/ 546100 w 4292600"/>
                <a:gd name="connsiteY152" fmla="*/ 1327150 h 2940050"/>
                <a:gd name="connsiteX153" fmla="*/ 508000 w 4292600"/>
                <a:gd name="connsiteY153" fmla="*/ 1314450 h 2940050"/>
                <a:gd name="connsiteX154" fmla="*/ 488950 w 4292600"/>
                <a:gd name="connsiteY154" fmla="*/ 1301750 h 2940050"/>
                <a:gd name="connsiteX155" fmla="*/ 450850 w 4292600"/>
                <a:gd name="connsiteY155" fmla="*/ 1289050 h 2940050"/>
                <a:gd name="connsiteX156" fmla="*/ 425450 w 4292600"/>
                <a:gd name="connsiteY156" fmla="*/ 1295400 h 2940050"/>
                <a:gd name="connsiteX157" fmla="*/ 285750 w 4292600"/>
                <a:gd name="connsiteY157" fmla="*/ 1289050 h 2940050"/>
                <a:gd name="connsiteX158" fmla="*/ 234950 w 4292600"/>
                <a:gd name="connsiteY158" fmla="*/ 1174750 h 2940050"/>
                <a:gd name="connsiteX159" fmla="*/ 69850 w 4292600"/>
                <a:gd name="connsiteY159" fmla="*/ 1168400 h 2940050"/>
                <a:gd name="connsiteX160" fmla="*/ 57150 w 4292600"/>
                <a:gd name="connsiteY160" fmla="*/ 1143000 h 2940050"/>
                <a:gd name="connsiteX161" fmla="*/ 25400 w 4292600"/>
                <a:gd name="connsiteY161" fmla="*/ 1111250 h 2940050"/>
                <a:gd name="connsiteX162" fmla="*/ 12700 w 4292600"/>
                <a:gd name="connsiteY162" fmla="*/ 1092200 h 2940050"/>
                <a:gd name="connsiteX163" fmla="*/ 0 w 4292600"/>
                <a:gd name="connsiteY163" fmla="*/ 1054100 h 2940050"/>
                <a:gd name="connsiteX164" fmla="*/ 6350 w 4292600"/>
                <a:gd name="connsiteY164" fmla="*/ 933450 h 2940050"/>
                <a:gd name="connsiteX165" fmla="*/ 19050 w 4292600"/>
                <a:gd name="connsiteY165" fmla="*/ 914400 h 2940050"/>
                <a:gd name="connsiteX166" fmla="*/ 38100 w 4292600"/>
                <a:gd name="connsiteY166" fmla="*/ 876300 h 2940050"/>
                <a:gd name="connsiteX167" fmla="*/ 57150 w 4292600"/>
                <a:gd name="connsiteY167" fmla="*/ 869950 h 2940050"/>
                <a:gd name="connsiteX168" fmla="*/ 139700 w 4292600"/>
                <a:gd name="connsiteY168" fmla="*/ 876300 h 2940050"/>
                <a:gd name="connsiteX169" fmla="*/ 146050 w 4292600"/>
                <a:gd name="connsiteY169" fmla="*/ 895350 h 2940050"/>
                <a:gd name="connsiteX170" fmla="*/ 177800 w 4292600"/>
                <a:gd name="connsiteY170" fmla="*/ 889000 h 2940050"/>
                <a:gd name="connsiteX171" fmla="*/ 228600 w 4292600"/>
                <a:gd name="connsiteY171" fmla="*/ 869950 h 2940050"/>
                <a:gd name="connsiteX172" fmla="*/ 247650 w 4292600"/>
                <a:gd name="connsiteY172" fmla="*/ 850900 h 2940050"/>
                <a:gd name="connsiteX173" fmla="*/ 273050 w 4292600"/>
                <a:gd name="connsiteY173" fmla="*/ 844550 h 2940050"/>
                <a:gd name="connsiteX174" fmla="*/ 292100 w 4292600"/>
                <a:gd name="connsiteY174" fmla="*/ 838200 h 2940050"/>
                <a:gd name="connsiteX175" fmla="*/ 355600 w 4292600"/>
                <a:gd name="connsiteY175" fmla="*/ 850900 h 2940050"/>
                <a:gd name="connsiteX176" fmla="*/ 361950 w 4292600"/>
                <a:gd name="connsiteY176" fmla="*/ 869950 h 2940050"/>
                <a:gd name="connsiteX177" fmla="*/ 571500 w 4292600"/>
                <a:gd name="connsiteY177" fmla="*/ 857250 h 2940050"/>
                <a:gd name="connsiteX178" fmla="*/ 565150 w 4292600"/>
                <a:gd name="connsiteY178" fmla="*/ 838200 h 2940050"/>
                <a:gd name="connsiteX179" fmla="*/ 584200 w 4292600"/>
                <a:gd name="connsiteY179" fmla="*/ 800100 h 2940050"/>
                <a:gd name="connsiteX180" fmla="*/ 590550 w 4292600"/>
                <a:gd name="connsiteY180" fmla="*/ 781050 h 2940050"/>
                <a:gd name="connsiteX181" fmla="*/ 603250 w 4292600"/>
                <a:gd name="connsiteY181" fmla="*/ 622300 h 2940050"/>
                <a:gd name="connsiteX182" fmla="*/ 869950 w 4292600"/>
                <a:gd name="connsiteY182" fmla="*/ 628650 h 2940050"/>
                <a:gd name="connsiteX183" fmla="*/ 876300 w 4292600"/>
                <a:gd name="connsiteY183" fmla="*/ 654050 h 2940050"/>
                <a:gd name="connsiteX184" fmla="*/ 882650 w 4292600"/>
                <a:gd name="connsiteY184" fmla="*/ 673100 h 2940050"/>
                <a:gd name="connsiteX185" fmla="*/ 895350 w 4292600"/>
                <a:gd name="connsiteY185" fmla="*/ 730250 h 2940050"/>
                <a:gd name="connsiteX186" fmla="*/ 920750 w 4292600"/>
                <a:gd name="connsiteY186" fmla="*/ 768350 h 2940050"/>
                <a:gd name="connsiteX187" fmla="*/ 933450 w 4292600"/>
                <a:gd name="connsiteY187" fmla="*/ 793750 h 2940050"/>
                <a:gd name="connsiteX188" fmla="*/ 990600 w 4292600"/>
                <a:gd name="connsiteY188" fmla="*/ 812800 h 2940050"/>
                <a:gd name="connsiteX189" fmla="*/ 1022350 w 4292600"/>
                <a:gd name="connsiteY189" fmla="*/ 901700 h 2940050"/>
                <a:gd name="connsiteX190" fmla="*/ 1060450 w 4292600"/>
                <a:gd name="connsiteY190" fmla="*/ 914400 h 2940050"/>
                <a:gd name="connsiteX191" fmla="*/ 1079500 w 4292600"/>
                <a:gd name="connsiteY191" fmla="*/ 939800 h 2940050"/>
                <a:gd name="connsiteX192" fmla="*/ 1085850 w 4292600"/>
                <a:gd name="connsiteY192" fmla="*/ 958850 h 2940050"/>
                <a:gd name="connsiteX193" fmla="*/ 1263650 w 4292600"/>
                <a:gd name="connsiteY193" fmla="*/ 952500 h 2940050"/>
                <a:gd name="connsiteX194" fmla="*/ 1289050 w 4292600"/>
                <a:gd name="connsiteY194" fmla="*/ 946150 h 2940050"/>
                <a:gd name="connsiteX195" fmla="*/ 1517650 w 4292600"/>
                <a:gd name="connsiteY195" fmla="*/ 946150 h 2940050"/>
                <a:gd name="connsiteX196" fmla="*/ 1543050 w 4292600"/>
                <a:gd name="connsiteY196" fmla="*/ 965200 h 2940050"/>
                <a:gd name="connsiteX197" fmla="*/ 1581150 w 4292600"/>
                <a:gd name="connsiteY197" fmla="*/ 996950 h 2940050"/>
                <a:gd name="connsiteX198" fmla="*/ 1587500 w 4292600"/>
                <a:gd name="connsiteY198" fmla="*/ 1028700 h 2940050"/>
                <a:gd name="connsiteX199" fmla="*/ 1866900 w 4292600"/>
                <a:gd name="connsiteY199" fmla="*/ 1022350 h 2940050"/>
                <a:gd name="connsiteX200" fmla="*/ 1974850 w 4292600"/>
                <a:gd name="connsiteY200" fmla="*/ 882650 h 2940050"/>
                <a:gd name="connsiteX201" fmla="*/ 2139950 w 4292600"/>
                <a:gd name="connsiteY201" fmla="*/ 882650 h 2940050"/>
                <a:gd name="connsiteX202" fmla="*/ 2127250 w 4292600"/>
                <a:gd name="connsiteY202" fmla="*/ 762000 h 2940050"/>
                <a:gd name="connsiteX203" fmla="*/ 2286000 w 4292600"/>
                <a:gd name="connsiteY203" fmla="*/ 692150 h 2940050"/>
                <a:gd name="connsiteX204" fmla="*/ 2489200 w 4292600"/>
                <a:gd name="connsiteY204" fmla="*/ 819150 h 2940050"/>
                <a:gd name="connsiteX205" fmla="*/ 2565400 w 4292600"/>
                <a:gd name="connsiteY205" fmla="*/ 908050 h 2940050"/>
                <a:gd name="connsiteX206" fmla="*/ 2755900 w 4292600"/>
                <a:gd name="connsiteY206" fmla="*/ 869950 h 2940050"/>
                <a:gd name="connsiteX207" fmla="*/ 2965450 w 4292600"/>
                <a:gd name="connsiteY207" fmla="*/ 577850 h 2940050"/>
                <a:gd name="connsiteX208" fmla="*/ 3162300 w 4292600"/>
                <a:gd name="connsiteY208" fmla="*/ 412750 h 2940050"/>
                <a:gd name="connsiteX209" fmla="*/ 3105150 w 4292600"/>
                <a:gd name="connsiteY209" fmla="*/ 381000 h 2940050"/>
                <a:gd name="connsiteX210" fmla="*/ 3117850 w 4292600"/>
                <a:gd name="connsiteY210" fmla="*/ 190500 h 2940050"/>
                <a:gd name="connsiteX211" fmla="*/ 3009900 w 4292600"/>
                <a:gd name="connsiteY211" fmla="*/ 107950 h 2940050"/>
                <a:gd name="connsiteX212" fmla="*/ 3244850 w 4292600"/>
                <a:gd name="connsiteY212" fmla="*/ 107950 h 2940050"/>
                <a:gd name="connsiteX213" fmla="*/ 3232150 w 4292600"/>
                <a:gd name="connsiteY213" fmla="*/ 0 h 2940050"/>
                <a:gd name="connsiteX214" fmla="*/ 3429000 w 4292600"/>
                <a:gd name="connsiteY214" fmla="*/ 6350 h 2940050"/>
                <a:gd name="connsiteX215" fmla="*/ 3371850 w 4292600"/>
                <a:gd name="connsiteY215" fmla="*/ 228600 h 2940050"/>
                <a:gd name="connsiteX216" fmla="*/ 3403600 w 4292600"/>
                <a:gd name="connsiteY216" fmla="*/ 527050 h 2940050"/>
                <a:gd name="connsiteX217" fmla="*/ 3422650 w 4292600"/>
                <a:gd name="connsiteY217" fmla="*/ 533400 h 2940050"/>
                <a:gd name="connsiteX218" fmla="*/ 3492500 w 4292600"/>
                <a:gd name="connsiteY218" fmla="*/ 584200 h 2940050"/>
                <a:gd name="connsiteX219" fmla="*/ 3505200 w 4292600"/>
                <a:gd name="connsiteY219" fmla="*/ 609600 h 2940050"/>
                <a:gd name="connsiteX220" fmla="*/ 3549650 w 4292600"/>
                <a:gd name="connsiteY220" fmla="*/ 622300 h 2940050"/>
                <a:gd name="connsiteX221" fmla="*/ 3638550 w 4292600"/>
                <a:gd name="connsiteY221" fmla="*/ 635000 h 2940050"/>
                <a:gd name="connsiteX222" fmla="*/ 3644900 w 4292600"/>
                <a:gd name="connsiteY222" fmla="*/ 654050 h 2940050"/>
                <a:gd name="connsiteX223" fmla="*/ 3644900 w 4292600"/>
                <a:gd name="connsiteY223" fmla="*/ 800100 h 2940050"/>
                <a:gd name="connsiteX224" fmla="*/ 3632200 w 4292600"/>
                <a:gd name="connsiteY224" fmla="*/ 838200 h 2940050"/>
                <a:gd name="connsiteX225" fmla="*/ 3625850 w 4292600"/>
                <a:gd name="connsiteY225" fmla="*/ 857250 h 2940050"/>
                <a:gd name="connsiteX226" fmla="*/ 3632200 w 4292600"/>
                <a:gd name="connsiteY226" fmla="*/ 939800 h 2940050"/>
                <a:gd name="connsiteX227" fmla="*/ 3638550 w 4292600"/>
                <a:gd name="connsiteY227" fmla="*/ 958850 h 2940050"/>
                <a:gd name="connsiteX228" fmla="*/ 3663950 w 4292600"/>
                <a:gd name="connsiteY228" fmla="*/ 971550 h 2940050"/>
                <a:gd name="connsiteX229" fmla="*/ 3683000 w 4292600"/>
                <a:gd name="connsiteY229" fmla="*/ 958850 h 2940050"/>
                <a:gd name="connsiteX230" fmla="*/ 3714750 w 4292600"/>
                <a:gd name="connsiteY230" fmla="*/ 952500 h 2940050"/>
                <a:gd name="connsiteX231" fmla="*/ 3714750 w 4292600"/>
                <a:gd name="connsiteY231" fmla="*/ 933450 h 294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4292600" h="2940050">
                  <a:moveTo>
                    <a:pt x="3714750" y="933450"/>
                  </a:moveTo>
                  <a:lnTo>
                    <a:pt x="3714750" y="933450"/>
                  </a:lnTo>
                  <a:cubicBezTo>
                    <a:pt x="3712633" y="1020233"/>
                    <a:pt x="3712342" y="1107080"/>
                    <a:pt x="3708400" y="1193800"/>
                  </a:cubicBezTo>
                  <a:cubicBezTo>
                    <a:pt x="3707966" y="1203350"/>
                    <a:pt x="3696266" y="1226367"/>
                    <a:pt x="3689350" y="1231900"/>
                  </a:cubicBezTo>
                  <a:cubicBezTo>
                    <a:pt x="3684123" y="1236081"/>
                    <a:pt x="3676926" y="1237303"/>
                    <a:pt x="3670300" y="1238250"/>
                  </a:cubicBezTo>
                  <a:cubicBezTo>
                    <a:pt x="3647156" y="1241556"/>
                    <a:pt x="3623701" y="1242153"/>
                    <a:pt x="3600450" y="1244600"/>
                  </a:cubicBezTo>
                  <a:cubicBezTo>
                    <a:pt x="3583479" y="1246386"/>
                    <a:pt x="3566611" y="1249065"/>
                    <a:pt x="3549650" y="1250950"/>
                  </a:cubicBezTo>
                  <a:cubicBezTo>
                    <a:pt x="3528508" y="1253299"/>
                    <a:pt x="3507317" y="1255183"/>
                    <a:pt x="3486150" y="1257300"/>
                  </a:cubicBezTo>
                  <a:cubicBezTo>
                    <a:pt x="3440296" y="1272585"/>
                    <a:pt x="3494808" y="1255968"/>
                    <a:pt x="3403600" y="1270000"/>
                  </a:cubicBezTo>
                  <a:cubicBezTo>
                    <a:pt x="3396984" y="1271018"/>
                    <a:pt x="3390900" y="1274233"/>
                    <a:pt x="3384550" y="1276350"/>
                  </a:cubicBezTo>
                  <a:cubicBezTo>
                    <a:pt x="3380317" y="1282700"/>
                    <a:pt x="3371850" y="1287768"/>
                    <a:pt x="3371850" y="1295400"/>
                  </a:cubicBezTo>
                  <a:cubicBezTo>
                    <a:pt x="3371850" y="1303032"/>
                    <a:pt x="3381137" y="1307624"/>
                    <a:pt x="3384550" y="1314450"/>
                  </a:cubicBezTo>
                  <a:cubicBezTo>
                    <a:pt x="3387543" y="1320437"/>
                    <a:pt x="3388783" y="1327150"/>
                    <a:pt x="3390900" y="1333500"/>
                  </a:cubicBezTo>
                  <a:cubicBezTo>
                    <a:pt x="3384550" y="1337733"/>
                    <a:pt x="3375895" y="1339728"/>
                    <a:pt x="3371850" y="1346200"/>
                  </a:cubicBezTo>
                  <a:cubicBezTo>
                    <a:pt x="3364259" y="1358346"/>
                    <a:pt x="3348539" y="1426742"/>
                    <a:pt x="3346450" y="1435100"/>
                  </a:cubicBezTo>
                  <a:cubicBezTo>
                    <a:pt x="3344599" y="1442504"/>
                    <a:pt x="3333750" y="1443567"/>
                    <a:pt x="3327400" y="1447800"/>
                  </a:cubicBezTo>
                  <a:cubicBezTo>
                    <a:pt x="3341450" y="1504001"/>
                    <a:pt x="3320618" y="1454736"/>
                    <a:pt x="3409950" y="1479550"/>
                  </a:cubicBezTo>
                  <a:cubicBezTo>
                    <a:pt x="3460513" y="1493595"/>
                    <a:pt x="3430547" y="1506731"/>
                    <a:pt x="3467100" y="1511300"/>
                  </a:cubicBezTo>
                  <a:cubicBezTo>
                    <a:pt x="3494485" y="1514723"/>
                    <a:pt x="3522133" y="1515533"/>
                    <a:pt x="3549650" y="1517650"/>
                  </a:cubicBezTo>
                  <a:cubicBezTo>
                    <a:pt x="3553445" y="1529035"/>
                    <a:pt x="3560853" y="1554253"/>
                    <a:pt x="3568700" y="1562100"/>
                  </a:cubicBezTo>
                  <a:cubicBezTo>
                    <a:pt x="3579493" y="1572893"/>
                    <a:pt x="3594100" y="1579033"/>
                    <a:pt x="3606800" y="1587500"/>
                  </a:cubicBezTo>
                  <a:lnTo>
                    <a:pt x="3625850" y="1600200"/>
                  </a:lnTo>
                  <a:lnTo>
                    <a:pt x="3638550" y="1638300"/>
                  </a:lnTo>
                  <a:cubicBezTo>
                    <a:pt x="3640667" y="1644650"/>
                    <a:pt x="3641187" y="1651781"/>
                    <a:pt x="3644900" y="1657350"/>
                  </a:cubicBezTo>
                  <a:lnTo>
                    <a:pt x="3657600" y="1676400"/>
                  </a:lnTo>
                  <a:cubicBezTo>
                    <a:pt x="3659095" y="1682379"/>
                    <a:pt x="3666159" y="1713397"/>
                    <a:pt x="3670300" y="1720850"/>
                  </a:cubicBezTo>
                  <a:cubicBezTo>
                    <a:pt x="3677713" y="1734193"/>
                    <a:pt x="3681220" y="1754123"/>
                    <a:pt x="3695700" y="1758950"/>
                  </a:cubicBezTo>
                  <a:lnTo>
                    <a:pt x="3714750" y="1765300"/>
                  </a:lnTo>
                  <a:cubicBezTo>
                    <a:pt x="3732067" y="1782617"/>
                    <a:pt x="3737477" y="1789823"/>
                    <a:pt x="3759200" y="1803400"/>
                  </a:cubicBezTo>
                  <a:cubicBezTo>
                    <a:pt x="3767227" y="1808417"/>
                    <a:pt x="3776573" y="1811083"/>
                    <a:pt x="3784600" y="1816100"/>
                  </a:cubicBezTo>
                  <a:cubicBezTo>
                    <a:pt x="3793575" y="1821709"/>
                    <a:pt x="3801330" y="1829081"/>
                    <a:pt x="3810000" y="1835150"/>
                  </a:cubicBezTo>
                  <a:cubicBezTo>
                    <a:pt x="3822504" y="1843903"/>
                    <a:pt x="3848100" y="1860550"/>
                    <a:pt x="3848100" y="1860550"/>
                  </a:cubicBezTo>
                  <a:cubicBezTo>
                    <a:pt x="3853005" y="1875264"/>
                    <a:pt x="3857734" y="1892445"/>
                    <a:pt x="3867150" y="1905000"/>
                  </a:cubicBezTo>
                  <a:cubicBezTo>
                    <a:pt x="3874334" y="1914579"/>
                    <a:pt x="3884083" y="1921933"/>
                    <a:pt x="3892550" y="1930400"/>
                  </a:cubicBezTo>
                  <a:cubicBezTo>
                    <a:pt x="3894667" y="1938867"/>
                    <a:pt x="3896502" y="1947409"/>
                    <a:pt x="3898900" y="1955800"/>
                  </a:cubicBezTo>
                  <a:cubicBezTo>
                    <a:pt x="3900739" y="1962236"/>
                    <a:pt x="3903798" y="1968316"/>
                    <a:pt x="3905250" y="1974850"/>
                  </a:cubicBezTo>
                  <a:cubicBezTo>
                    <a:pt x="3908043" y="1987419"/>
                    <a:pt x="3909483" y="2000250"/>
                    <a:pt x="3911600" y="2012950"/>
                  </a:cubicBezTo>
                  <a:cubicBezTo>
                    <a:pt x="3913717" y="2040467"/>
                    <a:pt x="3914725" y="2068091"/>
                    <a:pt x="3917950" y="2095500"/>
                  </a:cubicBezTo>
                  <a:cubicBezTo>
                    <a:pt x="3918970" y="2104167"/>
                    <a:pt x="3919970" y="2113323"/>
                    <a:pt x="3924300" y="2120900"/>
                  </a:cubicBezTo>
                  <a:cubicBezTo>
                    <a:pt x="3932479" y="2135213"/>
                    <a:pt x="3949703" y="2143581"/>
                    <a:pt x="3962400" y="2152650"/>
                  </a:cubicBezTo>
                  <a:cubicBezTo>
                    <a:pt x="3971012" y="2158801"/>
                    <a:pt x="3979333" y="2165350"/>
                    <a:pt x="3987800" y="2171700"/>
                  </a:cubicBezTo>
                  <a:cubicBezTo>
                    <a:pt x="4010958" y="2241175"/>
                    <a:pt x="3972168" y="2137798"/>
                    <a:pt x="4013200" y="2203450"/>
                  </a:cubicBezTo>
                  <a:cubicBezTo>
                    <a:pt x="4015455" y="2207058"/>
                    <a:pt x="4025805" y="2254202"/>
                    <a:pt x="4038600" y="2260600"/>
                  </a:cubicBezTo>
                  <a:cubicBezTo>
                    <a:pt x="4054212" y="2268406"/>
                    <a:pt x="4089400" y="2273300"/>
                    <a:pt x="4089400" y="2273300"/>
                  </a:cubicBezTo>
                  <a:cubicBezTo>
                    <a:pt x="4143995" y="2309696"/>
                    <a:pt x="4074920" y="2266060"/>
                    <a:pt x="4127500" y="2292350"/>
                  </a:cubicBezTo>
                  <a:cubicBezTo>
                    <a:pt x="4134326" y="2295763"/>
                    <a:pt x="4138995" y="2303971"/>
                    <a:pt x="4146550" y="2305050"/>
                  </a:cubicBezTo>
                  <a:cubicBezTo>
                    <a:pt x="4184325" y="2310446"/>
                    <a:pt x="4222750" y="2309283"/>
                    <a:pt x="4260850" y="2311400"/>
                  </a:cubicBezTo>
                  <a:cubicBezTo>
                    <a:pt x="4269317" y="2313517"/>
                    <a:pt x="4279435" y="2312298"/>
                    <a:pt x="4286250" y="2317750"/>
                  </a:cubicBezTo>
                  <a:cubicBezTo>
                    <a:pt x="4291477" y="2321931"/>
                    <a:pt x="4292600" y="2330107"/>
                    <a:pt x="4292600" y="2336800"/>
                  </a:cubicBezTo>
                  <a:cubicBezTo>
                    <a:pt x="4292600" y="2404566"/>
                    <a:pt x="4289908" y="2472332"/>
                    <a:pt x="4286250" y="2540000"/>
                  </a:cubicBezTo>
                  <a:cubicBezTo>
                    <a:pt x="4285667" y="2550777"/>
                    <a:pt x="4285887" y="2562770"/>
                    <a:pt x="4279900" y="2571750"/>
                  </a:cubicBezTo>
                  <a:cubicBezTo>
                    <a:pt x="4276187" y="2577319"/>
                    <a:pt x="4267520" y="2577544"/>
                    <a:pt x="4260850" y="2578100"/>
                  </a:cubicBezTo>
                  <a:cubicBezTo>
                    <a:pt x="4216503" y="2581796"/>
                    <a:pt x="4171950" y="2582333"/>
                    <a:pt x="4127500" y="2584450"/>
                  </a:cubicBezTo>
                  <a:cubicBezTo>
                    <a:pt x="4049322" y="2603994"/>
                    <a:pt x="4106707" y="2592164"/>
                    <a:pt x="3937000" y="2584450"/>
                  </a:cubicBezTo>
                  <a:cubicBezTo>
                    <a:pt x="3898881" y="2582717"/>
                    <a:pt x="3860800" y="2580217"/>
                    <a:pt x="3822700" y="2578100"/>
                  </a:cubicBezTo>
                  <a:cubicBezTo>
                    <a:pt x="3762555" y="2608172"/>
                    <a:pt x="3831242" y="2569096"/>
                    <a:pt x="3778250" y="2616200"/>
                  </a:cubicBezTo>
                  <a:cubicBezTo>
                    <a:pt x="3766842" y="2626341"/>
                    <a:pt x="3740150" y="2641600"/>
                    <a:pt x="3740150" y="2641600"/>
                  </a:cubicBezTo>
                  <a:cubicBezTo>
                    <a:pt x="3738033" y="2647950"/>
                    <a:pt x="3737981" y="2655423"/>
                    <a:pt x="3733800" y="2660650"/>
                  </a:cubicBezTo>
                  <a:cubicBezTo>
                    <a:pt x="3729032" y="2666609"/>
                    <a:pt x="3720613" y="2668464"/>
                    <a:pt x="3714750" y="2673350"/>
                  </a:cubicBezTo>
                  <a:cubicBezTo>
                    <a:pt x="3707851" y="2679099"/>
                    <a:pt x="3701449" y="2685501"/>
                    <a:pt x="3695700" y="2692400"/>
                  </a:cubicBezTo>
                  <a:cubicBezTo>
                    <a:pt x="3669242" y="2724150"/>
                    <a:pt x="3698875" y="2700867"/>
                    <a:pt x="3663950" y="2724150"/>
                  </a:cubicBezTo>
                  <a:cubicBezTo>
                    <a:pt x="3647989" y="2772033"/>
                    <a:pt x="3671376" y="2714868"/>
                    <a:pt x="3638550" y="2755900"/>
                  </a:cubicBezTo>
                  <a:cubicBezTo>
                    <a:pt x="3634369" y="2761127"/>
                    <a:pt x="3636933" y="2770217"/>
                    <a:pt x="3632200" y="2774950"/>
                  </a:cubicBezTo>
                  <a:cubicBezTo>
                    <a:pt x="3621407" y="2785743"/>
                    <a:pt x="3606800" y="2791883"/>
                    <a:pt x="3594100" y="2800350"/>
                  </a:cubicBezTo>
                  <a:cubicBezTo>
                    <a:pt x="3560851" y="2822516"/>
                    <a:pt x="3582623" y="2812103"/>
                    <a:pt x="3524250" y="2819400"/>
                  </a:cubicBezTo>
                  <a:cubicBezTo>
                    <a:pt x="3517900" y="2821517"/>
                    <a:pt x="3511187" y="2822757"/>
                    <a:pt x="3505200" y="2825750"/>
                  </a:cubicBezTo>
                  <a:cubicBezTo>
                    <a:pt x="3498374" y="2829163"/>
                    <a:pt x="3493753" y="2837789"/>
                    <a:pt x="3486150" y="2838450"/>
                  </a:cubicBezTo>
                  <a:cubicBezTo>
                    <a:pt x="3395377" y="2846343"/>
                    <a:pt x="3304117" y="2846917"/>
                    <a:pt x="3213100" y="2851150"/>
                  </a:cubicBezTo>
                  <a:lnTo>
                    <a:pt x="3162300" y="2876550"/>
                  </a:lnTo>
                  <a:cubicBezTo>
                    <a:pt x="3154823" y="2880288"/>
                    <a:pt x="3128973" y="2894710"/>
                    <a:pt x="3117850" y="2895600"/>
                  </a:cubicBezTo>
                  <a:cubicBezTo>
                    <a:pt x="3071384" y="2899317"/>
                    <a:pt x="3024717" y="2899833"/>
                    <a:pt x="2978150" y="2901950"/>
                  </a:cubicBezTo>
                  <a:cubicBezTo>
                    <a:pt x="2963333" y="2899833"/>
                    <a:pt x="2947669" y="2900973"/>
                    <a:pt x="2933700" y="2895600"/>
                  </a:cubicBezTo>
                  <a:cubicBezTo>
                    <a:pt x="2919454" y="2890121"/>
                    <a:pt x="2910080" y="2875027"/>
                    <a:pt x="2895600" y="2870200"/>
                  </a:cubicBezTo>
                  <a:lnTo>
                    <a:pt x="2876550" y="2863850"/>
                  </a:lnTo>
                  <a:lnTo>
                    <a:pt x="2667000" y="2876550"/>
                  </a:lnTo>
                  <a:cubicBezTo>
                    <a:pt x="2632205" y="2879227"/>
                    <a:pt x="2629621" y="2875108"/>
                    <a:pt x="2616200" y="2901950"/>
                  </a:cubicBezTo>
                  <a:cubicBezTo>
                    <a:pt x="2613207" y="2907937"/>
                    <a:pt x="2612843" y="2915013"/>
                    <a:pt x="2609850" y="2921000"/>
                  </a:cubicBezTo>
                  <a:cubicBezTo>
                    <a:pt x="2606437" y="2927826"/>
                    <a:pt x="2590324" y="2936637"/>
                    <a:pt x="2597150" y="2940050"/>
                  </a:cubicBezTo>
                  <a:lnTo>
                    <a:pt x="2622550" y="2927350"/>
                  </a:lnTo>
                  <a:cubicBezTo>
                    <a:pt x="2614083" y="2923117"/>
                    <a:pt x="2606333" y="2916946"/>
                    <a:pt x="2597150" y="2914650"/>
                  </a:cubicBezTo>
                  <a:cubicBezTo>
                    <a:pt x="2521265" y="2895679"/>
                    <a:pt x="2568381" y="2922987"/>
                    <a:pt x="2527300" y="2895600"/>
                  </a:cubicBezTo>
                  <a:cubicBezTo>
                    <a:pt x="2523067" y="2889250"/>
                    <a:pt x="2519486" y="2882413"/>
                    <a:pt x="2514600" y="2876550"/>
                  </a:cubicBezTo>
                  <a:cubicBezTo>
                    <a:pt x="2499321" y="2858215"/>
                    <a:pt x="2495231" y="2857287"/>
                    <a:pt x="2476500" y="2844800"/>
                  </a:cubicBezTo>
                  <a:cubicBezTo>
                    <a:pt x="2462629" y="2775446"/>
                    <a:pt x="2485318" y="2839154"/>
                    <a:pt x="2444750" y="2806700"/>
                  </a:cubicBezTo>
                  <a:cubicBezTo>
                    <a:pt x="2439523" y="2802519"/>
                    <a:pt x="2444212" y="2790971"/>
                    <a:pt x="2438400" y="2787650"/>
                  </a:cubicBezTo>
                  <a:cubicBezTo>
                    <a:pt x="2427221" y="2781262"/>
                    <a:pt x="2413000" y="2783417"/>
                    <a:pt x="2400300" y="2781300"/>
                  </a:cubicBezTo>
                  <a:lnTo>
                    <a:pt x="2362200" y="2743200"/>
                  </a:lnTo>
                  <a:cubicBezTo>
                    <a:pt x="2355850" y="2736850"/>
                    <a:pt x="2350622" y="2729131"/>
                    <a:pt x="2343150" y="2724150"/>
                  </a:cubicBezTo>
                  <a:cubicBezTo>
                    <a:pt x="2295852" y="2692618"/>
                    <a:pt x="2353943" y="2733144"/>
                    <a:pt x="2305050" y="2692400"/>
                  </a:cubicBezTo>
                  <a:cubicBezTo>
                    <a:pt x="2299187" y="2687514"/>
                    <a:pt x="2291863" y="2684586"/>
                    <a:pt x="2286000" y="2679700"/>
                  </a:cubicBezTo>
                  <a:cubicBezTo>
                    <a:pt x="2237107" y="2638956"/>
                    <a:pt x="2295198" y="2679482"/>
                    <a:pt x="2247900" y="2647950"/>
                  </a:cubicBezTo>
                  <a:cubicBezTo>
                    <a:pt x="2243667" y="2641600"/>
                    <a:pt x="2240596" y="2634296"/>
                    <a:pt x="2235200" y="2628900"/>
                  </a:cubicBezTo>
                  <a:cubicBezTo>
                    <a:pt x="2229804" y="2623504"/>
                    <a:pt x="2221176" y="2621943"/>
                    <a:pt x="2216150" y="2616200"/>
                  </a:cubicBezTo>
                  <a:cubicBezTo>
                    <a:pt x="2206099" y="2604713"/>
                    <a:pt x="2190750" y="2578100"/>
                    <a:pt x="2190750" y="2578100"/>
                  </a:cubicBezTo>
                  <a:cubicBezTo>
                    <a:pt x="2176117" y="2580539"/>
                    <a:pt x="2149232" y="2582984"/>
                    <a:pt x="2133600" y="2590800"/>
                  </a:cubicBezTo>
                  <a:cubicBezTo>
                    <a:pt x="2084361" y="2615419"/>
                    <a:pt x="2143383" y="2593889"/>
                    <a:pt x="2095500" y="2609850"/>
                  </a:cubicBezTo>
                  <a:cubicBezTo>
                    <a:pt x="2089150" y="2614083"/>
                    <a:pt x="2083690" y="2620137"/>
                    <a:pt x="2076450" y="2622550"/>
                  </a:cubicBezTo>
                  <a:cubicBezTo>
                    <a:pt x="2064236" y="2626621"/>
                    <a:pt x="2050919" y="2626107"/>
                    <a:pt x="2038350" y="2628900"/>
                  </a:cubicBezTo>
                  <a:cubicBezTo>
                    <a:pt x="2031816" y="2630352"/>
                    <a:pt x="2025650" y="2633133"/>
                    <a:pt x="2019300" y="2635250"/>
                  </a:cubicBezTo>
                  <a:cubicBezTo>
                    <a:pt x="1976967" y="2633133"/>
                    <a:pt x="1934407" y="2633758"/>
                    <a:pt x="1892300" y="2628900"/>
                  </a:cubicBezTo>
                  <a:cubicBezTo>
                    <a:pt x="1879001" y="2627366"/>
                    <a:pt x="1866174" y="2622187"/>
                    <a:pt x="1854200" y="2616200"/>
                  </a:cubicBezTo>
                  <a:cubicBezTo>
                    <a:pt x="1821974" y="2600087"/>
                    <a:pt x="1836676" y="2608751"/>
                    <a:pt x="1809750" y="2590800"/>
                  </a:cubicBezTo>
                  <a:cubicBezTo>
                    <a:pt x="1807633" y="2603500"/>
                    <a:pt x="1810783" y="2618352"/>
                    <a:pt x="1803400" y="2628900"/>
                  </a:cubicBezTo>
                  <a:cubicBezTo>
                    <a:pt x="1794647" y="2641404"/>
                    <a:pt x="1765300" y="2654300"/>
                    <a:pt x="1765300" y="2654300"/>
                  </a:cubicBezTo>
                  <a:cubicBezTo>
                    <a:pt x="1746250" y="2652183"/>
                    <a:pt x="1727056" y="2651101"/>
                    <a:pt x="1708150" y="2647950"/>
                  </a:cubicBezTo>
                  <a:cubicBezTo>
                    <a:pt x="1684209" y="2643960"/>
                    <a:pt x="1691991" y="2639871"/>
                    <a:pt x="1670050" y="2628900"/>
                  </a:cubicBezTo>
                  <a:cubicBezTo>
                    <a:pt x="1659900" y="2623825"/>
                    <a:pt x="1635095" y="2618913"/>
                    <a:pt x="1625600" y="2616200"/>
                  </a:cubicBezTo>
                  <a:cubicBezTo>
                    <a:pt x="1619164" y="2614361"/>
                    <a:pt x="1612900" y="2611967"/>
                    <a:pt x="1606550" y="2609850"/>
                  </a:cubicBezTo>
                  <a:cubicBezTo>
                    <a:pt x="1542353" y="2513555"/>
                    <a:pt x="1611838" y="2612386"/>
                    <a:pt x="1562100" y="2552700"/>
                  </a:cubicBezTo>
                  <a:cubicBezTo>
                    <a:pt x="1557214" y="2546837"/>
                    <a:pt x="1554286" y="2539513"/>
                    <a:pt x="1549400" y="2533650"/>
                  </a:cubicBezTo>
                  <a:cubicBezTo>
                    <a:pt x="1543651" y="2526751"/>
                    <a:pt x="1535863" y="2521689"/>
                    <a:pt x="1530350" y="2514600"/>
                  </a:cubicBezTo>
                  <a:cubicBezTo>
                    <a:pt x="1520979" y="2502552"/>
                    <a:pt x="1513417" y="2489200"/>
                    <a:pt x="1504950" y="2476500"/>
                  </a:cubicBezTo>
                  <a:cubicBezTo>
                    <a:pt x="1500717" y="2470150"/>
                    <a:pt x="1497646" y="2462846"/>
                    <a:pt x="1492250" y="2457450"/>
                  </a:cubicBezTo>
                  <a:cubicBezTo>
                    <a:pt x="1467804" y="2433004"/>
                    <a:pt x="1480672" y="2443381"/>
                    <a:pt x="1454150" y="2425700"/>
                  </a:cubicBezTo>
                  <a:cubicBezTo>
                    <a:pt x="1449917" y="2419350"/>
                    <a:pt x="1445886" y="2412860"/>
                    <a:pt x="1441450" y="2406650"/>
                  </a:cubicBezTo>
                  <a:cubicBezTo>
                    <a:pt x="1435299" y="2398038"/>
                    <a:pt x="1427651" y="2390439"/>
                    <a:pt x="1422400" y="2381250"/>
                  </a:cubicBezTo>
                  <a:cubicBezTo>
                    <a:pt x="1397894" y="2338364"/>
                    <a:pt x="1441332" y="2387482"/>
                    <a:pt x="1397000" y="2343150"/>
                  </a:cubicBezTo>
                  <a:cubicBezTo>
                    <a:pt x="1394883" y="2336800"/>
                    <a:pt x="1393643" y="2330087"/>
                    <a:pt x="1390650" y="2324100"/>
                  </a:cubicBezTo>
                  <a:cubicBezTo>
                    <a:pt x="1387237" y="2317274"/>
                    <a:pt x="1380558" y="2312222"/>
                    <a:pt x="1377950" y="2305050"/>
                  </a:cubicBezTo>
                  <a:cubicBezTo>
                    <a:pt x="1371985" y="2288646"/>
                    <a:pt x="1369483" y="2271183"/>
                    <a:pt x="1365250" y="2254250"/>
                  </a:cubicBezTo>
                  <a:cubicBezTo>
                    <a:pt x="1358536" y="2227393"/>
                    <a:pt x="1349755" y="2229306"/>
                    <a:pt x="1333500" y="2209800"/>
                  </a:cubicBezTo>
                  <a:cubicBezTo>
                    <a:pt x="1315472" y="2188167"/>
                    <a:pt x="1324626" y="2188226"/>
                    <a:pt x="1301750" y="2165350"/>
                  </a:cubicBezTo>
                  <a:cubicBezTo>
                    <a:pt x="1296354" y="2159954"/>
                    <a:pt x="1289050" y="2156883"/>
                    <a:pt x="1282700" y="2152650"/>
                  </a:cubicBezTo>
                  <a:cubicBezTo>
                    <a:pt x="1275489" y="2141833"/>
                    <a:pt x="1258826" y="2116076"/>
                    <a:pt x="1250950" y="2108200"/>
                  </a:cubicBezTo>
                  <a:cubicBezTo>
                    <a:pt x="1245554" y="2102804"/>
                    <a:pt x="1238110" y="2099936"/>
                    <a:pt x="1231900" y="2095500"/>
                  </a:cubicBezTo>
                  <a:cubicBezTo>
                    <a:pt x="1223288" y="2089349"/>
                    <a:pt x="1215112" y="2082601"/>
                    <a:pt x="1206500" y="2076450"/>
                  </a:cubicBezTo>
                  <a:cubicBezTo>
                    <a:pt x="1195212" y="2068387"/>
                    <a:pt x="1174880" y="2054899"/>
                    <a:pt x="1162050" y="2051050"/>
                  </a:cubicBezTo>
                  <a:cubicBezTo>
                    <a:pt x="1149718" y="2047350"/>
                    <a:pt x="1136650" y="2046817"/>
                    <a:pt x="1123950" y="2044700"/>
                  </a:cubicBezTo>
                  <a:lnTo>
                    <a:pt x="1066800" y="1987550"/>
                  </a:lnTo>
                  <a:cubicBezTo>
                    <a:pt x="1056007" y="1976757"/>
                    <a:pt x="1049867" y="1962150"/>
                    <a:pt x="1041400" y="1949450"/>
                  </a:cubicBezTo>
                  <a:lnTo>
                    <a:pt x="1028700" y="1930400"/>
                  </a:lnTo>
                  <a:cubicBezTo>
                    <a:pt x="1018649" y="1915323"/>
                    <a:pt x="1008765" y="1899734"/>
                    <a:pt x="996950" y="1885950"/>
                  </a:cubicBezTo>
                  <a:cubicBezTo>
                    <a:pt x="991106" y="1879132"/>
                    <a:pt x="984250" y="1873250"/>
                    <a:pt x="977900" y="1866900"/>
                  </a:cubicBezTo>
                  <a:lnTo>
                    <a:pt x="958850" y="1809750"/>
                  </a:lnTo>
                  <a:lnTo>
                    <a:pt x="952500" y="1790700"/>
                  </a:lnTo>
                  <a:lnTo>
                    <a:pt x="946150" y="1771650"/>
                  </a:lnTo>
                  <a:cubicBezTo>
                    <a:pt x="994033" y="1755689"/>
                    <a:pt x="935011" y="1777219"/>
                    <a:pt x="984250" y="1752600"/>
                  </a:cubicBezTo>
                  <a:cubicBezTo>
                    <a:pt x="990237" y="1749607"/>
                    <a:pt x="996950" y="1748367"/>
                    <a:pt x="1003300" y="1746250"/>
                  </a:cubicBezTo>
                  <a:cubicBezTo>
                    <a:pt x="994833" y="1744133"/>
                    <a:pt x="986574" y="1738936"/>
                    <a:pt x="977900" y="1739900"/>
                  </a:cubicBezTo>
                  <a:cubicBezTo>
                    <a:pt x="956928" y="1742230"/>
                    <a:pt x="931846" y="1762927"/>
                    <a:pt x="914400" y="1771650"/>
                  </a:cubicBezTo>
                  <a:cubicBezTo>
                    <a:pt x="908413" y="1774643"/>
                    <a:pt x="901700" y="1775883"/>
                    <a:pt x="895350" y="1778000"/>
                  </a:cubicBezTo>
                  <a:cubicBezTo>
                    <a:pt x="886883" y="1771650"/>
                    <a:pt x="877434" y="1766434"/>
                    <a:pt x="869950" y="1758950"/>
                  </a:cubicBezTo>
                  <a:cubicBezTo>
                    <a:pt x="827617" y="1716617"/>
                    <a:pt x="889000" y="1761067"/>
                    <a:pt x="838200" y="1727200"/>
                  </a:cubicBezTo>
                  <a:cubicBezTo>
                    <a:pt x="831850" y="1718733"/>
                    <a:pt x="827709" y="1708025"/>
                    <a:pt x="819150" y="1701800"/>
                  </a:cubicBezTo>
                  <a:cubicBezTo>
                    <a:pt x="803839" y="1690665"/>
                    <a:pt x="768350" y="1676400"/>
                    <a:pt x="768350" y="1676400"/>
                  </a:cubicBezTo>
                  <a:cubicBezTo>
                    <a:pt x="759567" y="1650051"/>
                    <a:pt x="762111" y="1644687"/>
                    <a:pt x="723900" y="1631950"/>
                  </a:cubicBezTo>
                  <a:lnTo>
                    <a:pt x="685800" y="1619250"/>
                  </a:lnTo>
                  <a:cubicBezTo>
                    <a:pt x="671756" y="1605206"/>
                    <a:pt x="665381" y="1596341"/>
                    <a:pt x="647700" y="1587500"/>
                  </a:cubicBezTo>
                  <a:cubicBezTo>
                    <a:pt x="641713" y="1584507"/>
                    <a:pt x="635000" y="1583267"/>
                    <a:pt x="628650" y="1581150"/>
                  </a:cubicBezTo>
                  <a:cubicBezTo>
                    <a:pt x="622689" y="1563266"/>
                    <a:pt x="617483" y="1550273"/>
                    <a:pt x="615950" y="1530350"/>
                  </a:cubicBezTo>
                  <a:cubicBezTo>
                    <a:pt x="612537" y="1485981"/>
                    <a:pt x="613149" y="1441359"/>
                    <a:pt x="609600" y="1397000"/>
                  </a:cubicBezTo>
                  <a:cubicBezTo>
                    <a:pt x="608904" y="1388301"/>
                    <a:pt x="607580" y="1379177"/>
                    <a:pt x="603250" y="1371600"/>
                  </a:cubicBezTo>
                  <a:cubicBezTo>
                    <a:pt x="594068" y="1355531"/>
                    <a:pt x="556556" y="1334121"/>
                    <a:pt x="546100" y="1327150"/>
                  </a:cubicBezTo>
                  <a:cubicBezTo>
                    <a:pt x="534961" y="1319724"/>
                    <a:pt x="508000" y="1314450"/>
                    <a:pt x="508000" y="1314450"/>
                  </a:cubicBezTo>
                  <a:cubicBezTo>
                    <a:pt x="501650" y="1310217"/>
                    <a:pt x="495924" y="1304850"/>
                    <a:pt x="488950" y="1301750"/>
                  </a:cubicBezTo>
                  <a:cubicBezTo>
                    <a:pt x="476717" y="1296313"/>
                    <a:pt x="450850" y="1289050"/>
                    <a:pt x="450850" y="1289050"/>
                  </a:cubicBezTo>
                  <a:cubicBezTo>
                    <a:pt x="442383" y="1291167"/>
                    <a:pt x="434177" y="1295400"/>
                    <a:pt x="425450" y="1295400"/>
                  </a:cubicBezTo>
                  <a:cubicBezTo>
                    <a:pt x="378835" y="1295400"/>
                    <a:pt x="285750" y="1289050"/>
                    <a:pt x="285750" y="1289050"/>
                  </a:cubicBezTo>
                  <a:lnTo>
                    <a:pt x="234950" y="1174750"/>
                  </a:lnTo>
                  <a:lnTo>
                    <a:pt x="69850" y="1168400"/>
                  </a:lnTo>
                  <a:cubicBezTo>
                    <a:pt x="60531" y="1166736"/>
                    <a:pt x="61846" y="1151219"/>
                    <a:pt x="57150" y="1143000"/>
                  </a:cubicBezTo>
                  <a:cubicBezTo>
                    <a:pt x="44124" y="1120205"/>
                    <a:pt x="46892" y="1125578"/>
                    <a:pt x="25400" y="1111250"/>
                  </a:cubicBezTo>
                  <a:cubicBezTo>
                    <a:pt x="21167" y="1104900"/>
                    <a:pt x="15800" y="1099174"/>
                    <a:pt x="12700" y="1092200"/>
                  </a:cubicBezTo>
                  <a:cubicBezTo>
                    <a:pt x="7263" y="1079967"/>
                    <a:pt x="0" y="1054100"/>
                    <a:pt x="0" y="1054100"/>
                  </a:cubicBezTo>
                  <a:cubicBezTo>
                    <a:pt x="2117" y="1013883"/>
                    <a:pt x="909" y="973353"/>
                    <a:pt x="6350" y="933450"/>
                  </a:cubicBezTo>
                  <a:cubicBezTo>
                    <a:pt x="7381" y="925888"/>
                    <a:pt x="15637" y="921226"/>
                    <a:pt x="19050" y="914400"/>
                  </a:cubicBezTo>
                  <a:cubicBezTo>
                    <a:pt x="26719" y="899062"/>
                    <a:pt x="22935" y="888432"/>
                    <a:pt x="38100" y="876300"/>
                  </a:cubicBezTo>
                  <a:cubicBezTo>
                    <a:pt x="43327" y="872119"/>
                    <a:pt x="50800" y="872067"/>
                    <a:pt x="57150" y="869950"/>
                  </a:cubicBezTo>
                  <a:cubicBezTo>
                    <a:pt x="84667" y="872067"/>
                    <a:pt x="113164" y="868718"/>
                    <a:pt x="139700" y="876300"/>
                  </a:cubicBezTo>
                  <a:cubicBezTo>
                    <a:pt x="146136" y="878139"/>
                    <a:pt x="139700" y="893233"/>
                    <a:pt x="146050" y="895350"/>
                  </a:cubicBezTo>
                  <a:cubicBezTo>
                    <a:pt x="156289" y="898763"/>
                    <a:pt x="167264" y="891341"/>
                    <a:pt x="177800" y="889000"/>
                  </a:cubicBezTo>
                  <a:cubicBezTo>
                    <a:pt x="197099" y="884711"/>
                    <a:pt x="211972" y="881827"/>
                    <a:pt x="228600" y="869950"/>
                  </a:cubicBezTo>
                  <a:cubicBezTo>
                    <a:pt x="235908" y="864730"/>
                    <a:pt x="239853" y="855355"/>
                    <a:pt x="247650" y="850900"/>
                  </a:cubicBezTo>
                  <a:cubicBezTo>
                    <a:pt x="255227" y="846570"/>
                    <a:pt x="264659" y="846948"/>
                    <a:pt x="273050" y="844550"/>
                  </a:cubicBezTo>
                  <a:cubicBezTo>
                    <a:pt x="279486" y="842711"/>
                    <a:pt x="285750" y="840317"/>
                    <a:pt x="292100" y="838200"/>
                  </a:cubicBezTo>
                  <a:cubicBezTo>
                    <a:pt x="313267" y="842433"/>
                    <a:pt x="335949" y="841968"/>
                    <a:pt x="355600" y="850900"/>
                  </a:cubicBezTo>
                  <a:cubicBezTo>
                    <a:pt x="361694" y="853670"/>
                    <a:pt x="355259" y="869753"/>
                    <a:pt x="361950" y="869950"/>
                  </a:cubicBezTo>
                  <a:cubicBezTo>
                    <a:pt x="431898" y="872007"/>
                    <a:pt x="501650" y="861483"/>
                    <a:pt x="571500" y="857250"/>
                  </a:cubicBezTo>
                  <a:cubicBezTo>
                    <a:pt x="569383" y="850900"/>
                    <a:pt x="565150" y="844893"/>
                    <a:pt x="565150" y="838200"/>
                  </a:cubicBezTo>
                  <a:cubicBezTo>
                    <a:pt x="565150" y="822239"/>
                    <a:pt x="577779" y="812942"/>
                    <a:pt x="584200" y="800100"/>
                  </a:cubicBezTo>
                  <a:cubicBezTo>
                    <a:pt x="587193" y="794113"/>
                    <a:pt x="588433" y="787400"/>
                    <a:pt x="590550" y="781050"/>
                  </a:cubicBezTo>
                  <a:cubicBezTo>
                    <a:pt x="594783" y="728133"/>
                    <a:pt x="556646" y="647720"/>
                    <a:pt x="603250" y="622300"/>
                  </a:cubicBezTo>
                  <a:cubicBezTo>
                    <a:pt x="681317" y="579718"/>
                    <a:pt x="781620" y="618379"/>
                    <a:pt x="869950" y="628650"/>
                  </a:cubicBezTo>
                  <a:cubicBezTo>
                    <a:pt x="878619" y="629658"/>
                    <a:pt x="873902" y="645659"/>
                    <a:pt x="876300" y="654050"/>
                  </a:cubicBezTo>
                  <a:cubicBezTo>
                    <a:pt x="878139" y="660486"/>
                    <a:pt x="881027" y="666606"/>
                    <a:pt x="882650" y="673100"/>
                  </a:cubicBezTo>
                  <a:cubicBezTo>
                    <a:pt x="887383" y="692032"/>
                    <a:pt x="888102" y="712131"/>
                    <a:pt x="895350" y="730250"/>
                  </a:cubicBezTo>
                  <a:cubicBezTo>
                    <a:pt x="901019" y="744422"/>
                    <a:pt x="913924" y="754698"/>
                    <a:pt x="920750" y="768350"/>
                  </a:cubicBezTo>
                  <a:cubicBezTo>
                    <a:pt x="924983" y="776817"/>
                    <a:pt x="926757" y="787057"/>
                    <a:pt x="933450" y="793750"/>
                  </a:cubicBezTo>
                  <a:cubicBezTo>
                    <a:pt x="946595" y="806895"/>
                    <a:pt x="974547" y="809589"/>
                    <a:pt x="990600" y="812800"/>
                  </a:cubicBezTo>
                  <a:cubicBezTo>
                    <a:pt x="996430" y="844866"/>
                    <a:pt x="989783" y="883607"/>
                    <a:pt x="1022350" y="901700"/>
                  </a:cubicBezTo>
                  <a:cubicBezTo>
                    <a:pt x="1034052" y="908201"/>
                    <a:pt x="1047750" y="910167"/>
                    <a:pt x="1060450" y="914400"/>
                  </a:cubicBezTo>
                  <a:cubicBezTo>
                    <a:pt x="1066800" y="922867"/>
                    <a:pt x="1074249" y="930611"/>
                    <a:pt x="1079500" y="939800"/>
                  </a:cubicBezTo>
                  <a:cubicBezTo>
                    <a:pt x="1082821" y="945612"/>
                    <a:pt x="1079172" y="958389"/>
                    <a:pt x="1085850" y="958850"/>
                  </a:cubicBezTo>
                  <a:cubicBezTo>
                    <a:pt x="1145014" y="962930"/>
                    <a:pt x="1204383" y="954617"/>
                    <a:pt x="1263650" y="952500"/>
                  </a:cubicBezTo>
                  <a:cubicBezTo>
                    <a:pt x="1272117" y="950383"/>
                    <a:pt x="1280383" y="947170"/>
                    <a:pt x="1289050" y="946150"/>
                  </a:cubicBezTo>
                  <a:cubicBezTo>
                    <a:pt x="1387042" y="934622"/>
                    <a:pt x="1402550" y="941146"/>
                    <a:pt x="1517650" y="946150"/>
                  </a:cubicBezTo>
                  <a:cubicBezTo>
                    <a:pt x="1526117" y="952500"/>
                    <a:pt x="1535015" y="958312"/>
                    <a:pt x="1543050" y="965200"/>
                  </a:cubicBezTo>
                  <a:cubicBezTo>
                    <a:pt x="1585831" y="1001870"/>
                    <a:pt x="1539046" y="968881"/>
                    <a:pt x="1581150" y="996950"/>
                  </a:cubicBezTo>
                  <a:cubicBezTo>
                    <a:pt x="1588839" y="1020016"/>
                    <a:pt x="1587500" y="1009307"/>
                    <a:pt x="1587500" y="1028700"/>
                  </a:cubicBezTo>
                  <a:lnTo>
                    <a:pt x="1866900" y="1022350"/>
                  </a:lnTo>
                  <a:lnTo>
                    <a:pt x="1974850" y="882650"/>
                  </a:lnTo>
                  <a:lnTo>
                    <a:pt x="2139950" y="882650"/>
                  </a:lnTo>
                  <a:lnTo>
                    <a:pt x="2127250" y="762000"/>
                  </a:lnTo>
                  <a:lnTo>
                    <a:pt x="2286000" y="692150"/>
                  </a:lnTo>
                  <a:lnTo>
                    <a:pt x="2489200" y="819150"/>
                  </a:lnTo>
                  <a:lnTo>
                    <a:pt x="2565400" y="908050"/>
                  </a:lnTo>
                  <a:lnTo>
                    <a:pt x="2755900" y="869950"/>
                  </a:lnTo>
                  <a:lnTo>
                    <a:pt x="2965450" y="577850"/>
                  </a:lnTo>
                  <a:lnTo>
                    <a:pt x="3162300" y="412750"/>
                  </a:lnTo>
                  <a:lnTo>
                    <a:pt x="3105150" y="381000"/>
                  </a:lnTo>
                  <a:lnTo>
                    <a:pt x="3117850" y="190500"/>
                  </a:lnTo>
                  <a:lnTo>
                    <a:pt x="3009900" y="107950"/>
                  </a:lnTo>
                  <a:lnTo>
                    <a:pt x="3244850" y="107950"/>
                  </a:lnTo>
                  <a:lnTo>
                    <a:pt x="3232150" y="0"/>
                  </a:lnTo>
                  <a:lnTo>
                    <a:pt x="3429000" y="6350"/>
                  </a:lnTo>
                  <a:lnTo>
                    <a:pt x="3371850" y="228600"/>
                  </a:lnTo>
                  <a:lnTo>
                    <a:pt x="3403600" y="527050"/>
                  </a:lnTo>
                  <a:lnTo>
                    <a:pt x="3422650" y="533400"/>
                  </a:lnTo>
                  <a:cubicBezTo>
                    <a:pt x="3442997" y="546117"/>
                    <a:pt x="3476450" y="561730"/>
                    <a:pt x="3492500" y="584200"/>
                  </a:cubicBezTo>
                  <a:cubicBezTo>
                    <a:pt x="3498002" y="591903"/>
                    <a:pt x="3498507" y="602907"/>
                    <a:pt x="3505200" y="609600"/>
                  </a:cubicBezTo>
                  <a:cubicBezTo>
                    <a:pt x="3508220" y="612620"/>
                    <a:pt x="3549452" y="622267"/>
                    <a:pt x="3549650" y="622300"/>
                  </a:cubicBezTo>
                  <a:cubicBezTo>
                    <a:pt x="3579177" y="627221"/>
                    <a:pt x="3608917" y="630767"/>
                    <a:pt x="3638550" y="635000"/>
                  </a:cubicBezTo>
                  <a:cubicBezTo>
                    <a:pt x="3640667" y="641350"/>
                    <a:pt x="3643953" y="647424"/>
                    <a:pt x="3644900" y="654050"/>
                  </a:cubicBezTo>
                  <a:cubicBezTo>
                    <a:pt x="3652711" y="708728"/>
                    <a:pt x="3654114" y="744814"/>
                    <a:pt x="3644900" y="800100"/>
                  </a:cubicBezTo>
                  <a:cubicBezTo>
                    <a:pt x="3642699" y="813305"/>
                    <a:pt x="3636433" y="825500"/>
                    <a:pt x="3632200" y="838200"/>
                  </a:cubicBezTo>
                  <a:lnTo>
                    <a:pt x="3625850" y="857250"/>
                  </a:lnTo>
                  <a:cubicBezTo>
                    <a:pt x="3627967" y="884767"/>
                    <a:pt x="3628777" y="912415"/>
                    <a:pt x="3632200" y="939800"/>
                  </a:cubicBezTo>
                  <a:cubicBezTo>
                    <a:pt x="3633030" y="946442"/>
                    <a:pt x="3633817" y="954117"/>
                    <a:pt x="3638550" y="958850"/>
                  </a:cubicBezTo>
                  <a:cubicBezTo>
                    <a:pt x="3645243" y="965543"/>
                    <a:pt x="3655483" y="967317"/>
                    <a:pt x="3663950" y="971550"/>
                  </a:cubicBezTo>
                  <a:cubicBezTo>
                    <a:pt x="3670300" y="967317"/>
                    <a:pt x="3675854" y="961530"/>
                    <a:pt x="3683000" y="958850"/>
                  </a:cubicBezTo>
                  <a:cubicBezTo>
                    <a:pt x="3693106" y="955060"/>
                    <a:pt x="3705770" y="958487"/>
                    <a:pt x="3714750" y="952500"/>
                  </a:cubicBezTo>
                  <a:cubicBezTo>
                    <a:pt x="3720319" y="948787"/>
                    <a:pt x="3714750" y="936625"/>
                    <a:pt x="3714750" y="933450"/>
                  </a:cubicBezTo>
                  <a:close/>
                </a:path>
              </a:pathLst>
            </a:custGeom>
            <a:grpFill/>
            <a:ln w="6350" cap="flat" cmpd="sng">
              <a:solidFill>
                <a:schemeClr val="bg1"/>
              </a:solidFill>
              <a:prstDash val="solid"/>
              <a:round/>
              <a:headEnd type="none" w="med" len="med"/>
              <a:tailEnd type="none" w="med" len="med"/>
            </a:ln>
            <a:effectLst/>
          </p:spPr>
          <p:txBody>
            <a:bodyPr/>
            <a:lstStyle/>
            <a:p>
              <a:pPr defTabSz="995012"/>
              <a:endParaRPr lang="en-GB">
                <a:solidFill>
                  <a:srgbClr val="000000"/>
                </a:solidFill>
              </a:endParaRPr>
            </a:p>
          </p:txBody>
        </p:sp>
        <p:sp>
          <p:nvSpPr>
            <p:cNvPr id="216" name="Freeform 707">
              <a:extLst>
                <a:ext uri="{FF2B5EF4-FFF2-40B4-BE49-F238E27FC236}">
                  <a16:creationId xmlns:a16="http://schemas.microsoft.com/office/drawing/2014/main" xmlns="" id="{3EAB3304-F046-419E-A959-EF5177C75A9A}"/>
                </a:ext>
              </a:extLst>
            </p:cNvPr>
            <p:cNvSpPr>
              <a:spLocks/>
            </p:cNvSpPr>
            <p:nvPr/>
          </p:nvSpPr>
          <p:spPr bwMode="auto">
            <a:xfrm>
              <a:off x="2904230" y="971550"/>
              <a:ext cx="1586808" cy="1657147"/>
            </a:xfrm>
            <a:custGeom>
              <a:avLst/>
              <a:gdLst>
                <a:gd name="T0" fmla="*/ 453 w 860"/>
                <a:gd name="T1" fmla="*/ 857 h 858"/>
                <a:gd name="T2" fmla="*/ 436 w 860"/>
                <a:gd name="T3" fmla="*/ 855 h 858"/>
                <a:gd name="T4" fmla="*/ 427 w 860"/>
                <a:gd name="T5" fmla="*/ 833 h 858"/>
                <a:gd name="T6" fmla="*/ 399 w 860"/>
                <a:gd name="T7" fmla="*/ 828 h 858"/>
                <a:gd name="T8" fmla="*/ 352 w 860"/>
                <a:gd name="T9" fmla="*/ 770 h 858"/>
                <a:gd name="T10" fmla="*/ 359 w 860"/>
                <a:gd name="T11" fmla="*/ 710 h 858"/>
                <a:gd name="T12" fmla="*/ 347 w 860"/>
                <a:gd name="T13" fmla="*/ 698 h 858"/>
                <a:gd name="T14" fmla="*/ 310 w 860"/>
                <a:gd name="T15" fmla="*/ 665 h 858"/>
                <a:gd name="T16" fmla="*/ 308 w 860"/>
                <a:gd name="T17" fmla="*/ 627 h 858"/>
                <a:gd name="T18" fmla="*/ 312 w 860"/>
                <a:gd name="T19" fmla="*/ 578 h 858"/>
                <a:gd name="T20" fmla="*/ 307 w 860"/>
                <a:gd name="T21" fmla="*/ 568 h 858"/>
                <a:gd name="T22" fmla="*/ 338 w 860"/>
                <a:gd name="T23" fmla="*/ 559 h 858"/>
                <a:gd name="T24" fmla="*/ 341 w 860"/>
                <a:gd name="T25" fmla="*/ 540 h 858"/>
                <a:gd name="T26" fmla="*/ 350 w 860"/>
                <a:gd name="T27" fmla="*/ 496 h 858"/>
                <a:gd name="T28" fmla="*/ 316 w 860"/>
                <a:gd name="T29" fmla="*/ 479 h 858"/>
                <a:gd name="T30" fmla="*/ 340 w 860"/>
                <a:gd name="T31" fmla="*/ 458 h 858"/>
                <a:gd name="T32" fmla="*/ 343 w 860"/>
                <a:gd name="T33" fmla="*/ 454 h 858"/>
                <a:gd name="T34" fmla="*/ 326 w 860"/>
                <a:gd name="T35" fmla="*/ 433 h 858"/>
                <a:gd name="T36" fmla="*/ 303 w 860"/>
                <a:gd name="T37" fmla="*/ 397 h 858"/>
                <a:gd name="T38" fmla="*/ 295 w 860"/>
                <a:gd name="T39" fmla="*/ 415 h 858"/>
                <a:gd name="T40" fmla="*/ 266 w 860"/>
                <a:gd name="T41" fmla="*/ 287 h 858"/>
                <a:gd name="T42" fmla="*/ 256 w 860"/>
                <a:gd name="T43" fmla="*/ 258 h 858"/>
                <a:gd name="T44" fmla="*/ 227 w 860"/>
                <a:gd name="T45" fmla="*/ 197 h 858"/>
                <a:gd name="T46" fmla="*/ 227 w 860"/>
                <a:gd name="T47" fmla="*/ 181 h 858"/>
                <a:gd name="T48" fmla="*/ 111 w 860"/>
                <a:gd name="T49" fmla="*/ 157 h 858"/>
                <a:gd name="T50" fmla="*/ 89 w 860"/>
                <a:gd name="T51" fmla="*/ 153 h 858"/>
                <a:gd name="T52" fmla="*/ 67 w 860"/>
                <a:gd name="T53" fmla="*/ 153 h 858"/>
                <a:gd name="T54" fmla="*/ 46 w 860"/>
                <a:gd name="T55" fmla="*/ 108 h 858"/>
                <a:gd name="T56" fmla="*/ 48 w 860"/>
                <a:gd name="T57" fmla="*/ 94 h 858"/>
                <a:gd name="T58" fmla="*/ 51 w 860"/>
                <a:gd name="T59" fmla="*/ 41 h 858"/>
                <a:gd name="T60" fmla="*/ 819 w 860"/>
                <a:gd name="T61" fmla="*/ 22 h 858"/>
                <a:gd name="T62" fmla="*/ 791 w 860"/>
                <a:gd name="T63" fmla="*/ 117 h 858"/>
                <a:gd name="T64" fmla="*/ 805 w 860"/>
                <a:gd name="T65" fmla="*/ 136 h 858"/>
                <a:gd name="T66" fmla="*/ 822 w 860"/>
                <a:gd name="T67" fmla="*/ 211 h 858"/>
                <a:gd name="T68" fmla="*/ 794 w 860"/>
                <a:gd name="T69" fmla="*/ 280 h 858"/>
                <a:gd name="T70" fmla="*/ 746 w 860"/>
                <a:gd name="T71" fmla="*/ 347 h 858"/>
                <a:gd name="T72" fmla="*/ 750 w 860"/>
                <a:gd name="T73" fmla="*/ 371 h 858"/>
                <a:gd name="T74" fmla="*/ 791 w 860"/>
                <a:gd name="T75" fmla="*/ 425 h 858"/>
                <a:gd name="T76" fmla="*/ 773 w 860"/>
                <a:gd name="T77" fmla="*/ 446 h 858"/>
                <a:gd name="T78" fmla="*/ 717 w 860"/>
                <a:gd name="T79" fmla="*/ 401 h 858"/>
                <a:gd name="T80" fmla="*/ 723 w 860"/>
                <a:gd name="T81" fmla="*/ 415 h 858"/>
                <a:gd name="T82" fmla="*/ 691 w 860"/>
                <a:gd name="T83" fmla="*/ 464 h 858"/>
                <a:gd name="T84" fmla="*/ 771 w 860"/>
                <a:gd name="T85" fmla="*/ 480 h 858"/>
                <a:gd name="T86" fmla="*/ 798 w 860"/>
                <a:gd name="T87" fmla="*/ 485 h 858"/>
                <a:gd name="T88" fmla="*/ 784 w 860"/>
                <a:gd name="T89" fmla="*/ 489 h 858"/>
                <a:gd name="T90" fmla="*/ 750 w 860"/>
                <a:gd name="T91" fmla="*/ 530 h 858"/>
                <a:gd name="T92" fmla="*/ 683 w 860"/>
                <a:gd name="T93" fmla="*/ 562 h 858"/>
                <a:gd name="T94" fmla="*/ 673 w 860"/>
                <a:gd name="T95" fmla="*/ 565 h 858"/>
                <a:gd name="T96" fmla="*/ 669 w 860"/>
                <a:gd name="T97" fmla="*/ 568 h 858"/>
                <a:gd name="T98" fmla="*/ 663 w 860"/>
                <a:gd name="T99" fmla="*/ 561 h 858"/>
                <a:gd name="T100" fmla="*/ 621 w 860"/>
                <a:gd name="T101" fmla="*/ 600 h 858"/>
                <a:gd name="T102" fmla="*/ 602 w 860"/>
                <a:gd name="T103" fmla="*/ 637 h 858"/>
                <a:gd name="T104" fmla="*/ 581 w 860"/>
                <a:gd name="T105" fmla="*/ 654 h 858"/>
                <a:gd name="T106" fmla="*/ 567 w 860"/>
                <a:gd name="T107" fmla="*/ 657 h 858"/>
                <a:gd name="T108" fmla="*/ 553 w 860"/>
                <a:gd name="T109" fmla="*/ 651 h 858"/>
                <a:gd name="T110" fmla="*/ 547 w 860"/>
                <a:gd name="T111" fmla="*/ 650 h 858"/>
                <a:gd name="T112" fmla="*/ 498 w 860"/>
                <a:gd name="T113" fmla="*/ 695 h 858"/>
                <a:gd name="T114" fmla="*/ 502 w 860"/>
                <a:gd name="T115" fmla="*/ 734 h 858"/>
                <a:gd name="T116" fmla="*/ 503 w 860"/>
                <a:gd name="T117" fmla="*/ 744 h 858"/>
                <a:gd name="T118" fmla="*/ 485 w 860"/>
                <a:gd name="T119" fmla="*/ 767 h 8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0"/>
                <a:gd name="T181" fmla="*/ 0 h 858"/>
                <a:gd name="T182" fmla="*/ 860 w 860"/>
                <a:gd name="T183" fmla="*/ 858 h 8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0" h="858">
                  <a:moveTo>
                    <a:pt x="474" y="775"/>
                  </a:moveTo>
                  <a:lnTo>
                    <a:pt x="482" y="783"/>
                  </a:lnTo>
                  <a:lnTo>
                    <a:pt x="472" y="844"/>
                  </a:lnTo>
                  <a:lnTo>
                    <a:pt x="460" y="844"/>
                  </a:lnTo>
                  <a:lnTo>
                    <a:pt x="470" y="857"/>
                  </a:lnTo>
                  <a:lnTo>
                    <a:pt x="455" y="856"/>
                  </a:lnTo>
                  <a:lnTo>
                    <a:pt x="454" y="857"/>
                  </a:lnTo>
                  <a:lnTo>
                    <a:pt x="453" y="857"/>
                  </a:lnTo>
                  <a:lnTo>
                    <a:pt x="451" y="857"/>
                  </a:lnTo>
                  <a:lnTo>
                    <a:pt x="450" y="857"/>
                  </a:lnTo>
                  <a:lnTo>
                    <a:pt x="448" y="857"/>
                  </a:lnTo>
                  <a:lnTo>
                    <a:pt x="445" y="857"/>
                  </a:lnTo>
                  <a:lnTo>
                    <a:pt x="444" y="857"/>
                  </a:lnTo>
                  <a:lnTo>
                    <a:pt x="442" y="857"/>
                  </a:lnTo>
                  <a:lnTo>
                    <a:pt x="440" y="857"/>
                  </a:lnTo>
                  <a:lnTo>
                    <a:pt x="439" y="857"/>
                  </a:lnTo>
                  <a:lnTo>
                    <a:pt x="437" y="857"/>
                  </a:lnTo>
                  <a:lnTo>
                    <a:pt x="436" y="856"/>
                  </a:lnTo>
                  <a:lnTo>
                    <a:pt x="436" y="855"/>
                  </a:lnTo>
                  <a:lnTo>
                    <a:pt x="431" y="847"/>
                  </a:lnTo>
                  <a:lnTo>
                    <a:pt x="432" y="832"/>
                  </a:lnTo>
                  <a:lnTo>
                    <a:pt x="426" y="836"/>
                  </a:lnTo>
                  <a:lnTo>
                    <a:pt x="425" y="835"/>
                  </a:lnTo>
                  <a:lnTo>
                    <a:pt x="426" y="834"/>
                  </a:lnTo>
                  <a:lnTo>
                    <a:pt x="427" y="834"/>
                  </a:lnTo>
                  <a:lnTo>
                    <a:pt x="427" y="833"/>
                  </a:lnTo>
                  <a:lnTo>
                    <a:pt x="428" y="833"/>
                  </a:lnTo>
                  <a:lnTo>
                    <a:pt x="429" y="832"/>
                  </a:lnTo>
                  <a:lnTo>
                    <a:pt x="430" y="831"/>
                  </a:lnTo>
                  <a:lnTo>
                    <a:pt x="423" y="832"/>
                  </a:lnTo>
                  <a:lnTo>
                    <a:pt x="424" y="828"/>
                  </a:lnTo>
                  <a:lnTo>
                    <a:pt x="390" y="836"/>
                  </a:lnTo>
                  <a:lnTo>
                    <a:pt x="399" y="828"/>
                  </a:lnTo>
                  <a:lnTo>
                    <a:pt x="376" y="816"/>
                  </a:lnTo>
                  <a:lnTo>
                    <a:pt x="388" y="813"/>
                  </a:lnTo>
                  <a:lnTo>
                    <a:pt x="372" y="813"/>
                  </a:lnTo>
                  <a:lnTo>
                    <a:pt x="376" y="793"/>
                  </a:lnTo>
                  <a:lnTo>
                    <a:pt x="373" y="792"/>
                  </a:lnTo>
                  <a:lnTo>
                    <a:pt x="369" y="790"/>
                  </a:lnTo>
                  <a:lnTo>
                    <a:pt x="366" y="788"/>
                  </a:lnTo>
                  <a:lnTo>
                    <a:pt x="362" y="784"/>
                  </a:lnTo>
                  <a:lnTo>
                    <a:pt x="359" y="780"/>
                  </a:lnTo>
                  <a:lnTo>
                    <a:pt x="355" y="775"/>
                  </a:lnTo>
                  <a:lnTo>
                    <a:pt x="352" y="770"/>
                  </a:lnTo>
                  <a:lnTo>
                    <a:pt x="349" y="765"/>
                  </a:lnTo>
                  <a:lnTo>
                    <a:pt x="346" y="759"/>
                  </a:lnTo>
                  <a:lnTo>
                    <a:pt x="343" y="753"/>
                  </a:lnTo>
                  <a:lnTo>
                    <a:pt x="341" y="748"/>
                  </a:lnTo>
                  <a:lnTo>
                    <a:pt x="339" y="742"/>
                  </a:lnTo>
                  <a:lnTo>
                    <a:pt x="338" y="737"/>
                  </a:lnTo>
                  <a:lnTo>
                    <a:pt x="337" y="732"/>
                  </a:lnTo>
                  <a:lnTo>
                    <a:pt x="336" y="728"/>
                  </a:lnTo>
                  <a:lnTo>
                    <a:pt x="336" y="725"/>
                  </a:lnTo>
                  <a:lnTo>
                    <a:pt x="358" y="711"/>
                  </a:lnTo>
                  <a:lnTo>
                    <a:pt x="359" y="710"/>
                  </a:lnTo>
                  <a:lnTo>
                    <a:pt x="360" y="709"/>
                  </a:lnTo>
                  <a:lnTo>
                    <a:pt x="360" y="707"/>
                  </a:lnTo>
                  <a:lnTo>
                    <a:pt x="359" y="706"/>
                  </a:lnTo>
                  <a:lnTo>
                    <a:pt x="358" y="705"/>
                  </a:lnTo>
                  <a:lnTo>
                    <a:pt x="357" y="703"/>
                  </a:lnTo>
                  <a:lnTo>
                    <a:pt x="356" y="702"/>
                  </a:lnTo>
                  <a:lnTo>
                    <a:pt x="354" y="700"/>
                  </a:lnTo>
                  <a:lnTo>
                    <a:pt x="352" y="699"/>
                  </a:lnTo>
                  <a:lnTo>
                    <a:pt x="350" y="699"/>
                  </a:lnTo>
                  <a:lnTo>
                    <a:pt x="349" y="698"/>
                  </a:lnTo>
                  <a:lnTo>
                    <a:pt x="347" y="698"/>
                  </a:lnTo>
                  <a:lnTo>
                    <a:pt x="345" y="699"/>
                  </a:lnTo>
                  <a:lnTo>
                    <a:pt x="343" y="700"/>
                  </a:lnTo>
                  <a:lnTo>
                    <a:pt x="342" y="701"/>
                  </a:lnTo>
                  <a:lnTo>
                    <a:pt x="341" y="703"/>
                  </a:lnTo>
                  <a:lnTo>
                    <a:pt x="334" y="718"/>
                  </a:lnTo>
                  <a:lnTo>
                    <a:pt x="328" y="719"/>
                  </a:lnTo>
                  <a:lnTo>
                    <a:pt x="325" y="680"/>
                  </a:lnTo>
                  <a:lnTo>
                    <a:pt x="321" y="680"/>
                  </a:lnTo>
                  <a:lnTo>
                    <a:pt x="318" y="664"/>
                  </a:lnTo>
                  <a:lnTo>
                    <a:pt x="311" y="667"/>
                  </a:lnTo>
                  <a:lnTo>
                    <a:pt x="310" y="665"/>
                  </a:lnTo>
                  <a:lnTo>
                    <a:pt x="309" y="662"/>
                  </a:lnTo>
                  <a:lnTo>
                    <a:pt x="308" y="658"/>
                  </a:lnTo>
                  <a:lnTo>
                    <a:pt x="307" y="655"/>
                  </a:lnTo>
                  <a:lnTo>
                    <a:pt x="307" y="651"/>
                  </a:lnTo>
                  <a:lnTo>
                    <a:pt x="307" y="648"/>
                  </a:lnTo>
                  <a:lnTo>
                    <a:pt x="306" y="644"/>
                  </a:lnTo>
                  <a:lnTo>
                    <a:pt x="306" y="640"/>
                  </a:lnTo>
                  <a:lnTo>
                    <a:pt x="307" y="637"/>
                  </a:lnTo>
                  <a:lnTo>
                    <a:pt x="307" y="633"/>
                  </a:lnTo>
                  <a:lnTo>
                    <a:pt x="307" y="630"/>
                  </a:lnTo>
                  <a:lnTo>
                    <a:pt x="308" y="627"/>
                  </a:lnTo>
                  <a:lnTo>
                    <a:pt x="309" y="624"/>
                  </a:lnTo>
                  <a:lnTo>
                    <a:pt x="310" y="622"/>
                  </a:lnTo>
                  <a:lnTo>
                    <a:pt x="311" y="620"/>
                  </a:lnTo>
                  <a:lnTo>
                    <a:pt x="313" y="618"/>
                  </a:lnTo>
                  <a:lnTo>
                    <a:pt x="299" y="612"/>
                  </a:lnTo>
                  <a:lnTo>
                    <a:pt x="305" y="578"/>
                  </a:lnTo>
                  <a:lnTo>
                    <a:pt x="307" y="579"/>
                  </a:lnTo>
                  <a:lnTo>
                    <a:pt x="308" y="580"/>
                  </a:lnTo>
                  <a:lnTo>
                    <a:pt x="310" y="580"/>
                  </a:lnTo>
                  <a:lnTo>
                    <a:pt x="311" y="579"/>
                  </a:lnTo>
                  <a:lnTo>
                    <a:pt x="312" y="578"/>
                  </a:lnTo>
                  <a:lnTo>
                    <a:pt x="312" y="577"/>
                  </a:lnTo>
                  <a:lnTo>
                    <a:pt x="313" y="575"/>
                  </a:lnTo>
                  <a:lnTo>
                    <a:pt x="313" y="574"/>
                  </a:lnTo>
                  <a:lnTo>
                    <a:pt x="313" y="572"/>
                  </a:lnTo>
                  <a:lnTo>
                    <a:pt x="312" y="570"/>
                  </a:lnTo>
                  <a:lnTo>
                    <a:pt x="311" y="569"/>
                  </a:lnTo>
                  <a:lnTo>
                    <a:pt x="311" y="568"/>
                  </a:lnTo>
                  <a:lnTo>
                    <a:pt x="310" y="567"/>
                  </a:lnTo>
                  <a:lnTo>
                    <a:pt x="309" y="567"/>
                  </a:lnTo>
                  <a:lnTo>
                    <a:pt x="308" y="567"/>
                  </a:lnTo>
                  <a:lnTo>
                    <a:pt x="307" y="568"/>
                  </a:lnTo>
                  <a:lnTo>
                    <a:pt x="346" y="570"/>
                  </a:lnTo>
                  <a:lnTo>
                    <a:pt x="344" y="569"/>
                  </a:lnTo>
                  <a:lnTo>
                    <a:pt x="343" y="569"/>
                  </a:lnTo>
                  <a:lnTo>
                    <a:pt x="342" y="568"/>
                  </a:lnTo>
                  <a:lnTo>
                    <a:pt x="341" y="567"/>
                  </a:lnTo>
                  <a:lnTo>
                    <a:pt x="340" y="566"/>
                  </a:lnTo>
                  <a:lnTo>
                    <a:pt x="339" y="564"/>
                  </a:lnTo>
                  <a:lnTo>
                    <a:pt x="339" y="563"/>
                  </a:lnTo>
                  <a:lnTo>
                    <a:pt x="338" y="561"/>
                  </a:lnTo>
                  <a:lnTo>
                    <a:pt x="338" y="560"/>
                  </a:lnTo>
                  <a:lnTo>
                    <a:pt x="338" y="559"/>
                  </a:lnTo>
                  <a:lnTo>
                    <a:pt x="338" y="558"/>
                  </a:lnTo>
                  <a:lnTo>
                    <a:pt x="338" y="556"/>
                  </a:lnTo>
                  <a:lnTo>
                    <a:pt x="339" y="555"/>
                  </a:lnTo>
                  <a:lnTo>
                    <a:pt x="340" y="555"/>
                  </a:lnTo>
                  <a:lnTo>
                    <a:pt x="341" y="554"/>
                  </a:lnTo>
                  <a:lnTo>
                    <a:pt x="342" y="554"/>
                  </a:lnTo>
                  <a:lnTo>
                    <a:pt x="323" y="565"/>
                  </a:lnTo>
                  <a:lnTo>
                    <a:pt x="320" y="549"/>
                  </a:lnTo>
                  <a:lnTo>
                    <a:pt x="342" y="549"/>
                  </a:lnTo>
                  <a:lnTo>
                    <a:pt x="341" y="544"/>
                  </a:lnTo>
                  <a:lnTo>
                    <a:pt x="341" y="540"/>
                  </a:lnTo>
                  <a:lnTo>
                    <a:pt x="341" y="536"/>
                  </a:lnTo>
                  <a:lnTo>
                    <a:pt x="342" y="532"/>
                  </a:lnTo>
                  <a:lnTo>
                    <a:pt x="342" y="528"/>
                  </a:lnTo>
                  <a:lnTo>
                    <a:pt x="343" y="524"/>
                  </a:lnTo>
                  <a:lnTo>
                    <a:pt x="343" y="520"/>
                  </a:lnTo>
                  <a:lnTo>
                    <a:pt x="344" y="516"/>
                  </a:lnTo>
                  <a:lnTo>
                    <a:pt x="345" y="512"/>
                  </a:lnTo>
                  <a:lnTo>
                    <a:pt x="346" y="508"/>
                  </a:lnTo>
                  <a:lnTo>
                    <a:pt x="347" y="504"/>
                  </a:lnTo>
                  <a:lnTo>
                    <a:pt x="349" y="500"/>
                  </a:lnTo>
                  <a:lnTo>
                    <a:pt x="350" y="496"/>
                  </a:lnTo>
                  <a:lnTo>
                    <a:pt x="351" y="493"/>
                  </a:lnTo>
                  <a:lnTo>
                    <a:pt x="352" y="488"/>
                  </a:lnTo>
                  <a:lnTo>
                    <a:pt x="354" y="485"/>
                  </a:lnTo>
                  <a:lnTo>
                    <a:pt x="350" y="485"/>
                  </a:lnTo>
                  <a:lnTo>
                    <a:pt x="345" y="485"/>
                  </a:lnTo>
                  <a:lnTo>
                    <a:pt x="341" y="485"/>
                  </a:lnTo>
                  <a:lnTo>
                    <a:pt x="336" y="484"/>
                  </a:lnTo>
                  <a:lnTo>
                    <a:pt x="331" y="483"/>
                  </a:lnTo>
                  <a:lnTo>
                    <a:pt x="326" y="482"/>
                  </a:lnTo>
                  <a:lnTo>
                    <a:pt x="321" y="481"/>
                  </a:lnTo>
                  <a:lnTo>
                    <a:pt x="316" y="479"/>
                  </a:lnTo>
                  <a:lnTo>
                    <a:pt x="311" y="478"/>
                  </a:lnTo>
                  <a:lnTo>
                    <a:pt x="307" y="475"/>
                  </a:lnTo>
                  <a:lnTo>
                    <a:pt x="303" y="472"/>
                  </a:lnTo>
                  <a:lnTo>
                    <a:pt x="300" y="470"/>
                  </a:lnTo>
                  <a:lnTo>
                    <a:pt x="296" y="466"/>
                  </a:lnTo>
                  <a:lnTo>
                    <a:pt x="294" y="462"/>
                  </a:lnTo>
                  <a:lnTo>
                    <a:pt x="292" y="458"/>
                  </a:lnTo>
                  <a:lnTo>
                    <a:pt x="290" y="454"/>
                  </a:lnTo>
                  <a:lnTo>
                    <a:pt x="316" y="451"/>
                  </a:lnTo>
                  <a:lnTo>
                    <a:pt x="350" y="470"/>
                  </a:lnTo>
                  <a:lnTo>
                    <a:pt x="340" y="458"/>
                  </a:lnTo>
                  <a:lnTo>
                    <a:pt x="344" y="460"/>
                  </a:lnTo>
                  <a:lnTo>
                    <a:pt x="344" y="459"/>
                  </a:lnTo>
                  <a:lnTo>
                    <a:pt x="344" y="458"/>
                  </a:lnTo>
                  <a:lnTo>
                    <a:pt x="344" y="457"/>
                  </a:lnTo>
                  <a:lnTo>
                    <a:pt x="344" y="456"/>
                  </a:lnTo>
                  <a:lnTo>
                    <a:pt x="343" y="455"/>
                  </a:lnTo>
                  <a:lnTo>
                    <a:pt x="343" y="454"/>
                  </a:lnTo>
                  <a:lnTo>
                    <a:pt x="343" y="453"/>
                  </a:lnTo>
                  <a:lnTo>
                    <a:pt x="342" y="452"/>
                  </a:lnTo>
                  <a:lnTo>
                    <a:pt x="342" y="451"/>
                  </a:lnTo>
                  <a:lnTo>
                    <a:pt x="343" y="451"/>
                  </a:lnTo>
                  <a:lnTo>
                    <a:pt x="348" y="449"/>
                  </a:lnTo>
                  <a:lnTo>
                    <a:pt x="330" y="437"/>
                  </a:lnTo>
                  <a:lnTo>
                    <a:pt x="335" y="433"/>
                  </a:lnTo>
                  <a:lnTo>
                    <a:pt x="338" y="432"/>
                  </a:lnTo>
                  <a:lnTo>
                    <a:pt x="326" y="433"/>
                  </a:lnTo>
                  <a:lnTo>
                    <a:pt x="334" y="422"/>
                  </a:lnTo>
                  <a:lnTo>
                    <a:pt x="320" y="432"/>
                  </a:lnTo>
                  <a:lnTo>
                    <a:pt x="330" y="417"/>
                  </a:lnTo>
                  <a:lnTo>
                    <a:pt x="313" y="419"/>
                  </a:lnTo>
                  <a:lnTo>
                    <a:pt x="331" y="406"/>
                  </a:lnTo>
                  <a:lnTo>
                    <a:pt x="311" y="405"/>
                  </a:lnTo>
                  <a:lnTo>
                    <a:pt x="304" y="390"/>
                  </a:lnTo>
                  <a:lnTo>
                    <a:pt x="304" y="391"/>
                  </a:lnTo>
                  <a:lnTo>
                    <a:pt x="304" y="393"/>
                  </a:lnTo>
                  <a:lnTo>
                    <a:pt x="304" y="395"/>
                  </a:lnTo>
                  <a:lnTo>
                    <a:pt x="303" y="397"/>
                  </a:lnTo>
                  <a:lnTo>
                    <a:pt x="302" y="399"/>
                  </a:lnTo>
                  <a:lnTo>
                    <a:pt x="301" y="400"/>
                  </a:lnTo>
                  <a:lnTo>
                    <a:pt x="300" y="402"/>
                  </a:lnTo>
                  <a:lnTo>
                    <a:pt x="299" y="403"/>
                  </a:lnTo>
                  <a:lnTo>
                    <a:pt x="298" y="405"/>
                  </a:lnTo>
                  <a:lnTo>
                    <a:pt x="296" y="407"/>
                  </a:lnTo>
                  <a:lnTo>
                    <a:pt x="296" y="409"/>
                  </a:lnTo>
                  <a:lnTo>
                    <a:pt x="295" y="410"/>
                  </a:lnTo>
                  <a:lnTo>
                    <a:pt x="294" y="412"/>
                  </a:lnTo>
                  <a:lnTo>
                    <a:pt x="294" y="413"/>
                  </a:lnTo>
                  <a:lnTo>
                    <a:pt x="295" y="415"/>
                  </a:lnTo>
                  <a:lnTo>
                    <a:pt x="297" y="417"/>
                  </a:lnTo>
                  <a:lnTo>
                    <a:pt x="276" y="419"/>
                  </a:lnTo>
                  <a:lnTo>
                    <a:pt x="284" y="390"/>
                  </a:lnTo>
                  <a:lnTo>
                    <a:pt x="273" y="387"/>
                  </a:lnTo>
                  <a:lnTo>
                    <a:pt x="286" y="370"/>
                  </a:lnTo>
                  <a:lnTo>
                    <a:pt x="288" y="345"/>
                  </a:lnTo>
                  <a:lnTo>
                    <a:pt x="272" y="335"/>
                  </a:lnTo>
                  <a:lnTo>
                    <a:pt x="268" y="291"/>
                  </a:lnTo>
                  <a:lnTo>
                    <a:pt x="268" y="290"/>
                  </a:lnTo>
                  <a:lnTo>
                    <a:pt x="267" y="289"/>
                  </a:lnTo>
                  <a:lnTo>
                    <a:pt x="266" y="287"/>
                  </a:lnTo>
                  <a:lnTo>
                    <a:pt x="265" y="285"/>
                  </a:lnTo>
                  <a:lnTo>
                    <a:pt x="264" y="283"/>
                  </a:lnTo>
                  <a:lnTo>
                    <a:pt x="263" y="280"/>
                  </a:lnTo>
                  <a:lnTo>
                    <a:pt x="262" y="277"/>
                  </a:lnTo>
                  <a:lnTo>
                    <a:pt x="261" y="274"/>
                  </a:lnTo>
                  <a:lnTo>
                    <a:pt x="260" y="270"/>
                  </a:lnTo>
                  <a:lnTo>
                    <a:pt x="259" y="268"/>
                  </a:lnTo>
                  <a:lnTo>
                    <a:pt x="258" y="265"/>
                  </a:lnTo>
                  <a:lnTo>
                    <a:pt x="257" y="262"/>
                  </a:lnTo>
                  <a:lnTo>
                    <a:pt x="257" y="260"/>
                  </a:lnTo>
                  <a:lnTo>
                    <a:pt x="256" y="258"/>
                  </a:lnTo>
                  <a:lnTo>
                    <a:pt x="256" y="257"/>
                  </a:lnTo>
                  <a:lnTo>
                    <a:pt x="256" y="256"/>
                  </a:lnTo>
                  <a:lnTo>
                    <a:pt x="262" y="254"/>
                  </a:lnTo>
                  <a:lnTo>
                    <a:pt x="250" y="242"/>
                  </a:lnTo>
                  <a:lnTo>
                    <a:pt x="251" y="231"/>
                  </a:lnTo>
                  <a:lnTo>
                    <a:pt x="233" y="217"/>
                  </a:lnTo>
                  <a:lnTo>
                    <a:pt x="228" y="199"/>
                  </a:lnTo>
                  <a:lnTo>
                    <a:pt x="226" y="202"/>
                  </a:lnTo>
                  <a:lnTo>
                    <a:pt x="226" y="200"/>
                  </a:lnTo>
                  <a:lnTo>
                    <a:pt x="227" y="199"/>
                  </a:lnTo>
                  <a:lnTo>
                    <a:pt x="227" y="197"/>
                  </a:lnTo>
                  <a:lnTo>
                    <a:pt x="227" y="196"/>
                  </a:lnTo>
                  <a:lnTo>
                    <a:pt x="228" y="194"/>
                  </a:lnTo>
                  <a:lnTo>
                    <a:pt x="228" y="192"/>
                  </a:lnTo>
                  <a:lnTo>
                    <a:pt x="228" y="191"/>
                  </a:lnTo>
                  <a:lnTo>
                    <a:pt x="229" y="190"/>
                  </a:lnTo>
                  <a:lnTo>
                    <a:pt x="229" y="188"/>
                  </a:lnTo>
                  <a:lnTo>
                    <a:pt x="229" y="187"/>
                  </a:lnTo>
                  <a:lnTo>
                    <a:pt x="229" y="185"/>
                  </a:lnTo>
                  <a:lnTo>
                    <a:pt x="228" y="184"/>
                  </a:lnTo>
                  <a:lnTo>
                    <a:pt x="228" y="182"/>
                  </a:lnTo>
                  <a:lnTo>
                    <a:pt x="227" y="181"/>
                  </a:lnTo>
                  <a:lnTo>
                    <a:pt x="226" y="180"/>
                  </a:lnTo>
                  <a:lnTo>
                    <a:pt x="225" y="178"/>
                  </a:lnTo>
                  <a:lnTo>
                    <a:pt x="153" y="139"/>
                  </a:lnTo>
                  <a:lnTo>
                    <a:pt x="119" y="162"/>
                  </a:lnTo>
                  <a:lnTo>
                    <a:pt x="118" y="161"/>
                  </a:lnTo>
                  <a:lnTo>
                    <a:pt x="117" y="161"/>
                  </a:lnTo>
                  <a:lnTo>
                    <a:pt x="116" y="160"/>
                  </a:lnTo>
                  <a:lnTo>
                    <a:pt x="115" y="160"/>
                  </a:lnTo>
                  <a:lnTo>
                    <a:pt x="113" y="159"/>
                  </a:lnTo>
                  <a:lnTo>
                    <a:pt x="112" y="158"/>
                  </a:lnTo>
                  <a:lnTo>
                    <a:pt x="111" y="157"/>
                  </a:lnTo>
                  <a:lnTo>
                    <a:pt x="110" y="156"/>
                  </a:lnTo>
                  <a:lnTo>
                    <a:pt x="108" y="155"/>
                  </a:lnTo>
                  <a:lnTo>
                    <a:pt x="107" y="154"/>
                  </a:lnTo>
                  <a:lnTo>
                    <a:pt x="106" y="153"/>
                  </a:lnTo>
                  <a:lnTo>
                    <a:pt x="105" y="153"/>
                  </a:lnTo>
                  <a:lnTo>
                    <a:pt x="105" y="154"/>
                  </a:lnTo>
                  <a:lnTo>
                    <a:pt x="93" y="146"/>
                  </a:lnTo>
                  <a:lnTo>
                    <a:pt x="89" y="153"/>
                  </a:lnTo>
                  <a:lnTo>
                    <a:pt x="104" y="170"/>
                  </a:lnTo>
                  <a:lnTo>
                    <a:pt x="99" y="169"/>
                  </a:lnTo>
                  <a:lnTo>
                    <a:pt x="96" y="168"/>
                  </a:lnTo>
                  <a:lnTo>
                    <a:pt x="92" y="167"/>
                  </a:lnTo>
                  <a:lnTo>
                    <a:pt x="88" y="165"/>
                  </a:lnTo>
                  <a:lnTo>
                    <a:pt x="84" y="164"/>
                  </a:lnTo>
                  <a:lnTo>
                    <a:pt x="81" y="162"/>
                  </a:lnTo>
                  <a:lnTo>
                    <a:pt x="77" y="160"/>
                  </a:lnTo>
                  <a:lnTo>
                    <a:pt x="74" y="158"/>
                  </a:lnTo>
                  <a:lnTo>
                    <a:pt x="71" y="155"/>
                  </a:lnTo>
                  <a:lnTo>
                    <a:pt x="67" y="153"/>
                  </a:lnTo>
                  <a:lnTo>
                    <a:pt x="64" y="150"/>
                  </a:lnTo>
                  <a:lnTo>
                    <a:pt x="61" y="147"/>
                  </a:lnTo>
                  <a:lnTo>
                    <a:pt x="59" y="144"/>
                  </a:lnTo>
                  <a:lnTo>
                    <a:pt x="56" y="141"/>
                  </a:lnTo>
                  <a:lnTo>
                    <a:pt x="54" y="138"/>
                  </a:lnTo>
                  <a:lnTo>
                    <a:pt x="52" y="135"/>
                  </a:lnTo>
                  <a:lnTo>
                    <a:pt x="75" y="116"/>
                  </a:lnTo>
                  <a:lnTo>
                    <a:pt x="47" y="111"/>
                  </a:lnTo>
                  <a:lnTo>
                    <a:pt x="46" y="110"/>
                  </a:lnTo>
                  <a:lnTo>
                    <a:pt x="46" y="109"/>
                  </a:lnTo>
                  <a:lnTo>
                    <a:pt x="46" y="108"/>
                  </a:lnTo>
                  <a:lnTo>
                    <a:pt x="45" y="107"/>
                  </a:lnTo>
                  <a:lnTo>
                    <a:pt x="45" y="105"/>
                  </a:lnTo>
                  <a:lnTo>
                    <a:pt x="45" y="104"/>
                  </a:lnTo>
                  <a:lnTo>
                    <a:pt x="45" y="103"/>
                  </a:lnTo>
                  <a:lnTo>
                    <a:pt x="46" y="101"/>
                  </a:lnTo>
                  <a:lnTo>
                    <a:pt x="46" y="100"/>
                  </a:lnTo>
                  <a:lnTo>
                    <a:pt x="46" y="99"/>
                  </a:lnTo>
                  <a:lnTo>
                    <a:pt x="47" y="97"/>
                  </a:lnTo>
                  <a:lnTo>
                    <a:pt x="47" y="96"/>
                  </a:lnTo>
                  <a:lnTo>
                    <a:pt x="48" y="95"/>
                  </a:lnTo>
                  <a:lnTo>
                    <a:pt x="48" y="94"/>
                  </a:lnTo>
                  <a:lnTo>
                    <a:pt x="48" y="93"/>
                  </a:lnTo>
                  <a:lnTo>
                    <a:pt x="49" y="92"/>
                  </a:lnTo>
                  <a:lnTo>
                    <a:pt x="36" y="108"/>
                  </a:lnTo>
                  <a:lnTo>
                    <a:pt x="24" y="92"/>
                  </a:lnTo>
                  <a:lnTo>
                    <a:pt x="41" y="76"/>
                  </a:lnTo>
                  <a:lnTo>
                    <a:pt x="113" y="78"/>
                  </a:lnTo>
                  <a:lnTo>
                    <a:pt x="101" y="63"/>
                  </a:lnTo>
                  <a:lnTo>
                    <a:pt x="111" y="57"/>
                  </a:lnTo>
                  <a:lnTo>
                    <a:pt x="107" y="43"/>
                  </a:lnTo>
                  <a:lnTo>
                    <a:pt x="44" y="54"/>
                  </a:lnTo>
                  <a:lnTo>
                    <a:pt x="51" y="41"/>
                  </a:lnTo>
                  <a:lnTo>
                    <a:pt x="36" y="44"/>
                  </a:lnTo>
                  <a:lnTo>
                    <a:pt x="43" y="31"/>
                  </a:lnTo>
                  <a:lnTo>
                    <a:pt x="27" y="37"/>
                  </a:lnTo>
                  <a:lnTo>
                    <a:pt x="0" y="7"/>
                  </a:lnTo>
                  <a:lnTo>
                    <a:pt x="5" y="0"/>
                  </a:lnTo>
                  <a:lnTo>
                    <a:pt x="810" y="2"/>
                  </a:lnTo>
                  <a:lnTo>
                    <a:pt x="807" y="11"/>
                  </a:lnTo>
                  <a:lnTo>
                    <a:pt x="811" y="13"/>
                  </a:lnTo>
                  <a:lnTo>
                    <a:pt x="802" y="40"/>
                  </a:lnTo>
                  <a:lnTo>
                    <a:pt x="809" y="45"/>
                  </a:lnTo>
                  <a:lnTo>
                    <a:pt x="819" y="22"/>
                  </a:lnTo>
                  <a:lnTo>
                    <a:pt x="844" y="40"/>
                  </a:lnTo>
                  <a:lnTo>
                    <a:pt x="843" y="53"/>
                  </a:lnTo>
                  <a:lnTo>
                    <a:pt x="822" y="41"/>
                  </a:lnTo>
                  <a:lnTo>
                    <a:pt x="828" y="55"/>
                  </a:lnTo>
                  <a:lnTo>
                    <a:pt x="822" y="65"/>
                  </a:lnTo>
                  <a:lnTo>
                    <a:pt x="859" y="71"/>
                  </a:lnTo>
                  <a:lnTo>
                    <a:pt x="857" y="108"/>
                  </a:lnTo>
                  <a:lnTo>
                    <a:pt x="806" y="103"/>
                  </a:lnTo>
                  <a:lnTo>
                    <a:pt x="818" y="107"/>
                  </a:lnTo>
                  <a:lnTo>
                    <a:pt x="790" y="115"/>
                  </a:lnTo>
                  <a:lnTo>
                    <a:pt x="791" y="117"/>
                  </a:lnTo>
                  <a:lnTo>
                    <a:pt x="793" y="118"/>
                  </a:lnTo>
                  <a:lnTo>
                    <a:pt x="794" y="120"/>
                  </a:lnTo>
                  <a:lnTo>
                    <a:pt x="796" y="122"/>
                  </a:lnTo>
                  <a:lnTo>
                    <a:pt x="797" y="123"/>
                  </a:lnTo>
                  <a:lnTo>
                    <a:pt x="799" y="125"/>
                  </a:lnTo>
                  <a:lnTo>
                    <a:pt x="800" y="127"/>
                  </a:lnTo>
                  <a:lnTo>
                    <a:pt x="801" y="129"/>
                  </a:lnTo>
                  <a:lnTo>
                    <a:pt x="802" y="130"/>
                  </a:lnTo>
                  <a:lnTo>
                    <a:pt x="803" y="132"/>
                  </a:lnTo>
                  <a:lnTo>
                    <a:pt x="804" y="134"/>
                  </a:lnTo>
                  <a:lnTo>
                    <a:pt x="805" y="136"/>
                  </a:lnTo>
                  <a:lnTo>
                    <a:pt x="806" y="138"/>
                  </a:lnTo>
                  <a:lnTo>
                    <a:pt x="806" y="140"/>
                  </a:lnTo>
                  <a:lnTo>
                    <a:pt x="806" y="143"/>
                  </a:lnTo>
                  <a:lnTo>
                    <a:pt x="806" y="146"/>
                  </a:lnTo>
                  <a:lnTo>
                    <a:pt x="835" y="154"/>
                  </a:lnTo>
                  <a:lnTo>
                    <a:pt x="815" y="163"/>
                  </a:lnTo>
                  <a:lnTo>
                    <a:pt x="838" y="179"/>
                  </a:lnTo>
                  <a:lnTo>
                    <a:pt x="838" y="215"/>
                  </a:lnTo>
                  <a:lnTo>
                    <a:pt x="802" y="189"/>
                  </a:lnTo>
                  <a:lnTo>
                    <a:pt x="799" y="194"/>
                  </a:lnTo>
                  <a:lnTo>
                    <a:pt x="822" y="211"/>
                  </a:lnTo>
                  <a:lnTo>
                    <a:pt x="807" y="225"/>
                  </a:lnTo>
                  <a:lnTo>
                    <a:pt x="820" y="223"/>
                  </a:lnTo>
                  <a:lnTo>
                    <a:pt x="818" y="242"/>
                  </a:lnTo>
                  <a:lnTo>
                    <a:pt x="815" y="244"/>
                  </a:lnTo>
                  <a:lnTo>
                    <a:pt x="840" y="244"/>
                  </a:lnTo>
                  <a:lnTo>
                    <a:pt x="846" y="258"/>
                  </a:lnTo>
                  <a:lnTo>
                    <a:pt x="838" y="269"/>
                  </a:lnTo>
                  <a:lnTo>
                    <a:pt x="799" y="251"/>
                  </a:lnTo>
                  <a:lnTo>
                    <a:pt x="791" y="266"/>
                  </a:lnTo>
                  <a:lnTo>
                    <a:pt x="798" y="266"/>
                  </a:lnTo>
                  <a:lnTo>
                    <a:pt x="794" y="280"/>
                  </a:lnTo>
                  <a:lnTo>
                    <a:pt x="826" y="291"/>
                  </a:lnTo>
                  <a:lnTo>
                    <a:pt x="823" y="310"/>
                  </a:lnTo>
                  <a:lnTo>
                    <a:pt x="794" y="323"/>
                  </a:lnTo>
                  <a:lnTo>
                    <a:pt x="766" y="295"/>
                  </a:lnTo>
                  <a:lnTo>
                    <a:pt x="762" y="307"/>
                  </a:lnTo>
                  <a:lnTo>
                    <a:pt x="739" y="325"/>
                  </a:lnTo>
                  <a:lnTo>
                    <a:pt x="723" y="322"/>
                  </a:lnTo>
                  <a:lnTo>
                    <a:pt x="724" y="331"/>
                  </a:lnTo>
                  <a:lnTo>
                    <a:pt x="753" y="336"/>
                  </a:lnTo>
                  <a:lnTo>
                    <a:pt x="724" y="354"/>
                  </a:lnTo>
                  <a:lnTo>
                    <a:pt x="746" y="347"/>
                  </a:lnTo>
                  <a:lnTo>
                    <a:pt x="756" y="354"/>
                  </a:lnTo>
                  <a:lnTo>
                    <a:pt x="747" y="382"/>
                  </a:lnTo>
                  <a:lnTo>
                    <a:pt x="747" y="381"/>
                  </a:lnTo>
                  <a:lnTo>
                    <a:pt x="747" y="380"/>
                  </a:lnTo>
                  <a:lnTo>
                    <a:pt x="747" y="379"/>
                  </a:lnTo>
                  <a:lnTo>
                    <a:pt x="747" y="377"/>
                  </a:lnTo>
                  <a:lnTo>
                    <a:pt x="748" y="376"/>
                  </a:lnTo>
                  <a:lnTo>
                    <a:pt x="748" y="375"/>
                  </a:lnTo>
                  <a:lnTo>
                    <a:pt x="749" y="374"/>
                  </a:lnTo>
                  <a:lnTo>
                    <a:pt x="750" y="373"/>
                  </a:lnTo>
                  <a:lnTo>
                    <a:pt x="750" y="371"/>
                  </a:lnTo>
                  <a:lnTo>
                    <a:pt x="751" y="370"/>
                  </a:lnTo>
                  <a:lnTo>
                    <a:pt x="752" y="369"/>
                  </a:lnTo>
                  <a:lnTo>
                    <a:pt x="753" y="369"/>
                  </a:lnTo>
                  <a:lnTo>
                    <a:pt x="754" y="368"/>
                  </a:lnTo>
                  <a:lnTo>
                    <a:pt x="756" y="368"/>
                  </a:lnTo>
                  <a:lnTo>
                    <a:pt x="757" y="368"/>
                  </a:lnTo>
                  <a:lnTo>
                    <a:pt x="758" y="368"/>
                  </a:lnTo>
                  <a:lnTo>
                    <a:pt x="791" y="394"/>
                  </a:lnTo>
                  <a:lnTo>
                    <a:pt x="782" y="410"/>
                  </a:lnTo>
                  <a:lnTo>
                    <a:pt x="799" y="403"/>
                  </a:lnTo>
                  <a:lnTo>
                    <a:pt x="791" y="425"/>
                  </a:lnTo>
                  <a:lnTo>
                    <a:pt x="803" y="416"/>
                  </a:lnTo>
                  <a:lnTo>
                    <a:pt x="802" y="434"/>
                  </a:lnTo>
                  <a:lnTo>
                    <a:pt x="799" y="437"/>
                  </a:lnTo>
                  <a:lnTo>
                    <a:pt x="807" y="464"/>
                  </a:lnTo>
                  <a:lnTo>
                    <a:pt x="795" y="464"/>
                  </a:lnTo>
                  <a:lnTo>
                    <a:pt x="791" y="449"/>
                  </a:lnTo>
                  <a:lnTo>
                    <a:pt x="791" y="465"/>
                  </a:lnTo>
                  <a:lnTo>
                    <a:pt x="786" y="460"/>
                  </a:lnTo>
                  <a:lnTo>
                    <a:pt x="782" y="456"/>
                  </a:lnTo>
                  <a:lnTo>
                    <a:pt x="777" y="451"/>
                  </a:lnTo>
                  <a:lnTo>
                    <a:pt x="773" y="446"/>
                  </a:lnTo>
                  <a:lnTo>
                    <a:pt x="768" y="442"/>
                  </a:lnTo>
                  <a:lnTo>
                    <a:pt x="764" y="437"/>
                  </a:lnTo>
                  <a:lnTo>
                    <a:pt x="759" y="433"/>
                  </a:lnTo>
                  <a:lnTo>
                    <a:pt x="754" y="428"/>
                  </a:lnTo>
                  <a:lnTo>
                    <a:pt x="749" y="424"/>
                  </a:lnTo>
                  <a:lnTo>
                    <a:pt x="744" y="419"/>
                  </a:lnTo>
                  <a:lnTo>
                    <a:pt x="739" y="415"/>
                  </a:lnTo>
                  <a:lnTo>
                    <a:pt x="733" y="411"/>
                  </a:lnTo>
                  <a:lnTo>
                    <a:pt x="728" y="408"/>
                  </a:lnTo>
                  <a:lnTo>
                    <a:pt x="723" y="404"/>
                  </a:lnTo>
                  <a:lnTo>
                    <a:pt x="717" y="401"/>
                  </a:lnTo>
                  <a:lnTo>
                    <a:pt x="712" y="398"/>
                  </a:lnTo>
                  <a:lnTo>
                    <a:pt x="709" y="401"/>
                  </a:lnTo>
                  <a:lnTo>
                    <a:pt x="708" y="403"/>
                  </a:lnTo>
                  <a:lnTo>
                    <a:pt x="708" y="406"/>
                  </a:lnTo>
                  <a:lnTo>
                    <a:pt x="708" y="408"/>
                  </a:lnTo>
                  <a:lnTo>
                    <a:pt x="709" y="410"/>
                  </a:lnTo>
                  <a:lnTo>
                    <a:pt x="711" y="411"/>
                  </a:lnTo>
                  <a:lnTo>
                    <a:pt x="714" y="412"/>
                  </a:lnTo>
                  <a:lnTo>
                    <a:pt x="716" y="414"/>
                  </a:lnTo>
                  <a:lnTo>
                    <a:pt x="719" y="415"/>
                  </a:lnTo>
                  <a:lnTo>
                    <a:pt x="723" y="415"/>
                  </a:lnTo>
                  <a:lnTo>
                    <a:pt x="726" y="416"/>
                  </a:lnTo>
                  <a:lnTo>
                    <a:pt x="729" y="416"/>
                  </a:lnTo>
                  <a:lnTo>
                    <a:pt x="732" y="416"/>
                  </a:lnTo>
                  <a:lnTo>
                    <a:pt x="735" y="416"/>
                  </a:lnTo>
                  <a:lnTo>
                    <a:pt x="737" y="417"/>
                  </a:lnTo>
                  <a:lnTo>
                    <a:pt x="740" y="417"/>
                  </a:lnTo>
                  <a:lnTo>
                    <a:pt x="743" y="429"/>
                  </a:lnTo>
                  <a:lnTo>
                    <a:pt x="727" y="441"/>
                  </a:lnTo>
                  <a:lnTo>
                    <a:pt x="702" y="441"/>
                  </a:lnTo>
                  <a:lnTo>
                    <a:pt x="703" y="456"/>
                  </a:lnTo>
                  <a:lnTo>
                    <a:pt x="691" y="464"/>
                  </a:lnTo>
                  <a:lnTo>
                    <a:pt x="727" y="466"/>
                  </a:lnTo>
                  <a:lnTo>
                    <a:pt x="696" y="484"/>
                  </a:lnTo>
                  <a:lnTo>
                    <a:pt x="746" y="469"/>
                  </a:lnTo>
                  <a:lnTo>
                    <a:pt x="748" y="471"/>
                  </a:lnTo>
                  <a:lnTo>
                    <a:pt x="751" y="473"/>
                  </a:lnTo>
                  <a:lnTo>
                    <a:pt x="754" y="474"/>
                  </a:lnTo>
                  <a:lnTo>
                    <a:pt x="758" y="476"/>
                  </a:lnTo>
                  <a:lnTo>
                    <a:pt x="761" y="477"/>
                  </a:lnTo>
                  <a:lnTo>
                    <a:pt x="764" y="479"/>
                  </a:lnTo>
                  <a:lnTo>
                    <a:pt x="767" y="479"/>
                  </a:lnTo>
                  <a:lnTo>
                    <a:pt x="771" y="480"/>
                  </a:lnTo>
                  <a:lnTo>
                    <a:pt x="774" y="481"/>
                  </a:lnTo>
                  <a:lnTo>
                    <a:pt x="778" y="481"/>
                  </a:lnTo>
                  <a:lnTo>
                    <a:pt x="781" y="481"/>
                  </a:lnTo>
                  <a:lnTo>
                    <a:pt x="785" y="481"/>
                  </a:lnTo>
                  <a:lnTo>
                    <a:pt x="788" y="481"/>
                  </a:lnTo>
                  <a:lnTo>
                    <a:pt x="792" y="481"/>
                  </a:lnTo>
                  <a:lnTo>
                    <a:pt x="795" y="480"/>
                  </a:lnTo>
                  <a:lnTo>
                    <a:pt x="799" y="479"/>
                  </a:lnTo>
                  <a:lnTo>
                    <a:pt x="799" y="481"/>
                  </a:lnTo>
                  <a:lnTo>
                    <a:pt x="799" y="483"/>
                  </a:lnTo>
                  <a:lnTo>
                    <a:pt x="798" y="485"/>
                  </a:lnTo>
                  <a:lnTo>
                    <a:pt x="797" y="486"/>
                  </a:lnTo>
                  <a:lnTo>
                    <a:pt x="796" y="487"/>
                  </a:lnTo>
                  <a:lnTo>
                    <a:pt x="795" y="487"/>
                  </a:lnTo>
                  <a:lnTo>
                    <a:pt x="794" y="488"/>
                  </a:lnTo>
                  <a:lnTo>
                    <a:pt x="792" y="488"/>
                  </a:lnTo>
                  <a:lnTo>
                    <a:pt x="791" y="488"/>
                  </a:lnTo>
                  <a:lnTo>
                    <a:pt x="789" y="488"/>
                  </a:lnTo>
                  <a:lnTo>
                    <a:pt x="787" y="488"/>
                  </a:lnTo>
                  <a:lnTo>
                    <a:pt x="786" y="489"/>
                  </a:lnTo>
                  <a:lnTo>
                    <a:pt x="785" y="489"/>
                  </a:lnTo>
                  <a:lnTo>
                    <a:pt x="784" y="489"/>
                  </a:lnTo>
                  <a:lnTo>
                    <a:pt x="783" y="489"/>
                  </a:lnTo>
                  <a:lnTo>
                    <a:pt x="785" y="496"/>
                  </a:lnTo>
                  <a:lnTo>
                    <a:pt x="770" y="498"/>
                  </a:lnTo>
                  <a:lnTo>
                    <a:pt x="767" y="513"/>
                  </a:lnTo>
                  <a:lnTo>
                    <a:pt x="748" y="521"/>
                  </a:lnTo>
                  <a:lnTo>
                    <a:pt x="753" y="521"/>
                  </a:lnTo>
                  <a:lnTo>
                    <a:pt x="756" y="522"/>
                  </a:lnTo>
                  <a:lnTo>
                    <a:pt x="756" y="524"/>
                  </a:lnTo>
                  <a:lnTo>
                    <a:pt x="754" y="526"/>
                  </a:lnTo>
                  <a:lnTo>
                    <a:pt x="750" y="530"/>
                  </a:lnTo>
                  <a:lnTo>
                    <a:pt x="744" y="533"/>
                  </a:lnTo>
                  <a:lnTo>
                    <a:pt x="738" y="537"/>
                  </a:lnTo>
                  <a:lnTo>
                    <a:pt x="731" y="540"/>
                  </a:lnTo>
                  <a:lnTo>
                    <a:pt x="723" y="544"/>
                  </a:lnTo>
                  <a:lnTo>
                    <a:pt x="715" y="548"/>
                  </a:lnTo>
                  <a:lnTo>
                    <a:pt x="707" y="552"/>
                  </a:lnTo>
                  <a:lnTo>
                    <a:pt x="700" y="555"/>
                  </a:lnTo>
                  <a:lnTo>
                    <a:pt x="693" y="558"/>
                  </a:lnTo>
                  <a:lnTo>
                    <a:pt x="688" y="560"/>
                  </a:lnTo>
                  <a:lnTo>
                    <a:pt x="684" y="561"/>
                  </a:lnTo>
                  <a:lnTo>
                    <a:pt x="683" y="562"/>
                  </a:lnTo>
                  <a:lnTo>
                    <a:pt x="676" y="557"/>
                  </a:lnTo>
                  <a:lnTo>
                    <a:pt x="675" y="557"/>
                  </a:lnTo>
                  <a:lnTo>
                    <a:pt x="674" y="558"/>
                  </a:lnTo>
                  <a:lnTo>
                    <a:pt x="674" y="559"/>
                  </a:lnTo>
                  <a:lnTo>
                    <a:pt x="674" y="560"/>
                  </a:lnTo>
                  <a:lnTo>
                    <a:pt x="674" y="561"/>
                  </a:lnTo>
                  <a:lnTo>
                    <a:pt x="674" y="562"/>
                  </a:lnTo>
                  <a:lnTo>
                    <a:pt x="673" y="563"/>
                  </a:lnTo>
                  <a:lnTo>
                    <a:pt x="673" y="564"/>
                  </a:lnTo>
                  <a:lnTo>
                    <a:pt x="673" y="565"/>
                  </a:lnTo>
                  <a:lnTo>
                    <a:pt x="673" y="566"/>
                  </a:lnTo>
                  <a:lnTo>
                    <a:pt x="673" y="567"/>
                  </a:lnTo>
                  <a:lnTo>
                    <a:pt x="672" y="568"/>
                  </a:lnTo>
                  <a:lnTo>
                    <a:pt x="672" y="569"/>
                  </a:lnTo>
                  <a:lnTo>
                    <a:pt x="671" y="570"/>
                  </a:lnTo>
                  <a:lnTo>
                    <a:pt x="670" y="569"/>
                  </a:lnTo>
                  <a:lnTo>
                    <a:pt x="669" y="568"/>
                  </a:lnTo>
                  <a:lnTo>
                    <a:pt x="668" y="567"/>
                  </a:lnTo>
                  <a:lnTo>
                    <a:pt x="668" y="566"/>
                  </a:lnTo>
                  <a:lnTo>
                    <a:pt x="667" y="566"/>
                  </a:lnTo>
                  <a:lnTo>
                    <a:pt x="666" y="565"/>
                  </a:lnTo>
                  <a:lnTo>
                    <a:pt x="666" y="564"/>
                  </a:lnTo>
                  <a:lnTo>
                    <a:pt x="665" y="563"/>
                  </a:lnTo>
                  <a:lnTo>
                    <a:pt x="665" y="562"/>
                  </a:lnTo>
                  <a:lnTo>
                    <a:pt x="664" y="562"/>
                  </a:lnTo>
                  <a:lnTo>
                    <a:pt x="664" y="561"/>
                  </a:lnTo>
                  <a:lnTo>
                    <a:pt x="663" y="561"/>
                  </a:lnTo>
                  <a:lnTo>
                    <a:pt x="667" y="570"/>
                  </a:lnTo>
                  <a:lnTo>
                    <a:pt x="648" y="572"/>
                  </a:lnTo>
                  <a:lnTo>
                    <a:pt x="648" y="562"/>
                  </a:lnTo>
                  <a:lnTo>
                    <a:pt x="634" y="546"/>
                  </a:lnTo>
                  <a:lnTo>
                    <a:pt x="631" y="551"/>
                  </a:lnTo>
                  <a:lnTo>
                    <a:pt x="639" y="578"/>
                  </a:lnTo>
                  <a:lnTo>
                    <a:pt x="623" y="586"/>
                  </a:lnTo>
                  <a:lnTo>
                    <a:pt x="623" y="589"/>
                  </a:lnTo>
                  <a:lnTo>
                    <a:pt x="623" y="593"/>
                  </a:lnTo>
                  <a:lnTo>
                    <a:pt x="622" y="596"/>
                  </a:lnTo>
                  <a:lnTo>
                    <a:pt x="621" y="600"/>
                  </a:lnTo>
                  <a:lnTo>
                    <a:pt x="620" y="604"/>
                  </a:lnTo>
                  <a:lnTo>
                    <a:pt x="619" y="607"/>
                  </a:lnTo>
                  <a:lnTo>
                    <a:pt x="618" y="611"/>
                  </a:lnTo>
                  <a:lnTo>
                    <a:pt x="616" y="614"/>
                  </a:lnTo>
                  <a:lnTo>
                    <a:pt x="614" y="618"/>
                  </a:lnTo>
                  <a:lnTo>
                    <a:pt x="612" y="621"/>
                  </a:lnTo>
                  <a:lnTo>
                    <a:pt x="610" y="625"/>
                  </a:lnTo>
                  <a:lnTo>
                    <a:pt x="608" y="628"/>
                  </a:lnTo>
                  <a:lnTo>
                    <a:pt x="606" y="631"/>
                  </a:lnTo>
                  <a:lnTo>
                    <a:pt x="604" y="634"/>
                  </a:lnTo>
                  <a:lnTo>
                    <a:pt x="602" y="637"/>
                  </a:lnTo>
                  <a:lnTo>
                    <a:pt x="600" y="640"/>
                  </a:lnTo>
                  <a:lnTo>
                    <a:pt x="583" y="637"/>
                  </a:lnTo>
                  <a:lnTo>
                    <a:pt x="584" y="639"/>
                  </a:lnTo>
                  <a:lnTo>
                    <a:pt x="584" y="640"/>
                  </a:lnTo>
                  <a:lnTo>
                    <a:pt x="585" y="642"/>
                  </a:lnTo>
                  <a:lnTo>
                    <a:pt x="585" y="644"/>
                  </a:lnTo>
                  <a:lnTo>
                    <a:pt x="584" y="646"/>
                  </a:lnTo>
                  <a:lnTo>
                    <a:pt x="584" y="648"/>
                  </a:lnTo>
                  <a:lnTo>
                    <a:pt x="583" y="651"/>
                  </a:lnTo>
                  <a:lnTo>
                    <a:pt x="582" y="653"/>
                  </a:lnTo>
                  <a:lnTo>
                    <a:pt x="581" y="654"/>
                  </a:lnTo>
                  <a:lnTo>
                    <a:pt x="580" y="656"/>
                  </a:lnTo>
                  <a:lnTo>
                    <a:pt x="578" y="658"/>
                  </a:lnTo>
                  <a:lnTo>
                    <a:pt x="576" y="659"/>
                  </a:lnTo>
                  <a:lnTo>
                    <a:pt x="575" y="660"/>
                  </a:lnTo>
                  <a:lnTo>
                    <a:pt x="573" y="660"/>
                  </a:lnTo>
                  <a:lnTo>
                    <a:pt x="572" y="661"/>
                  </a:lnTo>
                  <a:lnTo>
                    <a:pt x="570" y="660"/>
                  </a:lnTo>
                  <a:lnTo>
                    <a:pt x="569" y="660"/>
                  </a:lnTo>
                  <a:lnTo>
                    <a:pt x="568" y="659"/>
                  </a:lnTo>
                  <a:lnTo>
                    <a:pt x="568" y="658"/>
                  </a:lnTo>
                  <a:lnTo>
                    <a:pt x="567" y="657"/>
                  </a:lnTo>
                  <a:lnTo>
                    <a:pt x="566" y="656"/>
                  </a:lnTo>
                  <a:lnTo>
                    <a:pt x="565" y="654"/>
                  </a:lnTo>
                  <a:lnTo>
                    <a:pt x="564" y="653"/>
                  </a:lnTo>
                  <a:lnTo>
                    <a:pt x="562" y="652"/>
                  </a:lnTo>
                  <a:lnTo>
                    <a:pt x="561" y="651"/>
                  </a:lnTo>
                  <a:lnTo>
                    <a:pt x="560" y="650"/>
                  </a:lnTo>
                  <a:lnTo>
                    <a:pt x="558" y="649"/>
                  </a:lnTo>
                  <a:lnTo>
                    <a:pt x="557" y="649"/>
                  </a:lnTo>
                  <a:lnTo>
                    <a:pt x="556" y="649"/>
                  </a:lnTo>
                  <a:lnTo>
                    <a:pt x="555" y="650"/>
                  </a:lnTo>
                  <a:lnTo>
                    <a:pt x="553" y="651"/>
                  </a:lnTo>
                  <a:lnTo>
                    <a:pt x="552" y="653"/>
                  </a:lnTo>
                  <a:lnTo>
                    <a:pt x="562" y="641"/>
                  </a:lnTo>
                  <a:lnTo>
                    <a:pt x="560" y="639"/>
                  </a:lnTo>
                  <a:lnTo>
                    <a:pt x="557" y="639"/>
                  </a:lnTo>
                  <a:lnTo>
                    <a:pt x="555" y="639"/>
                  </a:lnTo>
                  <a:lnTo>
                    <a:pt x="553" y="639"/>
                  </a:lnTo>
                  <a:lnTo>
                    <a:pt x="552" y="641"/>
                  </a:lnTo>
                  <a:lnTo>
                    <a:pt x="550" y="643"/>
                  </a:lnTo>
                  <a:lnTo>
                    <a:pt x="549" y="645"/>
                  </a:lnTo>
                  <a:lnTo>
                    <a:pt x="548" y="647"/>
                  </a:lnTo>
                  <a:lnTo>
                    <a:pt x="547" y="650"/>
                  </a:lnTo>
                  <a:lnTo>
                    <a:pt x="546" y="653"/>
                  </a:lnTo>
                  <a:lnTo>
                    <a:pt x="545" y="655"/>
                  </a:lnTo>
                  <a:lnTo>
                    <a:pt x="545" y="658"/>
                  </a:lnTo>
                  <a:lnTo>
                    <a:pt x="544" y="661"/>
                  </a:lnTo>
                  <a:lnTo>
                    <a:pt x="544" y="663"/>
                  </a:lnTo>
                  <a:lnTo>
                    <a:pt x="544" y="666"/>
                  </a:lnTo>
                  <a:lnTo>
                    <a:pt x="544" y="667"/>
                  </a:lnTo>
                  <a:lnTo>
                    <a:pt x="522" y="666"/>
                  </a:lnTo>
                  <a:lnTo>
                    <a:pt x="515" y="690"/>
                  </a:lnTo>
                  <a:lnTo>
                    <a:pt x="499" y="688"/>
                  </a:lnTo>
                  <a:lnTo>
                    <a:pt x="498" y="695"/>
                  </a:lnTo>
                  <a:lnTo>
                    <a:pt x="500" y="695"/>
                  </a:lnTo>
                  <a:lnTo>
                    <a:pt x="512" y="714"/>
                  </a:lnTo>
                  <a:lnTo>
                    <a:pt x="494" y="717"/>
                  </a:lnTo>
                  <a:lnTo>
                    <a:pt x="507" y="722"/>
                  </a:lnTo>
                  <a:lnTo>
                    <a:pt x="508" y="737"/>
                  </a:lnTo>
                  <a:lnTo>
                    <a:pt x="507" y="734"/>
                  </a:lnTo>
                  <a:lnTo>
                    <a:pt x="507" y="733"/>
                  </a:lnTo>
                  <a:lnTo>
                    <a:pt x="506" y="732"/>
                  </a:lnTo>
                  <a:lnTo>
                    <a:pt x="505" y="732"/>
                  </a:lnTo>
                  <a:lnTo>
                    <a:pt x="503" y="733"/>
                  </a:lnTo>
                  <a:lnTo>
                    <a:pt x="502" y="734"/>
                  </a:lnTo>
                  <a:lnTo>
                    <a:pt x="501" y="735"/>
                  </a:lnTo>
                  <a:lnTo>
                    <a:pt x="500" y="737"/>
                  </a:lnTo>
                  <a:lnTo>
                    <a:pt x="499" y="739"/>
                  </a:lnTo>
                  <a:lnTo>
                    <a:pt x="499" y="741"/>
                  </a:lnTo>
                  <a:lnTo>
                    <a:pt x="499" y="743"/>
                  </a:lnTo>
                  <a:lnTo>
                    <a:pt x="499" y="744"/>
                  </a:lnTo>
                  <a:lnTo>
                    <a:pt x="500" y="745"/>
                  </a:lnTo>
                  <a:lnTo>
                    <a:pt x="501" y="745"/>
                  </a:lnTo>
                  <a:lnTo>
                    <a:pt x="503" y="745"/>
                  </a:lnTo>
                  <a:lnTo>
                    <a:pt x="506" y="744"/>
                  </a:lnTo>
                  <a:lnTo>
                    <a:pt x="503" y="744"/>
                  </a:lnTo>
                  <a:lnTo>
                    <a:pt x="501" y="745"/>
                  </a:lnTo>
                  <a:lnTo>
                    <a:pt x="499" y="746"/>
                  </a:lnTo>
                  <a:lnTo>
                    <a:pt x="498" y="748"/>
                  </a:lnTo>
                  <a:lnTo>
                    <a:pt x="496" y="750"/>
                  </a:lnTo>
                  <a:lnTo>
                    <a:pt x="494" y="752"/>
                  </a:lnTo>
                  <a:lnTo>
                    <a:pt x="493" y="754"/>
                  </a:lnTo>
                  <a:lnTo>
                    <a:pt x="491" y="757"/>
                  </a:lnTo>
                  <a:lnTo>
                    <a:pt x="490" y="759"/>
                  </a:lnTo>
                  <a:lnTo>
                    <a:pt x="488" y="762"/>
                  </a:lnTo>
                  <a:lnTo>
                    <a:pt x="486" y="765"/>
                  </a:lnTo>
                  <a:lnTo>
                    <a:pt x="485" y="767"/>
                  </a:lnTo>
                  <a:lnTo>
                    <a:pt x="482" y="769"/>
                  </a:lnTo>
                  <a:lnTo>
                    <a:pt x="480" y="771"/>
                  </a:lnTo>
                  <a:lnTo>
                    <a:pt x="477" y="774"/>
                  </a:lnTo>
                  <a:lnTo>
                    <a:pt x="474" y="775"/>
                  </a:lnTo>
                </a:path>
              </a:pathLst>
            </a:custGeom>
            <a:grpFill/>
            <a:ln w="6350" cap="flat" cmpd="sng">
              <a:solidFill>
                <a:schemeClr val="bg1"/>
              </a:solidFill>
              <a:prstDash val="solid"/>
              <a:round/>
              <a:headEnd type="none" w="med" len="med"/>
              <a:tailEnd type="none" w="med" len="med"/>
            </a:ln>
            <a:effectLst/>
          </p:spPr>
          <p:txBody>
            <a:bodyPr/>
            <a:lstStyle/>
            <a:p>
              <a:pPr eaLnBrk="0" fontAlgn="base" hangingPunct="0">
                <a:spcBef>
                  <a:spcPct val="0"/>
                </a:spcBef>
                <a:spcAft>
                  <a:spcPct val="0"/>
                </a:spcAft>
              </a:pPr>
              <a:endParaRPr lang="en-GB">
                <a:solidFill>
                  <a:srgbClr val="000000"/>
                </a:solidFill>
              </a:endParaRPr>
            </a:p>
          </p:txBody>
        </p:sp>
      </p:grpSp>
      <p:sp>
        <p:nvSpPr>
          <p:cNvPr id="305" name="Content Placeholder 5">
            <a:extLst>
              <a:ext uri="{FF2B5EF4-FFF2-40B4-BE49-F238E27FC236}">
                <a16:creationId xmlns:a16="http://schemas.microsoft.com/office/drawing/2014/main" xmlns="" id="{FBA6E269-89A0-492C-AC99-1CBB7184F54B}"/>
              </a:ext>
            </a:extLst>
          </p:cNvPr>
          <p:cNvSpPr txBox="1">
            <a:spLocks/>
          </p:cNvSpPr>
          <p:nvPr/>
        </p:nvSpPr>
        <p:spPr>
          <a:xfrm>
            <a:off x="2284413" y="5444100"/>
            <a:ext cx="3810000" cy="467523"/>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r>
              <a:rPr lang="en-US" dirty="0"/>
              <a:t>Key: 2030 Sales</a:t>
            </a:r>
          </a:p>
        </p:txBody>
      </p:sp>
      <p:grpSp>
        <p:nvGrpSpPr>
          <p:cNvPr id="309" name="Group 308">
            <a:extLst>
              <a:ext uri="{FF2B5EF4-FFF2-40B4-BE49-F238E27FC236}">
                <a16:creationId xmlns:a16="http://schemas.microsoft.com/office/drawing/2014/main" xmlns="" id="{6AFDF0BC-30B8-4E7B-A6C4-601C23227E39}"/>
              </a:ext>
            </a:extLst>
          </p:cNvPr>
          <p:cNvGrpSpPr/>
          <p:nvPr/>
        </p:nvGrpSpPr>
        <p:grpSpPr>
          <a:xfrm>
            <a:off x="2284413" y="6260789"/>
            <a:ext cx="3046412" cy="1021278"/>
            <a:chOff x="2284413" y="4868573"/>
            <a:chExt cx="3046412" cy="1021278"/>
          </a:xfrm>
        </p:grpSpPr>
        <p:sp>
          <p:nvSpPr>
            <p:cNvPr id="306" name="Rectangle 305">
              <a:extLst>
                <a:ext uri="{FF2B5EF4-FFF2-40B4-BE49-F238E27FC236}">
                  <a16:creationId xmlns:a16="http://schemas.microsoft.com/office/drawing/2014/main" xmlns="" id="{E8CCF7DD-7CAA-4EEB-B6BC-5579D7924EB0}"/>
                </a:ext>
              </a:extLst>
            </p:cNvPr>
            <p:cNvSpPr/>
            <p:nvPr/>
          </p:nvSpPr>
          <p:spPr>
            <a:xfrm>
              <a:off x="2284413" y="5257774"/>
              <a:ext cx="3046412" cy="632077"/>
            </a:xfrm>
            <a:prstGeom prst="rect">
              <a:avLst/>
            </a:prstGeom>
            <a:gradFill>
              <a:gsLst>
                <a:gs pos="0">
                  <a:srgbClr val="29B0C3"/>
                </a:gs>
                <a:gs pos="100000">
                  <a:srgbClr val="101E7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307" name="Content Placeholder 5">
              <a:extLst>
                <a:ext uri="{FF2B5EF4-FFF2-40B4-BE49-F238E27FC236}">
                  <a16:creationId xmlns:a16="http://schemas.microsoft.com/office/drawing/2014/main" xmlns="" id="{76A50ADD-5DA2-436B-87BE-D64791F2D23F}"/>
                </a:ext>
              </a:extLst>
            </p:cNvPr>
            <p:cNvSpPr txBox="1">
              <a:spLocks/>
            </p:cNvSpPr>
            <p:nvPr/>
          </p:nvSpPr>
          <p:spPr>
            <a:xfrm>
              <a:off x="2284413" y="4868573"/>
              <a:ext cx="1522412" cy="389202"/>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1"/>
              <a:r>
                <a:rPr lang="en-US" dirty="0"/>
                <a:t>Less $1B</a:t>
              </a:r>
            </a:p>
          </p:txBody>
        </p:sp>
        <p:sp>
          <p:nvSpPr>
            <p:cNvPr id="308" name="Content Placeholder 5">
              <a:extLst>
                <a:ext uri="{FF2B5EF4-FFF2-40B4-BE49-F238E27FC236}">
                  <a16:creationId xmlns:a16="http://schemas.microsoft.com/office/drawing/2014/main" xmlns="" id="{70328847-B3E4-4482-9A2E-60547CA96CDC}"/>
                </a:ext>
              </a:extLst>
            </p:cNvPr>
            <p:cNvSpPr txBox="1">
              <a:spLocks/>
            </p:cNvSpPr>
            <p:nvPr/>
          </p:nvSpPr>
          <p:spPr>
            <a:xfrm>
              <a:off x="3801990" y="4868573"/>
              <a:ext cx="1522412" cy="389202"/>
            </a:xfrm>
            <a:prstGeom prst="rect">
              <a:avLst/>
            </a:prstGeom>
          </p:spPr>
          <p:txBody>
            <a:bodyPr vert="horz" lIns="0" tIns="0" rIns="0" bIns="0" rtlCol="0">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1" algn="r"/>
              <a:r>
                <a:rPr lang="en-US" dirty="0"/>
                <a:t>$15B+</a:t>
              </a:r>
            </a:p>
          </p:txBody>
        </p:sp>
      </p:grpSp>
    </p:spTree>
    <p:extLst>
      <p:ext uri="{BB962C8B-B14F-4D97-AF65-F5344CB8AC3E}">
        <p14:creationId xmlns:p14="http://schemas.microsoft.com/office/powerpoint/2010/main" val="241310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EC002C1-4C0C-44A2-AE37-B3BC9451E7BD}"/>
              </a:ext>
            </a:extLst>
          </p:cNvPr>
          <p:cNvSpPr>
            <a:spLocks noGrp="1"/>
          </p:cNvSpPr>
          <p:nvPr>
            <p:ph type="sldNum" sz="quarter" idx="12"/>
          </p:nvPr>
        </p:nvSpPr>
        <p:spPr/>
        <p:txBody>
          <a:bodyPr/>
          <a:lstStyle/>
          <a:p>
            <a:fld id="{91D568E7-61F5-D04E-995D-81EF41C01A2A}" type="slidenum">
              <a:rPr lang="en-GB" smtClean="0"/>
              <a:pPr/>
              <a:t>4</a:t>
            </a:fld>
            <a:endParaRPr lang="en-GB" dirty="0"/>
          </a:p>
        </p:txBody>
      </p:sp>
      <p:sp>
        <p:nvSpPr>
          <p:cNvPr id="4" name="Title 3">
            <a:extLst>
              <a:ext uri="{FF2B5EF4-FFF2-40B4-BE49-F238E27FC236}">
                <a16:creationId xmlns:a16="http://schemas.microsoft.com/office/drawing/2014/main" xmlns="" id="{618A1D91-E3B0-4E1F-8696-D0C07DD723C7}"/>
              </a:ext>
            </a:extLst>
          </p:cNvPr>
          <p:cNvSpPr>
            <a:spLocks noGrp="1"/>
          </p:cNvSpPr>
          <p:nvPr>
            <p:ph type="title"/>
          </p:nvPr>
        </p:nvSpPr>
        <p:spPr/>
        <p:txBody>
          <a:bodyPr/>
          <a:lstStyle/>
          <a:p>
            <a:r>
              <a:rPr lang="en-US" dirty="0"/>
              <a:t>US Cannabis Law by State</a:t>
            </a:r>
          </a:p>
        </p:txBody>
      </p:sp>
      <p:sp>
        <p:nvSpPr>
          <p:cNvPr id="6" name="Content Placeholder 5">
            <a:extLst>
              <a:ext uri="{FF2B5EF4-FFF2-40B4-BE49-F238E27FC236}">
                <a16:creationId xmlns:a16="http://schemas.microsoft.com/office/drawing/2014/main" xmlns="" id="{305402A8-7EB8-46AF-8F6A-9AE6A124308B}"/>
              </a:ext>
            </a:extLst>
          </p:cNvPr>
          <p:cNvSpPr>
            <a:spLocks noGrp="1"/>
          </p:cNvSpPr>
          <p:nvPr>
            <p:ph sz="quarter" idx="14"/>
          </p:nvPr>
        </p:nvSpPr>
        <p:spPr>
          <a:xfrm>
            <a:off x="2284413" y="3124200"/>
            <a:ext cx="6095999" cy="8877300"/>
          </a:xfrm>
        </p:spPr>
        <p:txBody>
          <a:bodyPr/>
          <a:lstStyle/>
          <a:p>
            <a:r>
              <a:rPr lang="en-US" dirty="0"/>
              <a:t>36 States have legal medical or adult-use cannabis laws as of June 2021</a:t>
            </a:r>
          </a:p>
          <a:p>
            <a:endParaRPr lang="en-US" dirty="0"/>
          </a:p>
          <a:p>
            <a:r>
              <a:rPr lang="en-US" dirty="0"/>
              <a:t>All states where adult use and/or medical use is prohibited besides Idaho, Nebraska, and Kansas have adopted laws allowing access to low-THC products</a:t>
            </a:r>
          </a:p>
          <a:p>
            <a:endParaRPr lang="en-US" dirty="0"/>
          </a:p>
          <a:p>
            <a:r>
              <a:rPr lang="en-US" dirty="0"/>
              <a:t>Alaska: </a:t>
            </a:r>
            <a:r>
              <a:rPr lang="en-US" b="0" dirty="0"/>
              <a:t>Adult-Use</a:t>
            </a:r>
          </a:p>
          <a:p>
            <a:r>
              <a:rPr lang="en-US" dirty="0"/>
              <a:t>Hawaii: </a:t>
            </a:r>
            <a:r>
              <a:rPr lang="en-US" b="0" dirty="0"/>
              <a:t>Comprehensive Medical</a:t>
            </a:r>
          </a:p>
          <a:p>
            <a:endParaRPr lang="en-US" dirty="0"/>
          </a:p>
        </p:txBody>
      </p:sp>
      <p:sp>
        <p:nvSpPr>
          <p:cNvPr id="8" name="Freeform 147">
            <a:extLst>
              <a:ext uri="{FF2B5EF4-FFF2-40B4-BE49-F238E27FC236}">
                <a16:creationId xmlns:a16="http://schemas.microsoft.com/office/drawing/2014/main" xmlns="" id="{CF43071A-D7D4-4C9C-B182-2A501AE63342}"/>
              </a:ext>
            </a:extLst>
          </p:cNvPr>
          <p:cNvSpPr>
            <a:spLocks/>
          </p:cNvSpPr>
          <p:nvPr/>
        </p:nvSpPr>
        <p:spPr bwMode="auto">
          <a:xfrm>
            <a:off x="11425238" y="3235229"/>
            <a:ext cx="1655992" cy="1016363"/>
          </a:xfrm>
          <a:custGeom>
            <a:avLst/>
            <a:gdLst>
              <a:gd name="T0" fmla="*/ 90 w 564"/>
              <a:gd name="T1" fmla="*/ 282 h 357"/>
              <a:gd name="T2" fmla="*/ 67 w 564"/>
              <a:gd name="T3" fmla="*/ 282 h 357"/>
              <a:gd name="T4" fmla="*/ 51 w 564"/>
              <a:gd name="T5" fmla="*/ 282 h 357"/>
              <a:gd name="T6" fmla="*/ 51 w 564"/>
              <a:gd name="T7" fmla="*/ 248 h 357"/>
              <a:gd name="T8" fmla="*/ 59 w 564"/>
              <a:gd name="T9" fmla="*/ 268 h 357"/>
              <a:gd name="T10" fmla="*/ 59 w 564"/>
              <a:gd name="T11" fmla="*/ 248 h 357"/>
              <a:gd name="T12" fmla="*/ 70 w 564"/>
              <a:gd name="T13" fmla="*/ 240 h 357"/>
              <a:gd name="T14" fmla="*/ 56 w 564"/>
              <a:gd name="T15" fmla="*/ 237 h 357"/>
              <a:gd name="T16" fmla="*/ 42 w 564"/>
              <a:gd name="T17" fmla="*/ 218 h 357"/>
              <a:gd name="T18" fmla="*/ 59 w 564"/>
              <a:gd name="T19" fmla="*/ 215 h 357"/>
              <a:gd name="T20" fmla="*/ 48 w 564"/>
              <a:gd name="T21" fmla="*/ 201 h 357"/>
              <a:gd name="T22" fmla="*/ 42 w 564"/>
              <a:gd name="T23" fmla="*/ 206 h 357"/>
              <a:gd name="T24" fmla="*/ 20 w 564"/>
              <a:gd name="T25" fmla="*/ 128 h 357"/>
              <a:gd name="T26" fmla="*/ 0 w 564"/>
              <a:gd name="T27" fmla="*/ 89 h 357"/>
              <a:gd name="T28" fmla="*/ 9 w 564"/>
              <a:gd name="T29" fmla="*/ 67 h 357"/>
              <a:gd name="T30" fmla="*/ 67 w 564"/>
              <a:gd name="T31" fmla="*/ 86 h 357"/>
              <a:gd name="T32" fmla="*/ 92 w 564"/>
              <a:gd name="T33" fmla="*/ 89 h 357"/>
              <a:gd name="T34" fmla="*/ 112 w 564"/>
              <a:gd name="T35" fmla="*/ 89 h 357"/>
              <a:gd name="T36" fmla="*/ 126 w 564"/>
              <a:gd name="T37" fmla="*/ 95 h 357"/>
              <a:gd name="T38" fmla="*/ 137 w 564"/>
              <a:gd name="T39" fmla="*/ 103 h 357"/>
              <a:gd name="T40" fmla="*/ 140 w 564"/>
              <a:gd name="T41" fmla="*/ 92 h 357"/>
              <a:gd name="T42" fmla="*/ 148 w 564"/>
              <a:gd name="T43" fmla="*/ 120 h 357"/>
              <a:gd name="T44" fmla="*/ 140 w 564"/>
              <a:gd name="T45" fmla="*/ 120 h 357"/>
              <a:gd name="T46" fmla="*/ 131 w 564"/>
              <a:gd name="T47" fmla="*/ 139 h 357"/>
              <a:gd name="T48" fmla="*/ 134 w 564"/>
              <a:gd name="T49" fmla="*/ 165 h 357"/>
              <a:gd name="T50" fmla="*/ 123 w 564"/>
              <a:gd name="T51" fmla="*/ 156 h 357"/>
              <a:gd name="T52" fmla="*/ 154 w 564"/>
              <a:gd name="T53" fmla="*/ 123 h 357"/>
              <a:gd name="T54" fmla="*/ 162 w 564"/>
              <a:gd name="T55" fmla="*/ 128 h 357"/>
              <a:gd name="T56" fmla="*/ 148 w 564"/>
              <a:gd name="T57" fmla="*/ 131 h 357"/>
              <a:gd name="T58" fmla="*/ 148 w 564"/>
              <a:gd name="T59" fmla="*/ 145 h 357"/>
              <a:gd name="T60" fmla="*/ 157 w 564"/>
              <a:gd name="T61" fmla="*/ 153 h 357"/>
              <a:gd name="T62" fmla="*/ 157 w 564"/>
              <a:gd name="T63" fmla="*/ 181 h 357"/>
              <a:gd name="T64" fmla="*/ 151 w 564"/>
              <a:gd name="T65" fmla="*/ 167 h 357"/>
              <a:gd name="T66" fmla="*/ 143 w 564"/>
              <a:gd name="T67" fmla="*/ 187 h 357"/>
              <a:gd name="T68" fmla="*/ 140 w 564"/>
              <a:gd name="T69" fmla="*/ 170 h 357"/>
              <a:gd name="T70" fmla="*/ 123 w 564"/>
              <a:gd name="T71" fmla="*/ 192 h 357"/>
              <a:gd name="T72" fmla="*/ 129 w 564"/>
              <a:gd name="T73" fmla="*/ 190 h 357"/>
              <a:gd name="T74" fmla="*/ 131 w 564"/>
              <a:gd name="T75" fmla="*/ 201 h 357"/>
              <a:gd name="T76" fmla="*/ 137 w 564"/>
              <a:gd name="T77" fmla="*/ 190 h 357"/>
              <a:gd name="T78" fmla="*/ 165 w 564"/>
              <a:gd name="T79" fmla="*/ 181 h 357"/>
              <a:gd name="T80" fmla="*/ 171 w 564"/>
              <a:gd name="T81" fmla="*/ 156 h 357"/>
              <a:gd name="T82" fmla="*/ 165 w 564"/>
              <a:gd name="T83" fmla="*/ 139 h 357"/>
              <a:gd name="T84" fmla="*/ 182 w 564"/>
              <a:gd name="T85" fmla="*/ 106 h 357"/>
              <a:gd name="T86" fmla="*/ 165 w 564"/>
              <a:gd name="T87" fmla="*/ 81 h 357"/>
              <a:gd name="T88" fmla="*/ 165 w 564"/>
              <a:gd name="T89" fmla="*/ 95 h 357"/>
              <a:gd name="T90" fmla="*/ 168 w 564"/>
              <a:gd name="T91" fmla="*/ 81 h 357"/>
              <a:gd name="T92" fmla="*/ 154 w 564"/>
              <a:gd name="T93" fmla="*/ 59 h 357"/>
              <a:gd name="T94" fmla="*/ 151 w 564"/>
              <a:gd name="T95" fmla="*/ 53 h 357"/>
              <a:gd name="T96" fmla="*/ 159 w 564"/>
              <a:gd name="T97" fmla="*/ 59 h 357"/>
              <a:gd name="T98" fmla="*/ 162 w 564"/>
              <a:gd name="T99" fmla="*/ 47 h 357"/>
              <a:gd name="T100" fmla="*/ 157 w 564"/>
              <a:gd name="T101" fmla="*/ 25 h 357"/>
              <a:gd name="T102" fmla="*/ 145 w 564"/>
              <a:gd name="T103" fmla="*/ 22 h 357"/>
              <a:gd name="T104" fmla="*/ 137 w 564"/>
              <a:gd name="T105" fmla="*/ 8 h 357"/>
              <a:gd name="T106" fmla="*/ 553 w 564"/>
              <a:gd name="T107" fmla="*/ 259 h 357"/>
              <a:gd name="T108" fmla="*/ 411 w 564"/>
              <a:gd name="T109" fmla="*/ 312 h 357"/>
              <a:gd name="T110" fmla="*/ 346 w 564"/>
              <a:gd name="T111" fmla="*/ 329 h 357"/>
              <a:gd name="T112" fmla="*/ 282 w 564"/>
              <a:gd name="T113" fmla="*/ 343 h 357"/>
              <a:gd name="T114" fmla="*/ 238 w 564"/>
              <a:gd name="T115" fmla="*/ 340 h 357"/>
              <a:gd name="T116" fmla="*/ 140 w 564"/>
              <a:gd name="T117" fmla="*/ 332 h 3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4"/>
              <a:gd name="T178" fmla="*/ 0 h 357"/>
              <a:gd name="T179" fmla="*/ 564 w 564"/>
              <a:gd name="T180" fmla="*/ 357 h 3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4" h="357">
                <a:moveTo>
                  <a:pt x="112" y="293"/>
                </a:moveTo>
                <a:lnTo>
                  <a:pt x="106" y="296"/>
                </a:lnTo>
                <a:lnTo>
                  <a:pt x="101" y="293"/>
                </a:lnTo>
                <a:lnTo>
                  <a:pt x="98" y="290"/>
                </a:lnTo>
                <a:lnTo>
                  <a:pt x="95" y="287"/>
                </a:lnTo>
                <a:lnTo>
                  <a:pt x="92" y="282"/>
                </a:lnTo>
                <a:lnTo>
                  <a:pt x="90" y="282"/>
                </a:lnTo>
                <a:lnTo>
                  <a:pt x="87" y="282"/>
                </a:lnTo>
                <a:lnTo>
                  <a:pt x="78" y="285"/>
                </a:lnTo>
                <a:lnTo>
                  <a:pt x="76" y="282"/>
                </a:lnTo>
                <a:lnTo>
                  <a:pt x="76" y="279"/>
                </a:lnTo>
                <a:lnTo>
                  <a:pt x="73" y="282"/>
                </a:lnTo>
                <a:lnTo>
                  <a:pt x="70" y="282"/>
                </a:lnTo>
                <a:lnTo>
                  <a:pt x="67" y="282"/>
                </a:lnTo>
                <a:lnTo>
                  <a:pt x="65" y="285"/>
                </a:lnTo>
                <a:lnTo>
                  <a:pt x="62" y="285"/>
                </a:lnTo>
                <a:lnTo>
                  <a:pt x="59" y="285"/>
                </a:lnTo>
                <a:lnTo>
                  <a:pt x="56" y="282"/>
                </a:lnTo>
                <a:lnTo>
                  <a:pt x="53" y="279"/>
                </a:lnTo>
                <a:lnTo>
                  <a:pt x="51" y="279"/>
                </a:lnTo>
                <a:lnTo>
                  <a:pt x="51" y="282"/>
                </a:lnTo>
                <a:lnTo>
                  <a:pt x="48" y="282"/>
                </a:lnTo>
                <a:lnTo>
                  <a:pt x="48" y="279"/>
                </a:lnTo>
                <a:lnTo>
                  <a:pt x="48" y="276"/>
                </a:lnTo>
                <a:lnTo>
                  <a:pt x="48" y="259"/>
                </a:lnTo>
                <a:lnTo>
                  <a:pt x="48" y="251"/>
                </a:lnTo>
                <a:lnTo>
                  <a:pt x="51" y="245"/>
                </a:lnTo>
                <a:lnTo>
                  <a:pt x="51" y="248"/>
                </a:lnTo>
                <a:lnTo>
                  <a:pt x="51" y="251"/>
                </a:lnTo>
                <a:lnTo>
                  <a:pt x="51" y="265"/>
                </a:lnTo>
                <a:lnTo>
                  <a:pt x="53" y="271"/>
                </a:lnTo>
                <a:lnTo>
                  <a:pt x="56" y="273"/>
                </a:lnTo>
                <a:lnTo>
                  <a:pt x="59" y="268"/>
                </a:lnTo>
                <a:lnTo>
                  <a:pt x="59" y="265"/>
                </a:lnTo>
                <a:lnTo>
                  <a:pt x="59" y="268"/>
                </a:lnTo>
                <a:lnTo>
                  <a:pt x="62" y="268"/>
                </a:lnTo>
                <a:lnTo>
                  <a:pt x="65" y="268"/>
                </a:lnTo>
                <a:lnTo>
                  <a:pt x="62" y="265"/>
                </a:lnTo>
                <a:lnTo>
                  <a:pt x="56" y="262"/>
                </a:lnTo>
                <a:lnTo>
                  <a:pt x="59" y="259"/>
                </a:lnTo>
                <a:lnTo>
                  <a:pt x="62" y="254"/>
                </a:lnTo>
                <a:lnTo>
                  <a:pt x="59" y="248"/>
                </a:lnTo>
                <a:lnTo>
                  <a:pt x="56" y="245"/>
                </a:lnTo>
                <a:lnTo>
                  <a:pt x="59" y="248"/>
                </a:lnTo>
                <a:lnTo>
                  <a:pt x="59" y="245"/>
                </a:lnTo>
                <a:lnTo>
                  <a:pt x="59" y="240"/>
                </a:lnTo>
                <a:lnTo>
                  <a:pt x="65" y="240"/>
                </a:lnTo>
                <a:lnTo>
                  <a:pt x="67" y="243"/>
                </a:lnTo>
                <a:lnTo>
                  <a:pt x="70" y="240"/>
                </a:lnTo>
                <a:lnTo>
                  <a:pt x="67" y="240"/>
                </a:lnTo>
                <a:lnTo>
                  <a:pt x="65" y="237"/>
                </a:lnTo>
                <a:lnTo>
                  <a:pt x="62" y="234"/>
                </a:lnTo>
                <a:lnTo>
                  <a:pt x="59" y="234"/>
                </a:lnTo>
                <a:lnTo>
                  <a:pt x="59" y="237"/>
                </a:lnTo>
                <a:lnTo>
                  <a:pt x="53" y="237"/>
                </a:lnTo>
                <a:lnTo>
                  <a:pt x="56" y="237"/>
                </a:lnTo>
                <a:lnTo>
                  <a:pt x="53" y="237"/>
                </a:lnTo>
                <a:lnTo>
                  <a:pt x="51" y="237"/>
                </a:lnTo>
                <a:lnTo>
                  <a:pt x="48" y="237"/>
                </a:lnTo>
                <a:lnTo>
                  <a:pt x="48" y="234"/>
                </a:lnTo>
                <a:lnTo>
                  <a:pt x="45" y="232"/>
                </a:lnTo>
                <a:lnTo>
                  <a:pt x="45" y="226"/>
                </a:lnTo>
                <a:lnTo>
                  <a:pt x="42" y="218"/>
                </a:lnTo>
                <a:lnTo>
                  <a:pt x="45" y="218"/>
                </a:lnTo>
                <a:lnTo>
                  <a:pt x="45" y="220"/>
                </a:lnTo>
                <a:lnTo>
                  <a:pt x="48" y="223"/>
                </a:lnTo>
                <a:lnTo>
                  <a:pt x="51" y="223"/>
                </a:lnTo>
                <a:lnTo>
                  <a:pt x="48" y="220"/>
                </a:lnTo>
                <a:lnTo>
                  <a:pt x="51" y="218"/>
                </a:lnTo>
                <a:lnTo>
                  <a:pt x="59" y="215"/>
                </a:lnTo>
                <a:lnTo>
                  <a:pt x="67" y="212"/>
                </a:lnTo>
                <a:lnTo>
                  <a:pt x="65" y="212"/>
                </a:lnTo>
                <a:lnTo>
                  <a:pt x="59" y="212"/>
                </a:lnTo>
                <a:lnTo>
                  <a:pt x="59" y="209"/>
                </a:lnTo>
                <a:lnTo>
                  <a:pt x="53" y="209"/>
                </a:lnTo>
                <a:lnTo>
                  <a:pt x="51" y="204"/>
                </a:lnTo>
                <a:lnTo>
                  <a:pt x="48" y="201"/>
                </a:lnTo>
                <a:lnTo>
                  <a:pt x="42" y="204"/>
                </a:lnTo>
                <a:lnTo>
                  <a:pt x="42" y="206"/>
                </a:lnTo>
                <a:lnTo>
                  <a:pt x="45" y="212"/>
                </a:lnTo>
                <a:lnTo>
                  <a:pt x="42" y="215"/>
                </a:lnTo>
                <a:lnTo>
                  <a:pt x="39" y="215"/>
                </a:lnTo>
                <a:lnTo>
                  <a:pt x="39" y="212"/>
                </a:lnTo>
                <a:lnTo>
                  <a:pt x="42" y="206"/>
                </a:lnTo>
                <a:lnTo>
                  <a:pt x="39" y="187"/>
                </a:lnTo>
                <a:lnTo>
                  <a:pt x="37" y="176"/>
                </a:lnTo>
                <a:lnTo>
                  <a:pt x="34" y="173"/>
                </a:lnTo>
                <a:lnTo>
                  <a:pt x="31" y="170"/>
                </a:lnTo>
                <a:lnTo>
                  <a:pt x="28" y="153"/>
                </a:lnTo>
                <a:lnTo>
                  <a:pt x="23" y="131"/>
                </a:lnTo>
                <a:lnTo>
                  <a:pt x="20" y="128"/>
                </a:lnTo>
                <a:lnTo>
                  <a:pt x="17" y="123"/>
                </a:lnTo>
                <a:lnTo>
                  <a:pt x="14" y="117"/>
                </a:lnTo>
                <a:lnTo>
                  <a:pt x="9" y="117"/>
                </a:lnTo>
                <a:lnTo>
                  <a:pt x="6" y="109"/>
                </a:lnTo>
                <a:lnTo>
                  <a:pt x="3" y="100"/>
                </a:lnTo>
                <a:lnTo>
                  <a:pt x="3" y="95"/>
                </a:lnTo>
                <a:lnTo>
                  <a:pt x="0" y="89"/>
                </a:lnTo>
                <a:lnTo>
                  <a:pt x="3" y="84"/>
                </a:lnTo>
                <a:lnTo>
                  <a:pt x="3" y="81"/>
                </a:lnTo>
                <a:lnTo>
                  <a:pt x="3" y="75"/>
                </a:lnTo>
                <a:lnTo>
                  <a:pt x="6" y="73"/>
                </a:lnTo>
                <a:lnTo>
                  <a:pt x="0" y="64"/>
                </a:lnTo>
                <a:lnTo>
                  <a:pt x="6" y="64"/>
                </a:lnTo>
                <a:lnTo>
                  <a:pt x="9" y="67"/>
                </a:lnTo>
                <a:lnTo>
                  <a:pt x="17" y="70"/>
                </a:lnTo>
                <a:lnTo>
                  <a:pt x="23" y="73"/>
                </a:lnTo>
                <a:lnTo>
                  <a:pt x="42" y="78"/>
                </a:lnTo>
                <a:lnTo>
                  <a:pt x="45" y="84"/>
                </a:lnTo>
                <a:lnTo>
                  <a:pt x="51" y="86"/>
                </a:lnTo>
                <a:lnTo>
                  <a:pt x="56" y="86"/>
                </a:lnTo>
                <a:lnTo>
                  <a:pt x="67" y="86"/>
                </a:lnTo>
                <a:lnTo>
                  <a:pt x="76" y="86"/>
                </a:lnTo>
                <a:lnTo>
                  <a:pt x="78" y="89"/>
                </a:lnTo>
                <a:lnTo>
                  <a:pt x="84" y="89"/>
                </a:lnTo>
                <a:lnTo>
                  <a:pt x="90" y="89"/>
                </a:lnTo>
                <a:lnTo>
                  <a:pt x="92" y="89"/>
                </a:lnTo>
                <a:lnTo>
                  <a:pt x="95" y="89"/>
                </a:lnTo>
                <a:lnTo>
                  <a:pt x="92" y="89"/>
                </a:lnTo>
                <a:lnTo>
                  <a:pt x="95" y="92"/>
                </a:lnTo>
                <a:lnTo>
                  <a:pt x="98" y="92"/>
                </a:lnTo>
                <a:lnTo>
                  <a:pt x="106" y="92"/>
                </a:lnTo>
                <a:lnTo>
                  <a:pt x="112" y="89"/>
                </a:lnTo>
                <a:lnTo>
                  <a:pt x="118" y="86"/>
                </a:lnTo>
                <a:lnTo>
                  <a:pt x="115" y="86"/>
                </a:lnTo>
                <a:lnTo>
                  <a:pt x="112" y="89"/>
                </a:lnTo>
                <a:lnTo>
                  <a:pt x="115" y="89"/>
                </a:lnTo>
                <a:lnTo>
                  <a:pt x="120" y="92"/>
                </a:lnTo>
                <a:lnTo>
                  <a:pt x="120" y="98"/>
                </a:lnTo>
                <a:lnTo>
                  <a:pt x="123" y="100"/>
                </a:lnTo>
                <a:lnTo>
                  <a:pt x="126" y="100"/>
                </a:lnTo>
                <a:lnTo>
                  <a:pt x="123" y="98"/>
                </a:lnTo>
                <a:lnTo>
                  <a:pt x="126" y="95"/>
                </a:lnTo>
                <a:lnTo>
                  <a:pt x="129" y="95"/>
                </a:lnTo>
                <a:lnTo>
                  <a:pt x="131" y="98"/>
                </a:lnTo>
                <a:lnTo>
                  <a:pt x="134" y="98"/>
                </a:lnTo>
                <a:lnTo>
                  <a:pt x="134" y="100"/>
                </a:lnTo>
                <a:lnTo>
                  <a:pt x="134" y="103"/>
                </a:lnTo>
                <a:lnTo>
                  <a:pt x="134" y="106"/>
                </a:lnTo>
                <a:lnTo>
                  <a:pt x="137" y="103"/>
                </a:lnTo>
                <a:lnTo>
                  <a:pt x="137" y="100"/>
                </a:lnTo>
                <a:lnTo>
                  <a:pt x="134" y="95"/>
                </a:lnTo>
                <a:lnTo>
                  <a:pt x="134" y="92"/>
                </a:lnTo>
                <a:lnTo>
                  <a:pt x="140" y="89"/>
                </a:lnTo>
                <a:lnTo>
                  <a:pt x="143" y="89"/>
                </a:lnTo>
                <a:lnTo>
                  <a:pt x="143" y="92"/>
                </a:lnTo>
                <a:lnTo>
                  <a:pt x="140" y="92"/>
                </a:lnTo>
                <a:lnTo>
                  <a:pt x="140" y="95"/>
                </a:lnTo>
                <a:lnTo>
                  <a:pt x="145" y="103"/>
                </a:lnTo>
                <a:lnTo>
                  <a:pt x="148" y="106"/>
                </a:lnTo>
                <a:lnTo>
                  <a:pt x="148" y="112"/>
                </a:lnTo>
                <a:lnTo>
                  <a:pt x="151" y="117"/>
                </a:lnTo>
                <a:lnTo>
                  <a:pt x="148" y="117"/>
                </a:lnTo>
                <a:lnTo>
                  <a:pt x="148" y="120"/>
                </a:lnTo>
                <a:lnTo>
                  <a:pt x="143" y="126"/>
                </a:lnTo>
                <a:lnTo>
                  <a:pt x="140" y="134"/>
                </a:lnTo>
                <a:lnTo>
                  <a:pt x="140" y="137"/>
                </a:lnTo>
                <a:lnTo>
                  <a:pt x="137" y="134"/>
                </a:lnTo>
                <a:lnTo>
                  <a:pt x="140" y="128"/>
                </a:lnTo>
                <a:lnTo>
                  <a:pt x="140" y="123"/>
                </a:lnTo>
                <a:lnTo>
                  <a:pt x="140" y="120"/>
                </a:lnTo>
                <a:lnTo>
                  <a:pt x="137" y="123"/>
                </a:lnTo>
                <a:lnTo>
                  <a:pt x="137" y="126"/>
                </a:lnTo>
                <a:lnTo>
                  <a:pt x="134" y="123"/>
                </a:lnTo>
                <a:lnTo>
                  <a:pt x="134" y="126"/>
                </a:lnTo>
                <a:lnTo>
                  <a:pt x="137" y="131"/>
                </a:lnTo>
                <a:lnTo>
                  <a:pt x="134" y="134"/>
                </a:lnTo>
                <a:lnTo>
                  <a:pt x="131" y="139"/>
                </a:lnTo>
                <a:lnTo>
                  <a:pt x="126" y="145"/>
                </a:lnTo>
                <a:lnTo>
                  <a:pt x="115" y="165"/>
                </a:lnTo>
                <a:lnTo>
                  <a:pt x="112" y="170"/>
                </a:lnTo>
                <a:lnTo>
                  <a:pt x="118" y="173"/>
                </a:lnTo>
                <a:lnTo>
                  <a:pt x="123" y="170"/>
                </a:lnTo>
                <a:lnTo>
                  <a:pt x="131" y="167"/>
                </a:lnTo>
                <a:lnTo>
                  <a:pt x="134" y="165"/>
                </a:lnTo>
                <a:lnTo>
                  <a:pt x="137" y="162"/>
                </a:lnTo>
                <a:lnTo>
                  <a:pt x="134" y="162"/>
                </a:lnTo>
                <a:lnTo>
                  <a:pt x="126" y="167"/>
                </a:lnTo>
                <a:lnTo>
                  <a:pt x="120" y="170"/>
                </a:lnTo>
                <a:lnTo>
                  <a:pt x="118" y="170"/>
                </a:lnTo>
                <a:lnTo>
                  <a:pt x="118" y="167"/>
                </a:lnTo>
                <a:lnTo>
                  <a:pt x="123" y="156"/>
                </a:lnTo>
                <a:lnTo>
                  <a:pt x="131" y="142"/>
                </a:lnTo>
                <a:lnTo>
                  <a:pt x="137" y="142"/>
                </a:lnTo>
                <a:lnTo>
                  <a:pt x="143" y="139"/>
                </a:lnTo>
                <a:lnTo>
                  <a:pt x="143" y="131"/>
                </a:lnTo>
                <a:lnTo>
                  <a:pt x="148" y="126"/>
                </a:lnTo>
                <a:lnTo>
                  <a:pt x="154" y="120"/>
                </a:lnTo>
                <a:lnTo>
                  <a:pt x="154" y="123"/>
                </a:lnTo>
                <a:lnTo>
                  <a:pt x="157" y="123"/>
                </a:lnTo>
                <a:lnTo>
                  <a:pt x="154" y="114"/>
                </a:lnTo>
                <a:lnTo>
                  <a:pt x="154" y="109"/>
                </a:lnTo>
                <a:lnTo>
                  <a:pt x="154" y="112"/>
                </a:lnTo>
                <a:lnTo>
                  <a:pt x="157" y="112"/>
                </a:lnTo>
                <a:lnTo>
                  <a:pt x="159" y="120"/>
                </a:lnTo>
                <a:lnTo>
                  <a:pt x="162" y="128"/>
                </a:lnTo>
                <a:lnTo>
                  <a:pt x="162" y="131"/>
                </a:lnTo>
                <a:lnTo>
                  <a:pt x="159" y="131"/>
                </a:lnTo>
                <a:lnTo>
                  <a:pt x="157" y="131"/>
                </a:lnTo>
                <a:lnTo>
                  <a:pt x="157" y="134"/>
                </a:lnTo>
                <a:lnTo>
                  <a:pt x="154" y="137"/>
                </a:lnTo>
                <a:lnTo>
                  <a:pt x="151" y="134"/>
                </a:lnTo>
                <a:lnTo>
                  <a:pt x="148" y="131"/>
                </a:lnTo>
                <a:lnTo>
                  <a:pt x="151" y="134"/>
                </a:lnTo>
                <a:lnTo>
                  <a:pt x="154" y="142"/>
                </a:lnTo>
                <a:lnTo>
                  <a:pt x="154" y="148"/>
                </a:lnTo>
                <a:lnTo>
                  <a:pt x="148" y="145"/>
                </a:lnTo>
                <a:lnTo>
                  <a:pt x="148" y="142"/>
                </a:lnTo>
                <a:lnTo>
                  <a:pt x="145" y="142"/>
                </a:lnTo>
                <a:lnTo>
                  <a:pt x="148" y="145"/>
                </a:lnTo>
                <a:lnTo>
                  <a:pt x="148" y="148"/>
                </a:lnTo>
                <a:lnTo>
                  <a:pt x="151" y="148"/>
                </a:lnTo>
                <a:lnTo>
                  <a:pt x="148" y="153"/>
                </a:lnTo>
                <a:lnTo>
                  <a:pt x="151" y="153"/>
                </a:lnTo>
                <a:lnTo>
                  <a:pt x="154" y="151"/>
                </a:lnTo>
                <a:lnTo>
                  <a:pt x="157" y="148"/>
                </a:lnTo>
                <a:lnTo>
                  <a:pt x="157" y="153"/>
                </a:lnTo>
                <a:lnTo>
                  <a:pt x="159" y="153"/>
                </a:lnTo>
                <a:lnTo>
                  <a:pt x="157" y="165"/>
                </a:lnTo>
                <a:lnTo>
                  <a:pt x="157" y="170"/>
                </a:lnTo>
                <a:lnTo>
                  <a:pt x="154" y="173"/>
                </a:lnTo>
                <a:lnTo>
                  <a:pt x="157" y="176"/>
                </a:lnTo>
                <a:lnTo>
                  <a:pt x="157" y="179"/>
                </a:lnTo>
                <a:lnTo>
                  <a:pt x="157" y="181"/>
                </a:lnTo>
                <a:lnTo>
                  <a:pt x="154" y="181"/>
                </a:lnTo>
                <a:lnTo>
                  <a:pt x="154" y="179"/>
                </a:lnTo>
                <a:lnTo>
                  <a:pt x="151" y="179"/>
                </a:lnTo>
                <a:lnTo>
                  <a:pt x="148" y="179"/>
                </a:lnTo>
                <a:lnTo>
                  <a:pt x="151" y="170"/>
                </a:lnTo>
                <a:lnTo>
                  <a:pt x="151" y="165"/>
                </a:lnTo>
                <a:lnTo>
                  <a:pt x="151" y="167"/>
                </a:lnTo>
                <a:lnTo>
                  <a:pt x="148" y="170"/>
                </a:lnTo>
                <a:lnTo>
                  <a:pt x="145" y="173"/>
                </a:lnTo>
                <a:lnTo>
                  <a:pt x="143" y="179"/>
                </a:lnTo>
                <a:lnTo>
                  <a:pt x="143" y="181"/>
                </a:lnTo>
                <a:lnTo>
                  <a:pt x="145" y="184"/>
                </a:lnTo>
                <a:lnTo>
                  <a:pt x="143" y="184"/>
                </a:lnTo>
                <a:lnTo>
                  <a:pt x="143" y="187"/>
                </a:lnTo>
                <a:lnTo>
                  <a:pt x="143" y="190"/>
                </a:lnTo>
                <a:lnTo>
                  <a:pt x="140" y="187"/>
                </a:lnTo>
                <a:lnTo>
                  <a:pt x="140" y="184"/>
                </a:lnTo>
                <a:lnTo>
                  <a:pt x="137" y="181"/>
                </a:lnTo>
                <a:lnTo>
                  <a:pt x="140" y="179"/>
                </a:lnTo>
                <a:lnTo>
                  <a:pt x="140" y="173"/>
                </a:lnTo>
                <a:lnTo>
                  <a:pt x="140" y="170"/>
                </a:lnTo>
                <a:lnTo>
                  <a:pt x="140" y="167"/>
                </a:lnTo>
                <a:lnTo>
                  <a:pt x="137" y="167"/>
                </a:lnTo>
                <a:lnTo>
                  <a:pt x="137" y="176"/>
                </a:lnTo>
                <a:lnTo>
                  <a:pt x="131" y="179"/>
                </a:lnTo>
                <a:lnTo>
                  <a:pt x="129" y="184"/>
                </a:lnTo>
                <a:lnTo>
                  <a:pt x="129" y="187"/>
                </a:lnTo>
                <a:lnTo>
                  <a:pt x="123" y="192"/>
                </a:lnTo>
                <a:lnTo>
                  <a:pt x="118" y="192"/>
                </a:lnTo>
                <a:lnTo>
                  <a:pt x="120" y="192"/>
                </a:lnTo>
                <a:lnTo>
                  <a:pt x="123" y="192"/>
                </a:lnTo>
                <a:lnTo>
                  <a:pt x="120" y="195"/>
                </a:lnTo>
                <a:lnTo>
                  <a:pt x="118" y="198"/>
                </a:lnTo>
                <a:lnTo>
                  <a:pt x="123" y="195"/>
                </a:lnTo>
                <a:lnTo>
                  <a:pt x="129" y="190"/>
                </a:lnTo>
                <a:lnTo>
                  <a:pt x="129" y="192"/>
                </a:lnTo>
                <a:lnTo>
                  <a:pt x="129" y="195"/>
                </a:lnTo>
                <a:lnTo>
                  <a:pt x="123" y="201"/>
                </a:lnTo>
                <a:lnTo>
                  <a:pt x="126" y="201"/>
                </a:lnTo>
                <a:lnTo>
                  <a:pt x="129" y="198"/>
                </a:lnTo>
                <a:lnTo>
                  <a:pt x="129" y="195"/>
                </a:lnTo>
                <a:lnTo>
                  <a:pt x="131" y="201"/>
                </a:lnTo>
                <a:lnTo>
                  <a:pt x="131" y="204"/>
                </a:lnTo>
                <a:lnTo>
                  <a:pt x="131" y="192"/>
                </a:lnTo>
                <a:lnTo>
                  <a:pt x="134" y="190"/>
                </a:lnTo>
                <a:lnTo>
                  <a:pt x="134" y="192"/>
                </a:lnTo>
                <a:lnTo>
                  <a:pt x="137" y="195"/>
                </a:lnTo>
                <a:lnTo>
                  <a:pt x="137" y="192"/>
                </a:lnTo>
                <a:lnTo>
                  <a:pt x="137" y="190"/>
                </a:lnTo>
                <a:lnTo>
                  <a:pt x="145" y="198"/>
                </a:lnTo>
                <a:lnTo>
                  <a:pt x="148" y="198"/>
                </a:lnTo>
                <a:lnTo>
                  <a:pt x="151" y="192"/>
                </a:lnTo>
                <a:lnTo>
                  <a:pt x="157" y="181"/>
                </a:lnTo>
                <a:lnTo>
                  <a:pt x="159" y="176"/>
                </a:lnTo>
                <a:lnTo>
                  <a:pt x="162" y="179"/>
                </a:lnTo>
                <a:lnTo>
                  <a:pt x="165" y="181"/>
                </a:lnTo>
                <a:lnTo>
                  <a:pt x="168" y="179"/>
                </a:lnTo>
                <a:lnTo>
                  <a:pt x="165" y="176"/>
                </a:lnTo>
                <a:lnTo>
                  <a:pt x="171" y="173"/>
                </a:lnTo>
                <a:lnTo>
                  <a:pt x="173" y="170"/>
                </a:lnTo>
                <a:lnTo>
                  <a:pt x="173" y="165"/>
                </a:lnTo>
                <a:lnTo>
                  <a:pt x="171" y="162"/>
                </a:lnTo>
                <a:lnTo>
                  <a:pt x="171" y="156"/>
                </a:lnTo>
                <a:lnTo>
                  <a:pt x="168" y="153"/>
                </a:lnTo>
                <a:lnTo>
                  <a:pt x="168" y="148"/>
                </a:lnTo>
                <a:lnTo>
                  <a:pt x="171" y="145"/>
                </a:lnTo>
                <a:lnTo>
                  <a:pt x="171" y="151"/>
                </a:lnTo>
                <a:lnTo>
                  <a:pt x="173" y="145"/>
                </a:lnTo>
                <a:lnTo>
                  <a:pt x="168" y="142"/>
                </a:lnTo>
                <a:lnTo>
                  <a:pt x="165" y="139"/>
                </a:lnTo>
                <a:lnTo>
                  <a:pt x="171" y="134"/>
                </a:lnTo>
                <a:lnTo>
                  <a:pt x="168" y="126"/>
                </a:lnTo>
                <a:lnTo>
                  <a:pt x="171" y="120"/>
                </a:lnTo>
                <a:lnTo>
                  <a:pt x="173" y="117"/>
                </a:lnTo>
                <a:lnTo>
                  <a:pt x="173" y="112"/>
                </a:lnTo>
                <a:lnTo>
                  <a:pt x="179" y="109"/>
                </a:lnTo>
                <a:lnTo>
                  <a:pt x="182" y="106"/>
                </a:lnTo>
                <a:lnTo>
                  <a:pt x="182" y="103"/>
                </a:lnTo>
                <a:lnTo>
                  <a:pt x="179" y="103"/>
                </a:lnTo>
                <a:lnTo>
                  <a:pt x="176" y="100"/>
                </a:lnTo>
                <a:lnTo>
                  <a:pt x="171" y="95"/>
                </a:lnTo>
                <a:lnTo>
                  <a:pt x="171" y="86"/>
                </a:lnTo>
                <a:lnTo>
                  <a:pt x="168" y="84"/>
                </a:lnTo>
                <a:lnTo>
                  <a:pt x="165" y="81"/>
                </a:lnTo>
                <a:lnTo>
                  <a:pt x="165" y="84"/>
                </a:lnTo>
                <a:lnTo>
                  <a:pt x="162" y="89"/>
                </a:lnTo>
                <a:lnTo>
                  <a:pt x="165" y="92"/>
                </a:lnTo>
                <a:lnTo>
                  <a:pt x="168" y="98"/>
                </a:lnTo>
                <a:lnTo>
                  <a:pt x="171" y="100"/>
                </a:lnTo>
                <a:lnTo>
                  <a:pt x="168" y="98"/>
                </a:lnTo>
                <a:lnTo>
                  <a:pt x="165" y="95"/>
                </a:lnTo>
                <a:lnTo>
                  <a:pt x="162" y="92"/>
                </a:lnTo>
                <a:lnTo>
                  <a:pt x="159" y="92"/>
                </a:lnTo>
                <a:lnTo>
                  <a:pt x="157" y="86"/>
                </a:lnTo>
                <a:lnTo>
                  <a:pt x="159" y="81"/>
                </a:lnTo>
                <a:lnTo>
                  <a:pt x="162" y="78"/>
                </a:lnTo>
                <a:lnTo>
                  <a:pt x="165" y="78"/>
                </a:lnTo>
                <a:lnTo>
                  <a:pt x="168" y="81"/>
                </a:lnTo>
                <a:lnTo>
                  <a:pt x="168" y="75"/>
                </a:lnTo>
                <a:lnTo>
                  <a:pt x="162" y="70"/>
                </a:lnTo>
                <a:lnTo>
                  <a:pt x="159" y="67"/>
                </a:lnTo>
                <a:lnTo>
                  <a:pt x="157" y="67"/>
                </a:lnTo>
                <a:lnTo>
                  <a:pt x="154" y="64"/>
                </a:lnTo>
                <a:lnTo>
                  <a:pt x="157" y="61"/>
                </a:lnTo>
                <a:lnTo>
                  <a:pt x="154" y="59"/>
                </a:lnTo>
                <a:lnTo>
                  <a:pt x="154" y="61"/>
                </a:lnTo>
                <a:lnTo>
                  <a:pt x="148" y="64"/>
                </a:lnTo>
                <a:lnTo>
                  <a:pt x="148" y="61"/>
                </a:lnTo>
                <a:lnTo>
                  <a:pt x="148" y="59"/>
                </a:lnTo>
                <a:lnTo>
                  <a:pt x="145" y="56"/>
                </a:lnTo>
                <a:lnTo>
                  <a:pt x="145" y="53"/>
                </a:lnTo>
                <a:lnTo>
                  <a:pt x="151" y="53"/>
                </a:lnTo>
                <a:lnTo>
                  <a:pt x="154" y="53"/>
                </a:lnTo>
                <a:lnTo>
                  <a:pt x="151" y="56"/>
                </a:lnTo>
                <a:lnTo>
                  <a:pt x="154" y="59"/>
                </a:lnTo>
                <a:lnTo>
                  <a:pt x="154" y="56"/>
                </a:lnTo>
                <a:lnTo>
                  <a:pt x="157" y="56"/>
                </a:lnTo>
                <a:lnTo>
                  <a:pt x="157" y="59"/>
                </a:lnTo>
                <a:lnTo>
                  <a:pt x="159" y="59"/>
                </a:lnTo>
                <a:lnTo>
                  <a:pt x="162" y="59"/>
                </a:lnTo>
                <a:lnTo>
                  <a:pt x="159" y="47"/>
                </a:lnTo>
                <a:lnTo>
                  <a:pt x="157" y="47"/>
                </a:lnTo>
                <a:lnTo>
                  <a:pt x="154" y="45"/>
                </a:lnTo>
                <a:lnTo>
                  <a:pt x="157" y="45"/>
                </a:lnTo>
                <a:lnTo>
                  <a:pt x="159" y="47"/>
                </a:lnTo>
                <a:lnTo>
                  <a:pt x="162" y="47"/>
                </a:lnTo>
                <a:lnTo>
                  <a:pt x="165" y="45"/>
                </a:lnTo>
                <a:lnTo>
                  <a:pt x="162" y="42"/>
                </a:lnTo>
                <a:lnTo>
                  <a:pt x="159" y="36"/>
                </a:lnTo>
                <a:lnTo>
                  <a:pt x="159" y="33"/>
                </a:lnTo>
                <a:lnTo>
                  <a:pt x="159" y="31"/>
                </a:lnTo>
                <a:lnTo>
                  <a:pt x="159" y="28"/>
                </a:lnTo>
                <a:lnTo>
                  <a:pt x="157" y="25"/>
                </a:lnTo>
                <a:lnTo>
                  <a:pt x="151" y="28"/>
                </a:lnTo>
                <a:lnTo>
                  <a:pt x="151" y="31"/>
                </a:lnTo>
                <a:lnTo>
                  <a:pt x="148" y="31"/>
                </a:lnTo>
                <a:lnTo>
                  <a:pt x="148" y="28"/>
                </a:lnTo>
                <a:lnTo>
                  <a:pt x="148" y="25"/>
                </a:lnTo>
                <a:lnTo>
                  <a:pt x="148" y="22"/>
                </a:lnTo>
                <a:lnTo>
                  <a:pt x="145" y="22"/>
                </a:lnTo>
                <a:lnTo>
                  <a:pt x="145" y="20"/>
                </a:lnTo>
                <a:lnTo>
                  <a:pt x="143" y="17"/>
                </a:lnTo>
                <a:lnTo>
                  <a:pt x="140" y="14"/>
                </a:lnTo>
                <a:lnTo>
                  <a:pt x="140" y="11"/>
                </a:lnTo>
                <a:lnTo>
                  <a:pt x="143" y="8"/>
                </a:lnTo>
                <a:lnTo>
                  <a:pt x="140" y="8"/>
                </a:lnTo>
                <a:lnTo>
                  <a:pt x="137" y="8"/>
                </a:lnTo>
                <a:lnTo>
                  <a:pt x="137" y="6"/>
                </a:lnTo>
                <a:lnTo>
                  <a:pt x="140" y="6"/>
                </a:lnTo>
                <a:lnTo>
                  <a:pt x="143" y="6"/>
                </a:lnTo>
                <a:lnTo>
                  <a:pt x="143" y="0"/>
                </a:lnTo>
                <a:lnTo>
                  <a:pt x="553" y="0"/>
                </a:lnTo>
                <a:lnTo>
                  <a:pt x="553" y="251"/>
                </a:lnTo>
                <a:lnTo>
                  <a:pt x="553" y="259"/>
                </a:lnTo>
                <a:lnTo>
                  <a:pt x="553" y="273"/>
                </a:lnTo>
                <a:lnTo>
                  <a:pt x="558" y="285"/>
                </a:lnTo>
                <a:lnTo>
                  <a:pt x="561" y="296"/>
                </a:lnTo>
                <a:lnTo>
                  <a:pt x="558" y="301"/>
                </a:lnTo>
                <a:lnTo>
                  <a:pt x="564" y="312"/>
                </a:lnTo>
                <a:lnTo>
                  <a:pt x="489" y="312"/>
                </a:lnTo>
                <a:lnTo>
                  <a:pt x="411" y="312"/>
                </a:lnTo>
                <a:lnTo>
                  <a:pt x="408" y="318"/>
                </a:lnTo>
                <a:lnTo>
                  <a:pt x="399" y="318"/>
                </a:lnTo>
                <a:lnTo>
                  <a:pt x="388" y="318"/>
                </a:lnTo>
                <a:lnTo>
                  <a:pt x="371" y="318"/>
                </a:lnTo>
                <a:lnTo>
                  <a:pt x="366" y="324"/>
                </a:lnTo>
                <a:lnTo>
                  <a:pt x="363" y="326"/>
                </a:lnTo>
                <a:lnTo>
                  <a:pt x="346" y="329"/>
                </a:lnTo>
                <a:lnTo>
                  <a:pt x="332" y="335"/>
                </a:lnTo>
                <a:lnTo>
                  <a:pt x="316" y="340"/>
                </a:lnTo>
                <a:lnTo>
                  <a:pt x="307" y="343"/>
                </a:lnTo>
                <a:lnTo>
                  <a:pt x="302" y="340"/>
                </a:lnTo>
                <a:lnTo>
                  <a:pt x="302" y="338"/>
                </a:lnTo>
                <a:lnTo>
                  <a:pt x="299" y="338"/>
                </a:lnTo>
                <a:lnTo>
                  <a:pt x="282" y="343"/>
                </a:lnTo>
                <a:lnTo>
                  <a:pt x="274" y="349"/>
                </a:lnTo>
                <a:lnTo>
                  <a:pt x="265" y="346"/>
                </a:lnTo>
                <a:lnTo>
                  <a:pt x="260" y="349"/>
                </a:lnTo>
                <a:lnTo>
                  <a:pt x="257" y="351"/>
                </a:lnTo>
                <a:lnTo>
                  <a:pt x="254" y="349"/>
                </a:lnTo>
                <a:lnTo>
                  <a:pt x="251" y="343"/>
                </a:lnTo>
                <a:lnTo>
                  <a:pt x="238" y="340"/>
                </a:lnTo>
                <a:lnTo>
                  <a:pt x="221" y="340"/>
                </a:lnTo>
                <a:lnTo>
                  <a:pt x="210" y="340"/>
                </a:lnTo>
                <a:lnTo>
                  <a:pt x="193" y="349"/>
                </a:lnTo>
                <a:lnTo>
                  <a:pt x="179" y="357"/>
                </a:lnTo>
                <a:lnTo>
                  <a:pt x="148" y="351"/>
                </a:lnTo>
                <a:lnTo>
                  <a:pt x="143" y="346"/>
                </a:lnTo>
                <a:lnTo>
                  <a:pt x="140" y="332"/>
                </a:lnTo>
                <a:lnTo>
                  <a:pt x="137" y="315"/>
                </a:lnTo>
                <a:lnTo>
                  <a:pt x="131" y="301"/>
                </a:lnTo>
                <a:lnTo>
                  <a:pt x="123" y="296"/>
                </a:lnTo>
                <a:lnTo>
                  <a:pt x="112" y="293"/>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9" name="Freeform 148">
            <a:extLst>
              <a:ext uri="{FF2B5EF4-FFF2-40B4-BE49-F238E27FC236}">
                <a16:creationId xmlns:a16="http://schemas.microsoft.com/office/drawing/2014/main" xmlns="" id="{61F67001-435D-4005-B183-043D39C093C2}"/>
              </a:ext>
            </a:extLst>
          </p:cNvPr>
          <p:cNvSpPr>
            <a:spLocks/>
          </p:cNvSpPr>
          <p:nvPr/>
        </p:nvSpPr>
        <p:spPr bwMode="auto">
          <a:xfrm>
            <a:off x="11460471" y="4052305"/>
            <a:ext cx="1711781" cy="1224193"/>
          </a:xfrm>
          <a:custGeom>
            <a:avLst/>
            <a:gdLst>
              <a:gd name="T0" fmla="*/ 13 w 583"/>
              <a:gd name="T1" fmla="*/ 413 h 430"/>
              <a:gd name="T2" fmla="*/ 8 w 583"/>
              <a:gd name="T3" fmla="*/ 396 h 430"/>
              <a:gd name="T4" fmla="*/ 11 w 583"/>
              <a:gd name="T5" fmla="*/ 363 h 430"/>
              <a:gd name="T6" fmla="*/ 0 w 583"/>
              <a:gd name="T7" fmla="*/ 346 h 430"/>
              <a:gd name="T8" fmla="*/ 11 w 583"/>
              <a:gd name="T9" fmla="*/ 318 h 430"/>
              <a:gd name="T10" fmla="*/ 16 w 583"/>
              <a:gd name="T11" fmla="*/ 293 h 430"/>
              <a:gd name="T12" fmla="*/ 19 w 583"/>
              <a:gd name="T13" fmla="*/ 296 h 430"/>
              <a:gd name="T14" fmla="*/ 25 w 583"/>
              <a:gd name="T15" fmla="*/ 290 h 430"/>
              <a:gd name="T16" fmla="*/ 27 w 583"/>
              <a:gd name="T17" fmla="*/ 288 h 430"/>
              <a:gd name="T18" fmla="*/ 16 w 583"/>
              <a:gd name="T19" fmla="*/ 290 h 430"/>
              <a:gd name="T20" fmla="*/ 30 w 583"/>
              <a:gd name="T21" fmla="*/ 257 h 430"/>
              <a:gd name="T22" fmla="*/ 30 w 583"/>
              <a:gd name="T23" fmla="*/ 254 h 430"/>
              <a:gd name="T24" fmla="*/ 30 w 583"/>
              <a:gd name="T25" fmla="*/ 232 h 430"/>
              <a:gd name="T26" fmla="*/ 33 w 583"/>
              <a:gd name="T27" fmla="*/ 209 h 430"/>
              <a:gd name="T28" fmla="*/ 39 w 583"/>
              <a:gd name="T29" fmla="*/ 182 h 430"/>
              <a:gd name="T30" fmla="*/ 39 w 583"/>
              <a:gd name="T31" fmla="*/ 165 h 430"/>
              <a:gd name="T32" fmla="*/ 36 w 583"/>
              <a:gd name="T33" fmla="*/ 159 h 430"/>
              <a:gd name="T34" fmla="*/ 41 w 583"/>
              <a:gd name="T35" fmla="*/ 134 h 430"/>
              <a:gd name="T36" fmla="*/ 44 w 583"/>
              <a:gd name="T37" fmla="*/ 104 h 430"/>
              <a:gd name="T38" fmla="*/ 44 w 583"/>
              <a:gd name="T39" fmla="*/ 90 h 430"/>
              <a:gd name="T40" fmla="*/ 47 w 583"/>
              <a:gd name="T41" fmla="*/ 84 h 430"/>
              <a:gd name="T42" fmla="*/ 47 w 583"/>
              <a:gd name="T43" fmla="*/ 73 h 430"/>
              <a:gd name="T44" fmla="*/ 50 w 583"/>
              <a:gd name="T45" fmla="*/ 73 h 430"/>
              <a:gd name="T46" fmla="*/ 47 w 583"/>
              <a:gd name="T47" fmla="*/ 62 h 430"/>
              <a:gd name="T48" fmla="*/ 50 w 583"/>
              <a:gd name="T49" fmla="*/ 56 h 430"/>
              <a:gd name="T50" fmla="*/ 41 w 583"/>
              <a:gd name="T51" fmla="*/ 48 h 430"/>
              <a:gd name="T52" fmla="*/ 44 w 583"/>
              <a:gd name="T53" fmla="*/ 28 h 430"/>
              <a:gd name="T54" fmla="*/ 41 w 583"/>
              <a:gd name="T55" fmla="*/ 0 h 430"/>
              <a:gd name="T56" fmla="*/ 53 w 583"/>
              <a:gd name="T57" fmla="*/ 6 h 430"/>
              <a:gd name="T58" fmla="*/ 55 w 583"/>
              <a:gd name="T59" fmla="*/ 3 h 430"/>
              <a:gd name="T60" fmla="*/ 69 w 583"/>
              <a:gd name="T61" fmla="*/ 3 h 430"/>
              <a:gd name="T62" fmla="*/ 80 w 583"/>
              <a:gd name="T63" fmla="*/ 3 h 430"/>
              <a:gd name="T64" fmla="*/ 97 w 583"/>
              <a:gd name="T65" fmla="*/ 6 h 430"/>
              <a:gd name="T66" fmla="*/ 125 w 583"/>
              <a:gd name="T67" fmla="*/ 28 h 430"/>
              <a:gd name="T68" fmla="*/ 167 w 583"/>
              <a:gd name="T69" fmla="*/ 70 h 430"/>
              <a:gd name="T70" fmla="*/ 226 w 583"/>
              <a:gd name="T71" fmla="*/ 53 h 430"/>
              <a:gd name="T72" fmla="*/ 248 w 583"/>
              <a:gd name="T73" fmla="*/ 62 h 430"/>
              <a:gd name="T74" fmla="*/ 287 w 583"/>
              <a:gd name="T75" fmla="*/ 51 h 430"/>
              <a:gd name="T76" fmla="*/ 304 w 583"/>
              <a:gd name="T77" fmla="*/ 53 h 430"/>
              <a:gd name="T78" fmla="*/ 354 w 583"/>
              <a:gd name="T79" fmla="*/ 37 h 430"/>
              <a:gd name="T80" fmla="*/ 396 w 583"/>
              <a:gd name="T81" fmla="*/ 31 h 430"/>
              <a:gd name="T82" fmla="*/ 558 w 583"/>
              <a:gd name="T83" fmla="*/ 37 h 430"/>
              <a:gd name="T84" fmla="*/ 583 w 583"/>
              <a:gd name="T85" fmla="*/ 67 h 430"/>
              <a:gd name="T86" fmla="*/ 560 w 583"/>
              <a:gd name="T87" fmla="*/ 117 h 430"/>
              <a:gd name="T88" fmla="*/ 549 w 583"/>
              <a:gd name="T89" fmla="*/ 145 h 430"/>
              <a:gd name="T90" fmla="*/ 532 w 583"/>
              <a:gd name="T91" fmla="*/ 201 h 430"/>
              <a:gd name="T92" fmla="*/ 544 w 583"/>
              <a:gd name="T93" fmla="*/ 201 h 430"/>
              <a:gd name="T94" fmla="*/ 549 w 583"/>
              <a:gd name="T95" fmla="*/ 215 h 430"/>
              <a:gd name="T96" fmla="*/ 544 w 583"/>
              <a:gd name="T97" fmla="*/ 243 h 430"/>
              <a:gd name="T98" fmla="*/ 27 w 583"/>
              <a:gd name="T99" fmla="*/ 430 h 4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3"/>
              <a:gd name="T151" fmla="*/ 0 h 430"/>
              <a:gd name="T152" fmla="*/ 583 w 583"/>
              <a:gd name="T153" fmla="*/ 430 h 4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3" h="430">
                <a:moveTo>
                  <a:pt x="27" y="430"/>
                </a:moveTo>
                <a:lnTo>
                  <a:pt x="22" y="424"/>
                </a:lnTo>
                <a:lnTo>
                  <a:pt x="16" y="419"/>
                </a:lnTo>
                <a:lnTo>
                  <a:pt x="13" y="413"/>
                </a:lnTo>
                <a:lnTo>
                  <a:pt x="13" y="408"/>
                </a:lnTo>
                <a:lnTo>
                  <a:pt x="11" y="402"/>
                </a:lnTo>
                <a:lnTo>
                  <a:pt x="11" y="399"/>
                </a:lnTo>
                <a:lnTo>
                  <a:pt x="8" y="396"/>
                </a:lnTo>
                <a:lnTo>
                  <a:pt x="11" y="391"/>
                </a:lnTo>
                <a:lnTo>
                  <a:pt x="11" y="382"/>
                </a:lnTo>
                <a:lnTo>
                  <a:pt x="11" y="374"/>
                </a:lnTo>
                <a:lnTo>
                  <a:pt x="11" y="363"/>
                </a:lnTo>
                <a:lnTo>
                  <a:pt x="8" y="360"/>
                </a:lnTo>
                <a:lnTo>
                  <a:pt x="5" y="355"/>
                </a:lnTo>
                <a:lnTo>
                  <a:pt x="2" y="349"/>
                </a:lnTo>
                <a:lnTo>
                  <a:pt x="0" y="346"/>
                </a:lnTo>
                <a:lnTo>
                  <a:pt x="2" y="343"/>
                </a:lnTo>
                <a:lnTo>
                  <a:pt x="5" y="335"/>
                </a:lnTo>
                <a:lnTo>
                  <a:pt x="8" y="327"/>
                </a:lnTo>
                <a:lnTo>
                  <a:pt x="11" y="318"/>
                </a:lnTo>
                <a:lnTo>
                  <a:pt x="13" y="302"/>
                </a:lnTo>
                <a:lnTo>
                  <a:pt x="13" y="299"/>
                </a:lnTo>
                <a:lnTo>
                  <a:pt x="13" y="293"/>
                </a:lnTo>
                <a:lnTo>
                  <a:pt x="16" y="293"/>
                </a:lnTo>
                <a:lnTo>
                  <a:pt x="16" y="296"/>
                </a:lnTo>
                <a:lnTo>
                  <a:pt x="16" y="299"/>
                </a:lnTo>
                <a:lnTo>
                  <a:pt x="19" y="299"/>
                </a:lnTo>
                <a:lnTo>
                  <a:pt x="19" y="296"/>
                </a:lnTo>
                <a:lnTo>
                  <a:pt x="19" y="293"/>
                </a:lnTo>
                <a:lnTo>
                  <a:pt x="22" y="288"/>
                </a:lnTo>
                <a:lnTo>
                  <a:pt x="25" y="288"/>
                </a:lnTo>
                <a:lnTo>
                  <a:pt x="25" y="290"/>
                </a:lnTo>
                <a:lnTo>
                  <a:pt x="27" y="293"/>
                </a:lnTo>
                <a:lnTo>
                  <a:pt x="30" y="293"/>
                </a:lnTo>
                <a:lnTo>
                  <a:pt x="30" y="290"/>
                </a:lnTo>
                <a:lnTo>
                  <a:pt x="27" y="288"/>
                </a:lnTo>
                <a:lnTo>
                  <a:pt x="25" y="285"/>
                </a:lnTo>
                <a:lnTo>
                  <a:pt x="27" y="282"/>
                </a:lnTo>
                <a:lnTo>
                  <a:pt x="22" y="288"/>
                </a:lnTo>
                <a:lnTo>
                  <a:pt x="16" y="290"/>
                </a:lnTo>
                <a:lnTo>
                  <a:pt x="19" y="285"/>
                </a:lnTo>
                <a:lnTo>
                  <a:pt x="27" y="262"/>
                </a:lnTo>
                <a:lnTo>
                  <a:pt x="30" y="260"/>
                </a:lnTo>
                <a:lnTo>
                  <a:pt x="30" y="257"/>
                </a:lnTo>
                <a:lnTo>
                  <a:pt x="30" y="254"/>
                </a:lnTo>
                <a:lnTo>
                  <a:pt x="33" y="257"/>
                </a:lnTo>
                <a:lnTo>
                  <a:pt x="36" y="257"/>
                </a:lnTo>
                <a:lnTo>
                  <a:pt x="30" y="254"/>
                </a:lnTo>
                <a:lnTo>
                  <a:pt x="30" y="257"/>
                </a:lnTo>
                <a:lnTo>
                  <a:pt x="27" y="260"/>
                </a:lnTo>
                <a:lnTo>
                  <a:pt x="27" y="251"/>
                </a:lnTo>
                <a:lnTo>
                  <a:pt x="30" y="232"/>
                </a:lnTo>
                <a:lnTo>
                  <a:pt x="30" y="229"/>
                </a:lnTo>
                <a:lnTo>
                  <a:pt x="33" y="229"/>
                </a:lnTo>
                <a:lnTo>
                  <a:pt x="30" y="221"/>
                </a:lnTo>
                <a:lnTo>
                  <a:pt x="33" y="209"/>
                </a:lnTo>
                <a:lnTo>
                  <a:pt x="33" y="198"/>
                </a:lnTo>
                <a:lnTo>
                  <a:pt x="36" y="184"/>
                </a:lnTo>
                <a:lnTo>
                  <a:pt x="39" y="184"/>
                </a:lnTo>
                <a:lnTo>
                  <a:pt x="39" y="182"/>
                </a:lnTo>
                <a:lnTo>
                  <a:pt x="36" y="184"/>
                </a:lnTo>
                <a:lnTo>
                  <a:pt x="36" y="176"/>
                </a:lnTo>
                <a:lnTo>
                  <a:pt x="36" y="165"/>
                </a:lnTo>
                <a:lnTo>
                  <a:pt x="39" y="165"/>
                </a:lnTo>
                <a:lnTo>
                  <a:pt x="41" y="168"/>
                </a:lnTo>
                <a:lnTo>
                  <a:pt x="41" y="165"/>
                </a:lnTo>
                <a:lnTo>
                  <a:pt x="39" y="165"/>
                </a:lnTo>
                <a:lnTo>
                  <a:pt x="36" y="159"/>
                </a:lnTo>
                <a:lnTo>
                  <a:pt x="36" y="154"/>
                </a:lnTo>
                <a:lnTo>
                  <a:pt x="36" y="145"/>
                </a:lnTo>
                <a:lnTo>
                  <a:pt x="39" y="137"/>
                </a:lnTo>
                <a:lnTo>
                  <a:pt x="41" y="134"/>
                </a:lnTo>
                <a:lnTo>
                  <a:pt x="41" y="129"/>
                </a:lnTo>
                <a:lnTo>
                  <a:pt x="41" y="117"/>
                </a:lnTo>
                <a:lnTo>
                  <a:pt x="44" y="112"/>
                </a:lnTo>
                <a:lnTo>
                  <a:pt x="44" y="104"/>
                </a:lnTo>
                <a:lnTo>
                  <a:pt x="44" y="98"/>
                </a:lnTo>
                <a:lnTo>
                  <a:pt x="44" y="92"/>
                </a:lnTo>
                <a:lnTo>
                  <a:pt x="41" y="92"/>
                </a:lnTo>
                <a:lnTo>
                  <a:pt x="44" y="90"/>
                </a:lnTo>
                <a:lnTo>
                  <a:pt x="44" y="84"/>
                </a:lnTo>
                <a:lnTo>
                  <a:pt x="44" y="87"/>
                </a:lnTo>
                <a:lnTo>
                  <a:pt x="47" y="87"/>
                </a:lnTo>
                <a:lnTo>
                  <a:pt x="47" y="84"/>
                </a:lnTo>
                <a:lnTo>
                  <a:pt x="44" y="78"/>
                </a:lnTo>
                <a:lnTo>
                  <a:pt x="41" y="78"/>
                </a:lnTo>
                <a:lnTo>
                  <a:pt x="44" y="73"/>
                </a:lnTo>
                <a:lnTo>
                  <a:pt x="47" y="73"/>
                </a:lnTo>
                <a:lnTo>
                  <a:pt x="47" y="76"/>
                </a:lnTo>
                <a:lnTo>
                  <a:pt x="50" y="78"/>
                </a:lnTo>
                <a:lnTo>
                  <a:pt x="50" y="76"/>
                </a:lnTo>
                <a:lnTo>
                  <a:pt x="50" y="73"/>
                </a:lnTo>
                <a:lnTo>
                  <a:pt x="50" y="70"/>
                </a:lnTo>
                <a:lnTo>
                  <a:pt x="50" y="67"/>
                </a:lnTo>
                <a:lnTo>
                  <a:pt x="44" y="67"/>
                </a:lnTo>
                <a:lnTo>
                  <a:pt x="47" y="62"/>
                </a:lnTo>
                <a:lnTo>
                  <a:pt x="47" y="56"/>
                </a:lnTo>
                <a:lnTo>
                  <a:pt x="50" y="56"/>
                </a:lnTo>
                <a:lnTo>
                  <a:pt x="50" y="53"/>
                </a:lnTo>
                <a:lnTo>
                  <a:pt x="50" y="56"/>
                </a:lnTo>
                <a:lnTo>
                  <a:pt x="47" y="53"/>
                </a:lnTo>
                <a:lnTo>
                  <a:pt x="47" y="56"/>
                </a:lnTo>
                <a:lnTo>
                  <a:pt x="44" y="51"/>
                </a:lnTo>
                <a:lnTo>
                  <a:pt x="41" y="48"/>
                </a:lnTo>
                <a:lnTo>
                  <a:pt x="44" y="45"/>
                </a:lnTo>
                <a:lnTo>
                  <a:pt x="44" y="37"/>
                </a:lnTo>
                <a:lnTo>
                  <a:pt x="41" y="31"/>
                </a:lnTo>
                <a:lnTo>
                  <a:pt x="44" y="28"/>
                </a:lnTo>
                <a:lnTo>
                  <a:pt x="47" y="23"/>
                </a:lnTo>
                <a:lnTo>
                  <a:pt x="47" y="14"/>
                </a:lnTo>
                <a:lnTo>
                  <a:pt x="44" y="6"/>
                </a:lnTo>
                <a:lnTo>
                  <a:pt x="41" y="0"/>
                </a:lnTo>
                <a:lnTo>
                  <a:pt x="41" y="3"/>
                </a:lnTo>
                <a:lnTo>
                  <a:pt x="47" y="3"/>
                </a:lnTo>
                <a:lnTo>
                  <a:pt x="50" y="9"/>
                </a:lnTo>
                <a:lnTo>
                  <a:pt x="53" y="6"/>
                </a:lnTo>
                <a:lnTo>
                  <a:pt x="55" y="11"/>
                </a:lnTo>
                <a:lnTo>
                  <a:pt x="55" y="9"/>
                </a:lnTo>
                <a:lnTo>
                  <a:pt x="53" y="3"/>
                </a:lnTo>
                <a:lnTo>
                  <a:pt x="55" y="3"/>
                </a:lnTo>
                <a:lnTo>
                  <a:pt x="58" y="3"/>
                </a:lnTo>
                <a:lnTo>
                  <a:pt x="58" y="6"/>
                </a:lnTo>
                <a:lnTo>
                  <a:pt x="61" y="6"/>
                </a:lnTo>
                <a:lnTo>
                  <a:pt x="69" y="3"/>
                </a:lnTo>
                <a:lnTo>
                  <a:pt x="72" y="3"/>
                </a:lnTo>
                <a:lnTo>
                  <a:pt x="75" y="0"/>
                </a:lnTo>
                <a:lnTo>
                  <a:pt x="78" y="0"/>
                </a:lnTo>
                <a:lnTo>
                  <a:pt x="80" y="3"/>
                </a:lnTo>
                <a:lnTo>
                  <a:pt x="83" y="6"/>
                </a:lnTo>
                <a:lnTo>
                  <a:pt x="89" y="9"/>
                </a:lnTo>
                <a:lnTo>
                  <a:pt x="94" y="9"/>
                </a:lnTo>
                <a:lnTo>
                  <a:pt x="97" y="6"/>
                </a:lnTo>
                <a:lnTo>
                  <a:pt x="100" y="6"/>
                </a:lnTo>
                <a:lnTo>
                  <a:pt x="111" y="9"/>
                </a:lnTo>
                <a:lnTo>
                  <a:pt x="119" y="14"/>
                </a:lnTo>
                <a:lnTo>
                  <a:pt x="125" y="28"/>
                </a:lnTo>
                <a:lnTo>
                  <a:pt x="128" y="45"/>
                </a:lnTo>
                <a:lnTo>
                  <a:pt x="131" y="59"/>
                </a:lnTo>
                <a:lnTo>
                  <a:pt x="136" y="64"/>
                </a:lnTo>
                <a:lnTo>
                  <a:pt x="167" y="70"/>
                </a:lnTo>
                <a:lnTo>
                  <a:pt x="181" y="62"/>
                </a:lnTo>
                <a:lnTo>
                  <a:pt x="198" y="53"/>
                </a:lnTo>
                <a:lnTo>
                  <a:pt x="209" y="53"/>
                </a:lnTo>
                <a:lnTo>
                  <a:pt x="226" y="53"/>
                </a:lnTo>
                <a:lnTo>
                  <a:pt x="239" y="56"/>
                </a:lnTo>
                <a:lnTo>
                  <a:pt x="242" y="62"/>
                </a:lnTo>
                <a:lnTo>
                  <a:pt x="245" y="64"/>
                </a:lnTo>
                <a:lnTo>
                  <a:pt x="248" y="62"/>
                </a:lnTo>
                <a:lnTo>
                  <a:pt x="253" y="59"/>
                </a:lnTo>
                <a:lnTo>
                  <a:pt x="262" y="62"/>
                </a:lnTo>
                <a:lnTo>
                  <a:pt x="270" y="56"/>
                </a:lnTo>
                <a:lnTo>
                  <a:pt x="287" y="51"/>
                </a:lnTo>
                <a:lnTo>
                  <a:pt x="290" y="51"/>
                </a:lnTo>
                <a:lnTo>
                  <a:pt x="290" y="53"/>
                </a:lnTo>
                <a:lnTo>
                  <a:pt x="295" y="56"/>
                </a:lnTo>
                <a:lnTo>
                  <a:pt x="304" y="53"/>
                </a:lnTo>
                <a:lnTo>
                  <a:pt x="320" y="48"/>
                </a:lnTo>
                <a:lnTo>
                  <a:pt x="334" y="42"/>
                </a:lnTo>
                <a:lnTo>
                  <a:pt x="351" y="39"/>
                </a:lnTo>
                <a:lnTo>
                  <a:pt x="354" y="37"/>
                </a:lnTo>
                <a:lnTo>
                  <a:pt x="359" y="31"/>
                </a:lnTo>
                <a:lnTo>
                  <a:pt x="376" y="31"/>
                </a:lnTo>
                <a:lnTo>
                  <a:pt x="387" y="31"/>
                </a:lnTo>
                <a:lnTo>
                  <a:pt x="396" y="31"/>
                </a:lnTo>
                <a:lnTo>
                  <a:pt x="399" y="25"/>
                </a:lnTo>
                <a:lnTo>
                  <a:pt x="477" y="25"/>
                </a:lnTo>
                <a:lnTo>
                  <a:pt x="552" y="25"/>
                </a:lnTo>
                <a:lnTo>
                  <a:pt x="558" y="37"/>
                </a:lnTo>
                <a:lnTo>
                  <a:pt x="566" y="42"/>
                </a:lnTo>
                <a:lnTo>
                  <a:pt x="574" y="51"/>
                </a:lnTo>
                <a:lnTo>
                  <a:pt x="583" y="62"/>
                </a:lnTo>
                <a:lnTo>
                  <a:pt x="583" y="67"/>
                </a:lnTo>
                <a:lnTo>
                  <a:pt x="577" y="78"/>
                </a:lnTo>
                <a:lnTo>
                  <a:pt x="569" y="92"/>
                </a:lnTo>
                <a:lnTo>
                  <a:pt x="566" y="109"/>
                </a:lnTo>
                <a:lnTo>
                  <a:pt x="560" y="117"/>
                </a:lnTo>
                <a:lnTo>
                  <a:pt x="555" y="123"/>
                </a:lnTo>
                <a:lnTo>
                  <a:pt x="555" y="131"/>
                </a:lnTo>
                <a:lnTo>
                  <a:pt x="555" y="137"/>
                </a:lnTo>
                <a:lnTo>
                  <a:pt x="549" y="145"/>
                </a:lnTo>
                <a:lnTo>
                  <a:pt x="532" y="170"/>
                </a:lnTo>
                <a:lnTo>
                  <a:pt x="527" y="179"/>
                </a:lnTo>
                <a:lnTo>
                  <a:pt x="530" y="198"/>
                </a:lnTo>
                <a:lnTo>
                  <a:pt x="532" y="201"/>
                </a:lnTo>
                <a:lnTo>
                  <a:pt x="535" y="201"/>
                </a:lnTo>
                <a:lnTo>
                  <a:pt x="538" y="201"/>
                </a:lnTo>
                <a:lnTo>
                  <a:pt x="541" y="201"/>
                </a:lnTo>
                <a:lnTo>
                  <a:pt x="544" y="201"/>
                </a:lnTo>
                <a:lnTo>
                  <a:pt x="546" y="201"/>
                </a:lnTo>
                <a:lnTo>
                  <a:pt x="549" y="207"/>
                </a:lnTo>
                <a:lnTo>
                  <a:pt x="552" y="212"/>
                </a:lnTo>
                <a:lnTo>
                  <a:pt x="549" y="215"/>
                </a:lnTo>
                <a:lnTo>
                  <a:pt x="546" y="221"/>
                </a:lnTo>
                <a:lnTo>
                  <a:pt x="549" y="226"/>
                </a:lnTo>
                <a:lnTo>
                  <a:pt x="546" y="235"/>
                </a:lnTo>
                <a:lnTo>
                  <a:pt x="544" y="243"/>
                </a:lnTo>
                <a:lnTo>
                  <a:pt x="544" y="249"/>
                </a:lnTo>
                <a:lnTo>
                  <a:pt x="544" y="430"/>
                </a:lnTo>
                <a:lnTo>
                  <a:pt x="326" y="430"/>
                </a:lnTo>
                <a:lnTo>
                  <a:pt x="27" y="430"/>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0" name="Freeform 149">
            <a:extLst>
              <a:ext uri="{FF2B5EF4-FFF2-40B4-BE49-F238E27FC236}">
                <a16:creationId xmlns:a16="http://schemas.microsoft.com/office/drawing/2014/main" xmlns="" id="{8D343B68-10ED-45C8-89CB-CB8F1C4FD561}"/>
              </a:ext>
            </a:extLst>
          </p:cNvPr>
          <p:cNvSpPr>
            <a:spLocks/>
          </p:cNvSpPr>
          <p:nvPr/>
        </p:nvSpPr>
        <p:spPr bwMode="auto">
          <a:xfrm>
            <a:off x="13007827" y="3235229"/>
            <a:ext cx="1303653" cy="2041268"/>
          </a:xfrm>
          <a:custGeom>
            <a:avLst/>
            <a:gdLst>
              <a:gd name="T0" fmla="*/ 432 w 444"/>
              <a:gd name="T1" fmla="*/ 452 h 717"/>
              <a:gd name="T2" fmla="*/ 418 w 444"/>
              <a:gd name="T3" fmla="*/ 441 h 717"/>
              <a:gd name="T4" fmla="*/ 416 w 444"/>
              <a:gd name="T5" fmla="*/ 449 h 717"/>
              <a:gd name="T6" fmla="*/ 413 w 444"/>
              <a:gd name="T7" fmla="*/ 457 h 717"/>
              <a:gd name="T8" fmla="*/ 410 w 444"/>
              <a:gd name="T9" fmla="*/ 460 h 717"/>
              <a:gd name="T10" fmla="*/ 385 w 444"/>
              <a:gd name="T11" fmla="*/ 457 h 717"/>
              <a:gd name="T12" fmla="*/ 360 w 444"/>
              <a:gd name="T13" fmla="*/ 457 h 717"/>
              <a:gd name="T14" fmla="*/ 343 w 444"/>
              <a:gd name="T15" fmla="*/ 466 h 717"/>
              <a:gd name="T16" fmla="*/ 315 w 444"/>
              <a:gd name="T17" fmla="*/ 471 h 717"/>
              <a:gd name="T18" fmla="*/ 315 w 444"/>
              <a:gd name="T19" fmla="*/ 480 h 717"/>
              <a:gd name="T20" fmla="*/ 304 w 444"/>
              <a:gd name="T21" fmla="*/ 466 h 717"/>
              <a:gd name="T22" fmla="*/ 301 w 444"/>
              <a:gd name="T23" fmla="*/ 455 h 717"/>
              <a:gd name="T24" fmla="*/ 290 w 444"/>
              <a:gd name="T25" fmla="*/ 432 h 717"/>
              <a:gd name="T26" fmla="*/ 271 w 444"/>
              <a:gd name="T27" fmla="*/ 421 h 717"/>
              <a:gd name="T28" fmla="*/ 273 w 444"/>
              <a:gd name="T29" fmla="*/ 407 h 717"/>
              <a:gd name="T30" fmla="*/ 254 w 444"/>
              <a:gd name="T31" fmla="*/ 377 h 717"/>
              <a:gd name="T32" fmla="*/ 251 w 444"/>
              <a:gd name="T33" fmla="*/ 363 h 717"/>
              <a:gd name="T34" fmla="*/ 240 w 444"/>
              <a:gd name="T35" fmla="*/ 346 h 717"/>
              <a:gd name="T36" fmla="*/ 231 w 444"/>
              <a:gd name="T37" fmla="*/ 349 h 717"/>
              <a:gd name="T38" fmla="*/ 192 w 444"/>
              <a:gd name="T39" fmla="*/ 357 h 717"/>
              <a:gd name="T40" fmla="*/ 195 w 444"/>
              <a:gd name="T41" fmla="*/ 340 h 717"/>
              <a:gd name="T42" fmla="*/ 204 w 444"/>
              <a:gd name="T43" fmla="*/ 326 h 717"/>
              <a:gd name="T44" fmla="*/ 204 w 444"/>
              <a:gd name="T45" fmla="*/ 312 h 717"/>
              <a:gd name="T46" fmla="*/ 201 w 444"/>
              <a:gd name="T47" fmla="*/ 301 h 717"/>
              <a:gd name="T48" fmla="*/ 201 w 444"/>
              <a:gd name="T49" fmla="*/ 285 h 717"/>
              <a:gd name="T50" fmla="*/ 204 w 444"/>
              <a:gd name="T51" fmla="*/ 259 h 717"/>
              <a:gd name="T52" fmla="*/ 209 w 444"/>
              <a:gd name="T53" fmla="*/ 248 h 717"/>
              <a:gd name="T54" fmla="*/ 201 w 444"/>
              <a:gd name="T55" fmla="*/ 243 h 717"/>
              <a:gd name="T56" fmla="*/ 187 w 444"/>
              <a:gd name="T57" fmla="*/ 240 h 717"/>
              <a:gd name="T58" fmla="*/ 178 w 444"/>
              <a:gd name="T59" fmla="*/ 237 h 717"/>
              <a:gd name="T60" fmla="*/ 176 w 444"/>
              <a:gd name="T61" fmla="*/ 232 h 717"/>
              <a:gd name="T62" fmla="*/ 167 w 444"/>
              <a:gd name="T63" fmla="*/ 220 h 717"/>
              <a:gd name="T64" fmla="*/ 148 w 444"/>
              <a:gd name="T65" fmla="*/ 195 h 717"/>
              <a:gd name="T66" fmla="*/ 109 w 444"/>
              <a:gd name="T67" fmla="*/ 162 h 717"/>
              <a:gd name="T68" fmla="*/ 109 w 444"/>
              <a:gd name="T69" fmla="*/ 153 h 717"/>
              <a:gd name="T70" fmla="*/ 109 w 444"/>
              <a:gd name="T71" fmla="*/ 139 h 717"/>
              <a:gd name="T72" fmla="*/ 86 w 444"/>
              <a:gd name="T73" fmla="*/ 106 h 717"/>
              <a:gd name="T74" fmla="*/ 14 w 444"/>
              <a:gd name="T75" fmla="*/ 0 h 717"/>
              <a:gd name="T76" fmla="*/ 14 w 444"/>
              <a:gd name="T77" fmla="*/ 273 h 717"/>
              <a:gd name="T78" fmla="*/ 19 w 444"/>
              <a:gd name="T79" fmla="*/ 301 h 717"/>
              <a:gd name="T80" fmla="*/ 39 w 444"/>
              <a:gd name="T81" fmla="*/ 329 h 717"/>
              <a:gd name="T82" fmla="*/ 56 w 444"/>
              <a:gd name="T83" fmla="*/ 354 h 717"/>
              <a:gd name="T84" fmla="*/ 39 w 444"/>
              <a:gd name="T85" fmla="*/ 396 h 717"/>
              <a:gd name="T86" fmla="*/ 28 w 444"/>
              <a:gd name="T87" fmla="*/ 418 h 717"/>
              <a:gd name="T88" fmla="*/ 5 w 444"/>
              <a:gd name="T89" fmla="*/ 457 h 717"/>
              <a:gd name="T90" fmla="*/ 5 w 444"/>
              <a:gd name="T91" fmla="*/ 488 h 717"/>
              <a:gd name="T92" fmla="*/ 14 w 444"/>
              <a:gd name="T93" fmla="*/ 488 h 717"/>
              <a:gd name="T94" fmla="*/ 22 w 444"/>
              <a:gd name="T95" fmla="*/ 494 h 717"/>
              <a:gd name="T96" fmla="*/ 19 w 444"/>
              <a:gd name="T97" fmla="*/ 508 h 717"/>
              <a:gd name="T98" fmla="*/ 17 w 444"/>
              <a:gd name="T99" fmla="*/ 530 h 717"/>
              <a:gd name="T100" fmla="*/ 229 w 444"/>
              <a:gd name="T101" fmla="*/ 717 h 7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4"/>
              <a:gd name="T154" fmla="*/ 0 h 717"/>
              <a:gd name="T155" fmla="*/ 444 w 444"/>
              <a:gd name="T156" fmla="*/ 717 h 7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4" h="717">
                <a:moveTo>
                  <a:pt x="444" y="466"/>
                </a:moveTo>
                <a:lnTo>
                  <a:pt x="441" y="466"/>
                </a:lnTo>
                <a:lnTo>
                  <a:pt x="432" y="452"/>
                </a:lnTo>
                <a:lnTo>
                  <a:pt x="427" y="443"/>
                </a:lnTo>
                <a:lnTo>
                  <a:pt x="421" y="441"/>
                </a:lnTo>
                <a:lnTo>
                  <a:pt x="418" y="441"/>
                </a:lnTo>
                <a:lnTo>
                  <a:pt x="416" y="443"/>
                </a:lnTo>
                <a:lnTo>
                  <a:pt x="416" y="446"/>
                </a:lnTo>
                <a:lnTo>
                  <a:pt x="416" y="449"/>
                </a:lnTo>
                <a:lnTo>
                  <a:pt x="413" y="449"/>
                </a:lnTo>
                <a:lnTo>
                  <a:pt x="413" y="455"/>
                </a:lnTo>
                <a:lnTo>
                  <a:pt x="413" y="457"/>
                </a:lnTo>
                <a:lnTo>
                  <a:pt x="416" y="460"/>
                </a:lnTo>
                <a:lnTo>
                  <a:pt x="413" y="460"/>
                </a:lnTo>
                <a:lnTo>
                  <a:pt x="410" y="460"/>
                </a:lnTo>
                <a:lnTo>
                  <a:pt x="404" y="460"/>
                </a:lnTo>
                <a:lnTo>
                  <a:pt x="393" y="463"/>
                </a:lnTo>
                <a:lnTo>
                  <a:pt x="385" y="457"/>
                </a:lnTo>
                <a:lnTo>
                  <a:pt x="379" y="460"/>
                </a:lnTo>
                <a:lnTo>
                  <a:pt x="374" y="460"/>
                </a:lnTo>
                <a:lnTo>
                  <a:pt x="360" y="457"/>
                </a:lnTo>
                <a:lnTo>
                  <a:pt x="354" y="466"/>
                </a:lnTo>
                <a:lnTo>
                  <a:pt x="349" y="471"/>
                </a:lnTo>
                <a:lnTo>
                  <a:pt x="343" y="466"/>
                </a:lnTo>
                <a:lnTo>
                  <a:pt x="326" y="466"/>
                </a:lnTo>
                <a:lnTo>
                  <a:pt x="318" y="471"/>
                </a:lnTo>
                <a:lnTo>
                  <a:pt x="315" y="471"/>
                </a:lnTo>
                <a:lnTo>
                  <a:pt x="318" y="474"/>
                </a:lnTo>
                <a:lnTo>
                  <a:pt x="318" y="477"/>
                </a:lnTo>
                <a:lnTo>
                  <a:pt x="315" y="480"/>
                </a:lnTo>
                <a:lnTo>
                  <a:pt x="310" y="471"/>
                </a:lnTo>
                <a:lnTo>
                  <a:pt x="307" y="469"/>
                </a:lnTo>
                <a:lnTo>
                  <a:pt x="304" y="466"/>
                </a:lnTo>
                <a:lnTo>
                  <a:pt x="304" y="463"/>
                </a:lnTo>
                <a:lnTo>
                  <a:pt x="301" y="460"/>
                </a:lnTo>
                <a:lnTo>
                  <a:pt x="301" y="455"/>
                </a:lnTo>
                <a:lnTo>
                  <a:pt x="301" y="449"/>
                </a:lnTo>
                <a:lnTo>
                  <a:pt x="298" y="443"/>
                </a:lnTo>
                <a:lnTo>
                  <a:pt x="290" y="432"/>
                </a:lnTo>
                <a:lnTo>
                  <a:pt x="285" y="435"/>
                </a:lnTo>
                <a:lnTo>
                  <a:pt x="282" y="435"/>
                </a:lnTo>
                <a:lnTo>
                  <a:pt x="271" y="421"/>
                </a:lnTo>
                <a:lnTo>
                  <a:pt x="273" y="416"/>
                </a:lnTo>
                <a:lnTo>
                  <a:pt x="273" y="413"/>
                </a:lnTo>
                <a:lnTo>
                  <a:pt x="273" y="407"/>
                </a:lnTo>
                <a:lnTo>
                  <a:pt x="265" y="399"/>
                </a:lnTo>
                <a:lnTo>
                  <a:pt x="257" y="388"/>
                </a:lnTo>
                <a:lnTo>
                  <a:pt x="254" y="377"/>
                </a:lnTo>
                <a:lnTo>
                  <a:pt x="248" y="371"/>
                </a:lnTo>
                <a:lnTo>
                  <a:pt x="251" y="365"/>
                </a:lnTo>
                <a:lnTo>
                  <a:pt x="251" y="363"/>
                </a:lnTo>
                <a:lnTo>
                  <a:pt x="245" y="360"/>
                </a:lnTo>
                <a:lnTo>
                  <a:pt x="248" y="354"/>
                </a:lnTo>
                <a:lnTo>
                  <a:pt x="240" y="346"/>
                </a:lnTo>
                <a:lnTo>
                  <a:pt x="231" y="343"/>
                </a:lnTo>
                <a:lnTo>
                  <a:pt x="231" y="346"/>
                </a:lnTo>
                <a:lnTo>
                  <a:pt x="231" y="349"/>
                </a:lnTo>
                <a:lnTo>
                  <a:pt x="209" y="365"/>
                </a:lnTo>
                <a:lnTo>
                  <a:pt x="201" y="360"/>
                </a:lnTo>
                <a:lnTo>
                  <a:pt x="192" y="357"/>
                </a:lnTo>
                <a:lnTo>
                  <a:pt x="195" y="351"/>
                </a:lnTo>
                <a:lnTo>
                  <a:pt x="195" y="346"/>
                </a:lnTo>
                <a:lnTo>
                  <a:pt x="195" y="340"/>
                </a:lnTo>
                <a:lnTo>
                  <a:pt x="192" y="335"/>
                </a:lnTo>
                <a:lnTo>
                  <a:pt x="198" y="329"/>
                </a:lnTo>
                <a:lnTo>
                  <a:pt x="204" y="326"/>
                </a:lnTo>
                <a:lnTo>
                  <a:pt x="206" y="324"/>
                </a:lnTo>
                <a:lnTo>
                  <a:pt x="204" y="318"/>
                </a:lnTo>
                <a:lnTo>
                  <a:pt x="204" y="312"/>
                </a:lnTo>
                <a:lnTo>
                  <a:pt x="201" y="312"/>
                </a:lnTo>
                <a:lnTo>
                  <a:pt x="198" y="312"/>
                </a:lnTo>
                <a:lnTo>
                  <a:pt x="201" y="301"/>
                </a:lnTo>
                <a:lnTo>
                  <a:pt x="195" y="296"/>
                </a:lnTo>
                <a:lnTo>
                  <a:pt x="201" y="293"/>
                </a:lnTo>
                <a:lnTo>
                  <a:pt x="201" y="285"/>
                </a:lnTo>
                <a:lnTo>
                  <a:pt x="204" y="273"/>
                </a:lnTo>
                <a:lnTo>
                  <a:pt x="206" y="265"/>
                </a:lnTo>
                <a:lnTo>
                  <a:pt x="204" y="259"/>
                </a:lnTo>
                <a:lnTo>
                  <a:pt x="209" y="257"/>
                </a:lnTo>
                <a:lnTo>
                  <a:pt x="209" y="254"/>
                </a:lnTo>
                <a:lnTo>
                  <a:pt x="209" y="248"/>
                </a:lnTo>
                <a:lnTo>
                  <a:pt x="209" y="243"/>
                </a:lnTo>
                <a:lnTo>
                  <a:pt x="206" y="243"/>
                </a:lnTo>
                <a:lnTo>
                  <a:pt x="201" y="243"/>
                </a:lnTo>
                <a:lnTo>
                  <a:pt x="190" y="245"/>
                </a:lnTo>
                <a:lnTo>
                  <a:pt x="187" y="243"/>
                </a:lnTo>
                <a:lnTo>
                  <a:pt x="187" y="240"/>
                </a:lnTo>
                <a:lnTo>
                  <a:pt x="184" y="237"/>
                </a:lnTo>
                <a:lnTo>
                  <a:pt x="184" y="234"/>
                </a:lnTo>
                <a:lnTo>
                  <a:pt x="178" y="237"/>
                </a:lnTo>
                <a:lnTo>
                  <a:pt x="178" y="234"/>
                </a:lnTo>
                <a:lnTo>
                  <a:pt x="178" y="232"/>
                </a:lnTo>
                <a:lnTo>
                  <a:pt x="176" y="232"/>
                </a:lnTo>
                <a:lnTo>
                  <a:pt x="173" y="232"/>
                </a:lnTo>
                <a:lnTo>
                  <a:pt x="167" y="223"/>
                </a:lnTo>
                <a:lnTo>
                  <a:pt x="167" y="220"/>
                </a:lnTo>
                <a:lnTo>
                  <a:pt x="167" y="218"/>
                </a:lnTo>
                <a:lnTo>
                  <a:pt x="165" y="215"/>
                </a:lnTo>
                <a:lnTo>
                  <a:pt x="148" y="195"/>
                </a:lnTo>
                <a:lnTo>
                  <a:pt x="134" y="184"/>
                </a:lnTo>
                <a:lnTo>
                  <a:pt x="117" y="170"/>
                </a:lnTo>
                <a:lnTo>
                  <a:pt x="109" y="162"/>
                </a:lnTo>
                <a:lnTo>
                  <a:pt x="112" y="162"/>
                </a:lnTo>
                <a:lnTo>
                  <a:pt x="114" y="159"/>
                </a:lnTo>
                <a:lnTo>
                  <a:pt x="109" y="153"/>
                </a:lnTo>
                <a:lnTo>
                  <a:pt x="109" y="148"/>
                </a:lnTo>
                <a:lnTo>
                  <a:pt x="112" y="145"/>
                </a:lnTo>
                <a:lnTo>
                  <a:pt x="109" y="139"/>
                </a:lnTo>
                <a:lnTo>
                  <a:pt x="106" y="134"/>
                </a:lnTo>
                <a:lnTo>
                  <a:pt x="100" y="120"/>
                </a:lnTo>
                <a:lnTo>
                  <a:pt x="86" y="106"/>
                </a:lnTo>
                <a:lnTo>
                  <a:pt x="86" y="0"/>
                </a:lnTo>
                <a:lnTo>
                  <a:pt x="84" y="0"/>
                </a:lnTo>
                <a:lnTo>
                  <a:pt x="14" y="0"/>
                </a:lnTo>
                <a:lnTo>
                  <a:pt x="14" y="251"/>
                </a:lnTo>
                <a:lnTo>
                  <a:pt x="14" y="259"/>
                </a:lnTo>
                <a:lnTo>
                  <a:pt x="14" y="273"/>
                </a:lnTo>
                <a:lnTo>
                  <a:pt x="19" y="285"/>
                </a:lnTo>
                <a:lnTo>
                  <a:pt x="22" y="296"/>
                </a:lnTo>
                <a:lnTo>
                  <a:pt x="19" y="301"/>
                </a:lnTo>
                <a:lnTo>
                  <a:pt x="25" y="312"/>
                </a:lnTo>
                <a:lnTo>
                  <a:pt x="31" y="324"/>
                </a:lnTo>
                <a:lnTo>
                  <a:pt x="39" y="329"/>
                </a:lnTo>
                <a:lnTo>
                  <a:pt x="47" y="338"/>
                </a:lnTo>
                <a:lnTo>
                  <a:pt x="56" y="349"/>
                </a:lnTo>
                <a:lnTo>
                  <a:pt x="56" y="354"/>
                </a:lnTo>
                <a:lnTo>
                  <a:pt x="50" y="365"/>
                </a:lnTo>
                <a:lnTo>
                  <a:pt x="42" y="379"/>
                </a:lnTo>
                <a:lnTo>
                  <a:pt x="39" y="396"/>
                </a:lnTo>
                <a:lnTo>
                  <a:pt x="33" y="404"/>
                </a:lnTo>
                <a:lnTo>
                  <a:pt x="28" y="410"/>
                </a:lnTo>
                <a:lnTo>
                  <a:pt x="28" y="418"/>
                </a:lnTo>
                <a:lnTo>
                  <a:pt x="28" y="424"/>
                </a:lnTo>
                <a:lnTo>
                  <a:pt x="22" y="432"/>
                </a:lnTo>
                <a:lnTo>
                  <a:pt x="5" y="457"/>
                </a:lnTo>
                <a:lnTo>
                  <a:pt x="0" y="466"/>
                </a:lnTo>
                <a:lnTo>
                  <a:pt x="3" y="485"/>
                </a:lnTo>
                <a:lnTo>
                  <a:pt x="5" y="488"/>
                </a:lnTo>
                <a:lnTo>
                  <a:pt x="8" y="488"/>
                </a:lnTo>
                <a:lnTo>
                  <a:pt x="11" y="488"/>
                </a:lnTo>
                <a:lnTo>
                  <a:pt x="14" y="488"/>
                </a:lnTo>
                <a:lnTo>
                  <a:pt x="17" y="488"/>
                </a:lnTo>
                <a:lnTo>
                  <a:pt x="19" y="488"/>
                </a:lnTo>
                <a:lnTo>
                  <a:pt x="22" y="494"/>
                </a:lnTo>
                <a:lnTo>
                  <a:pt x="25" y="499"/>
                </a:lnTo>
                <a:lnTo>
                  <a:pt x="22" y="502"/>
                </a:lnTo>
                <a:lnTo>
                  <a:pt x="19" y="508"/>
                </a:lnTo>
                <a:lnTo>
                  <a:pt x="22" y="513"/>
                </a:lnTo>
                <a:lnTo>
                  <a:pt x="19" y="522"/>
                </a:lnTo>
                <a:lnTo>
                  <a:pt x="17" y="530"/>
                </a:lnTo>
                <a:lnTo>
                  <a:pt x="17" y="536"/>
                </a:lnTo>
                <a:lnTo>
                  <a:pt x="17" y="717"/>
                </a:lnTo>
                <a:lnTo>
                  <a:pt x="229" y="717"/>
                </a:lnTo>
                <a:lnTo>
                  <a:pt x="444" y="717"/>
                </a:lnTo>
                <a:lnTo>
                  <a:pt x="444" y="466"/>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1" name="Freeform 150">
            <a:extLst>
              <a:ext uri="{FF2B5EF4-FFF2-40B4-BE49-F238E27FC236}">
                <a16:creationId xmlns:a16="http://schemas.microsoft.com/office/drawing/2014/main" xmlns="" id="{13D88E9B-F862-44D6-9BC0-469F2E5F179A}"/>
              </a:ext>
            </a:extLst>
          </p:cNvPr>
          <p:cNvSpPr>
            <a:spLocks/>
          </p:cNvSpPr>
          <p:nvPr/>
        </p:nvSpPr>
        <p:spPr bwMode="auto">
          <a:xfrm>
            <a:off x="13254465" y="3235229"/>
            <a:ext cx="2545646" cy="1366539"/>
          </a:xfrm>
          <a:custGeom>
            <a:avLst/>
            <a:gdLst>
              <a:gd name="T0" fmla="*/ 360 w 867"/>
              <a:gd name="T1" fmla="*/ 416 h 480"/>
              <a:gd name="T2" fmla="*/ 867 w 867"/>
              <a:gd name="T3" fmla="*/ 318 h 480"/>
              <a:gd name="T4" fmla="*/ 438 w 867"/>
              <a:gd name="T5" fmla="*/ 0 h 480"/>
              <a:gd name="T6" fmla="*/ 0 w 867"/>
              <a:gd name="T7" fmla="*/ 0 h 480"/>
              <a:gd name="T8" fmla="*/ 2 w 867"/>
              <a:gd name="T9" fmla="*/ 106 h 480"/>
              <a:gd name="T10" fmla="*/ 22 w 867"/>
              <a:gd name="T11" fmla="*/ 134 h 480"/>
              <a:gd name="T12" fmla="*/ 28 w 867"/>
              <a:gd name="T13" fmla="*/ 145 h 480"/>
              <a:gd name="T14" fmla="*/ 25 w 867"/>
              <a:gd name="T15" fmla="*/ 153 h 480"/>
              <a:gd name="T16" fmla="*/ 28 w 867"/>
              <a:gd name="T17" fmla="*/ 162 h 480"/>
              <a:gd name="T18" fmla="*/ 33 w 867"/>
              <a:gd name="T19" fmla="*/ 170 h 480"/>
              <a:gd name="T20" fmla="*/ 64 w 867"/>
              <a:gd name="T21" fmla="*/ 195 h 480"/>
              <a:gd name="T22" fmla="*/ 83 w 867"/>
              <a:gd name="T23" fmla="*/ 218 h 480"/>
              <a:gd name="T24" fmla="*/ 83 w 867"/>
              <a:gd name="T25" fmla="*/ 223 h 480"/>
              <a:gd name="T26" fmla="*/ 92 w 867"/>
              <a:gd name="T27" fmla="*/ 232 h 480"/>
              <a:gd name="T28" fmla="*/ 94 w 867"/>
              <a:gd name="T29" fmla="*/ 234 h 480"/>
              <a:gd name="T30" fmla="*/ 100 w 867"/>
              <a:gd name="T31" fmla="*/ 234 h 480"/>
              <a:gd name="T32" fmla="*/ 103 w 867"/>
              <a:gd name="T33" fmla="*/ 240 h 480"/>
              <a:gd name="T34" fmla="*/ 106 w 867"/>
              <a:gd name="T35" fmla="*/ 245 h 480"/>
              <a:gd name="T36" fmla="*/ 122 w 867"/>
              <a:gd name="T37" fmla="*/ 243 h 480"/>
              <a:gd name="T38" fmla="*/ 125 w 867"/>
              <a:gd name="T39" fmla="*/ 248 h 480"/>
              <a:gd name="T40" fmla="*/ 125 w 867"/>
              <a:gd name="T41" fmla="*/ 257 h 480"/>
              <a:gd name="T42" fmla="*/ 122 w 867"/>
              <a:gd name="T43" fmla="*/ 265 h 480"/>
              <a:gd name="T44" fmla="*/ 117 w 867"/>
              <a:gd name="T45" fmla="*/ 285 h 480"/>
              <a:gd name="T46" fmla="*/ 111 w 867"/>
              <a:gd name="T47" fmla="*/ 296 h 480"/>
              <a:gd name="T48" fmla="*/ 114 w 867"/>
              <a:gd name="T49" fmla="*/ 312 h 480"/>
              <a:gd name="T50" fmla="*/ 120 w 867"/>
              <a:gd name="T51" fmla="*/ 312 h 480"/>
              <a:gd name="T52" fmla="*/ 122 w 867"/>
              <a:gd name="T53" fmla="*/ 324 h 480"/>
              <a:gd name="T54" fmla="*/ 114 w 867"/>
              <a:gd name="T55" fmla="*/ 329 h 480"/>
              <a:gd name="T56" fmla="*/ 111 w 867"/>
              <a:gd name="T57" fmla="*/ 340 h 480"/>
              <a:gd name="T58" fmla="*/ 111 w 867"/>
              <a:gd name="T59" fmla="*/ 351 h 480"/>
              <a:gd name="T60" fmla="*/ 117 w 867"/>
              <a:gd name="T61" fmla="*/ 360 h 480"/>
              <a:gd name="T62" fmla="*/ 147 w 867"/>
              <a:gd name="T63" fmla="*/ 349 h 480"/>
              <a:gd name="T64" fmla="*/ 147 w 867"/>
              <a:gd name="T65" fmla="*/ 343 h 480"/>
              <a:gd name="T66" fmla="*/ 164 w 867"/>
              <a:gd name="T67" fmla="*/ 354 h 480"/>
              <a:gd name="T68" fmla="*/ 167 w 867"/>
              <a:gd name="T69" fmla="*/ 363 h 480"/>
              <a:gd name="T70" fmla="*/ 164 w 867"/>
              <a:gd name="T71" fmla="*/ 371 h 480"/>
              <a:gd name="T72" fmla="*/ 173 w 867"/>
              <a:gd name="T73" fmla="*/ 388 h 480"/>
              <a:gd name="T74" fmla="*/ 189 w 867"/>
              <a:gd name="T75" fmla="*/ 407 h 480"/>
              <a:gd name="T76" fmla="*/ 189 w 867"/>
              <a:gd name="T77" fmla="*/ 416 h 480"/>
              <a:gd name="T78" fmla="*/ 198 w 867"/>
              <a:gd name="T79" fmla="*/ 435 h 480"/>
              <a:gd name="T80" fmla="*/ 206 w 867"/>
              <a:gd name="T81" fmla="*/ 432 h 480"/>
              <a:gd name="T82" fmla="*/ 217 w 867"/>
              <a:gd name="T83" fmla="*/ 449 h 480"/>
              <a:gd name="T84" fmla="*/ 217 w 867"/>
              <a:gd name="T85" fmla="*/ 460 h 480"/>
              <a:gd name="T86" fmla="*/ 220 w 867"/>
              <a:gd name="T87" fmla="*/ 466 h 480"/>
              <a:gd name="T88" fmla="*/ 226 w 867"/>
              <a:gd name="T89" fmla="*/ 471 h 480"/>
              <a:gd name="T90" fmla="*/ 234 w 867"/>
              <a:gd name="T91" fmla="*/ 477 h 480"/>
              <a:gd name="T92" fmla="*/ 231 w 867"/>
              <a:gd name="T93" fmla="*/ 471 h 480"/>
              <a:gd name="T94" fmla="*/ 242 w 867"/>
              <a:gd name="T95" fmla="*/ 466 h 480"/>
              <a:gd name="T96" fmla="*/ 265 w 867"/>
              <a:gd name="T97" fmla="*/ 471 h 480"/>
              <a:gd name="T98" fmla="*/ 276 w 867"/>
              <a:gd name="T99" fmla="*/ 457 h 480"/>
              <a:gd name="T100" fmla="*/ 295 w 867"/>
              <a:gd name="T101" fmla="*/ 460 h 480"/>
              <a:gd name="T102" fmla="*/ 309 w 867"/>
              <a:gd name="T103" fmla="*/ 463 h 480"/>
              <a:gd name="T104" fmla="*/ 326 w 867"/>
              <a:gd name="T105" fmla="*/ 460 h 480"/>
              <a:gd name="T106" fmla="*/ 332 w 867"/>
              <a:gd name="T107" fmla="*/ 460 h 480"/>
              <a:gd name="T108" fmla="*/ 329 w 867"/>
              <a:gd name="T109" fmla="*/ 455 h 480"/>
              <a:gd name="T110" fmla="*/ 332 w 867"/>
              <a:gd name="T111" fmla="*/ 449 h 480"/>
              <a:gd name="T112" fmla="*/ 332 w 867"/>
              <a:gd name="T113" fmla="*/ 443 h 480"/>
              <a:gd name="T114" fmla="*/ 337 w 867"/>
              <a:gd name="T115" fmla="*/ 441 h 480"/>
              <a:gd name="T116" fmla="*/ 348 w 867"/>
              <a:gd name="T117" fmla="*/ 452 h 480"/>
              <a:gd name="T118" fmla="*/ 360 w 867"/>
              <a:gd name="T119" fmla="*/ 466 h 4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7"/>
              <a:gd name="T181" fmla="*/ 0 h 480"/>
              <a:gd name="T182" fmla="*/ 867 w 867"/>
              <a:gd name="T183" fmla="*/ 480 h 4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7" h="480">
                <a:moveTo>
                  <a:pt x="360" y="466"/>
                </a:moveTo>
                <a:lnTo>
                  <a:pt x="360" y="416"/>
                </a:lnTo>
                <a:lnTo>
                  <a:pt x="867" y="416"/>
                </a:lnTo>
                <a:lnTo>
                  <a:pt x="867" y="318"/>
                </a:lnTo>
                <a:lnTo>
                  <a:pt x="867" y="0"/>
                </a:lnTo>
                <a:lnTo>
                  <a:pt x="438" y="0"/>
                </a:lnTo>
                <a:lnTo>
                  <a:pt x="145" y="0"/>
                </a:lnTo>
                <a:lnTo>
                  <a:pt x="0" y="0"/>
                </a:lnTo>
                <a:lnTo>
                  <a:pt x="2" y="0"/>
                </a:lnTo>
                <a:lnTo>
                  <a:pt x="2" y="106"/>
                </a:lnTo>
                <a:lnTo>
                  <a:pt x="16" y="120"/>
                </a:lnTo>
                <a:lnTo>
                  <a:pt x="22" y="134"/>
                </a:lnTo>
                <a:lnTo>
                  <a:pt x="25" y="139"/>
                </a:lnTo>
                <a:lnTo>
                  <a:pt x="28" y="145"/>
                </a:lnTo>
                <a:lnTo>
                  <a:pt x="25" y="148"/>
                </a:lnTo>
                <a:lnTo>
                  <a:pt x="25" y="153"/>
                </a:lnTo>
                <a:lnTo>
                  <a:pt x="30" y="159"/>
                </a:lnTo>
                <a:lnTo>
                  <a:pt x="28" y="162"/>
                </a:lnTo>
                <a:lnTo>
                  <a:pt x="25" y="162"/>
                </a:lnTo>
                <a:lnTo>
                  <a:pt x="33" y="170"/>
                </a:lnTo>
                <a:lnTo>
                  <a:pt x="50" y="184"/>
                </a:lnTo>
                <a:lnTo>
                  <a:pt x="64" y="195"/>
                </a:lnTo>
                <a:lnTo>
                  <a:pt x="81" y="215"/>
                </a:lnTo>
                <a:lnTo>
                  <a:pt x="83" y="218"/>
                </a:lnTo>
                <a:lnTo>
                  <a:pt x="83" y="220"/>
                </a:lnTo>
                <a:lnTo>
                  <a:pt x="83" y="223"/>
                </a:lnTo>
                <a:lnTo>
                  <a:pt x="89" y="232"/>
                </a:lnTo>
                <a:lnTo>
                  <a:pt x="92" y="232"/>
                </a:lnTo>
                <a:lnTo>
                  <a:pt x="94" y="232"/>
                </a:lnTo>
                <a:lnTo>
                  <a:pt x="94" y="234"/>
                </a:lnTo>
                <a:lnTo>
                  <a:pt x="94" y="237"/>
                </a:lnTo>
                <a:lnTo>
                  <a:pt x="100" y="234"/>
                </a:lnTo>
                <a:lnTo>
                  <a:pt x="100" y="237"/>
                </a:lnTo>
                <a:lnTo>
                  <a:pt x="103" y="240"/>
                </a:lnTo>
                <a:lnTo>
                  <a:pt x="103" y="243"/>
                </a:lnTo>
                <a:lnTo>
                  <a:pt x="106" y="245"/>
                </a:lnTo>
                <a:lnTo>
                  <a:pt x="117" y="243"/>
                </a:lnTo>
                <a:lnTo>
                  <a:pt x="122" y="243"/>
                </a:lnTo>
                <a:lnTo>
                  <a:pt x="125" y="243"/>
                </a:lnTo>
                <a:lnTo>
                  <a:pt x="125" y="248"/>
                </a:lnTo>
                <a:lnTo>
                  <a:pt x="125" y="254"/>
                </a:lnTo>
                <a:lnTo>
                  <a:pt x="125" y="257"/>
                </a:lnTo>
                <a:lnTo>
                  <a:pt x="120" y="259"/>
                </a:lnTo>
                <a:lnTo>
                  <a:pt x="122" y="265"/>
                </a:lnTo>
                <a:lnTo>
                  <a:pt x="120" y="273"/>
                </a:lnTo>
                <a:lnTo>
                  <a:pt x="117" y="285"/>
                </a:lnTo>
                <a:lnTo>
                  <a:pt x="117" y="293"/>
                </a:lnTo>
                <a:lnTo>
                  <a:pt x="111" y="296"/>
                </a:lnTo>
                <a:lnTo>
                  <a:pt x="117" y="301"/>
                </a:lnTo>
                <a:lnTo>
                  <a:pt x="114" y="312"/>
                </a:lnTo>
                <a:lnTo>
                  <a:pt x="117" y="312"/>
                </a:lnTo>
                <a:lnTo>
                  <a:pt x="120" y="312"/>
                </a:lnTo>
                <a:lnTo>
                  <a:pt x="120" y="318"/>
                </a:lnTo>
                <a:lnTo>
                  <a:pt x="122" y="324"/>
                </a:lnTo>
                <a:lnTo>
                  <a:pt x="120" y="326"/>
                </a:lnTo>
                <a:lnTo>
                  <a:pt x="114" y="329"/>
                </a:lnTo>
                <a:lnTo>
                  <a:pt x="108" y="335"/>
                </a:lnTo>
                <a:lnTo>
                  <a:pt x="111" y="340"/>
                </a:lnTo>
                <a:lnTo>
                  <a:pt x="111" y="346"/>
                </a:lnTo>
                <a:lnTo>
                  <a:pt x="111" y="351"/>
                </a:lnTo>
                <a:lnTo>
                  <a:pt x="108" y="357"/>
                </a:lnTo>
                <a:lnTo>
                  <a:pt x="117" y="360"/>
                </a:lnTo>
                <a:lnTo>
                  <a:pt x="125" y="365"/>
                </a:lnTo>
                <a:lnTo>
                  <a:pt x="147" y="349"/>
                </a:lnTo>
                <a:lnTo>
                  <a:pt x="147" y="346"/>
                </a:lnTo>
                <a:lnTo>
                  <a:pt x="147" y="343"/>
                </a:lnTo>
                <a:lnTo>
                  <a:pt x="156" y="346"/>
                </a:lnTo>
                <a:lnTo>
                  <a:pt x="164" y="354"/>
                </a:lnTo>
                <a:lnTo>
                  <a:pt x="161" y="360"/>
                </a:lnTo>
                <a:lnTo>
                  <a:pt x="167" y="363"/>
                </a:lnTo>
                <a:lnTo>
                  <a:pt x="167" y="365"/>
                </a:lnTo>
                <a:lnTo>
                  <a:pt x="164" y="371"/>
                </a:lnTo>
                <a:lnTo>
                  <a:pt x="170" y="377"/>
                </a:lnTo>
                <a:lnTo>
                  <a:pt x="173" y="388"/>
                </a:lnTo>
                <a:lnTo>
                  <a:pt x="181" y="399"/>
                </a:lnTo>
                <a:lnTo>
                  <a:pt x="189" y="407"/>
                </a:lnTo>
                <a:lnTo>
                  <a:pt x="189" y="413"/>
                </a:lnTo>
                <a:lnTo>
                  <a:pt x="189" y="416"/>
                </a:lnTo>
                <a:lnTo>
                  <a:pt x="187" y="421"/>
                </a:lnTo>
                <a:lnTo>
                  <a:pt x="198" y="435"/>
                </a:lnTo>
                <a:lnTo>
                  <a:pt x="201" y="435"/>
                </a:lnTo>
                <a:lnTo>
                  <a:pt x="206" y="432"/>
                </a:lnTo>
                <a:lnTo>
                  <a:pt x="214" y="443"/>
                </a:lnTo>
                <a:lnTo>
                  <a:pt x="217" y="449"/>
                </a:lnTo>
                <a:lnTo>
                  <a:pt x="217" y="455"/>
                </a:lnTo>
                <a:lnTo>
                  <a:pt x="217" y="460"/>
                </a:lnTo>
                <a:lnTo>
                  <a:pt x="220" y="463"/>
                </a:lnTo>
                <a:lnTo>
                  <a:pt x="220" y="466"/>
                </a:lnTo>
                <a:lnTo>
                  <a:pt x="223" y="469"/>
                </a:lnTo>
                <a:lnTo>
                  <a:pt x="226" y="471"/>
                </a:lnTo>
                <a:lnTo>
                  <a:pt x="231" y="480"/>
                </a:lnTo>
                <a:lnTo>
                  <a:pt x="234" y="477"/>
                </a:lnTo>
                <a:lnTo>
                  <a:pt x="234" y="474"/>
                </a:lnTo>
                <a:lnTo>
                  <a:pt x="231" y="471"/>
                </a:lnTo>
                <a:lnTo>
                  <a:pt x="234" y="471"/>
                </a:lnTo>
                <a:lnTo>
                  <a:pt x="242" y="466"/>
                </a:lnTo>
                <a:lnTo>
                  <a:pt x="259" y="466"/>
                </a:lnTo>
                <a:lnTo>
                  <a:pt x="265" y="471"/>
                </a:lnTo>
                <a:lnTo>
                  <a:pt x="270" y="466"/>
                </a:lnTo>
                <a:lnTo>
                  <a:pt x="276" y="457"/>
                </a:lnTo>
                <a:lnTo>
                  <a:pt x="290" y="460"/>
                </a:lnTo>
                <a:lnTo>
                  <a:pt x="295" y="460"/>
                </a:lnTo>
                <a:lnTo>
                  <a:pt x="301" y="457"/>
                </a:lnTo>
                <a:lnTo>
                  <a:pt x="309" y="463"/>
                </a:lnTo>
                <a:lnTo>
                  <a:pt x="320" y="460"/>
                </a:lnTo>
                <a:lnTo>
                  <a:pt x="326" y="460"/>
                </a:lnTo>
                <a:lnTo>
                  <a:pt x="329" y="460"/>
                </a:lnTo>
                <a:lnTo>
                  <a:pt x="332" y="460"/>
                </a:lnTo>
                <a:lnTo>
                  <a:pt x="329" y="457"/>
                </a:lnTo>
                <a:lnTo>
                  <a:pt x="329" y="455"/>
                </a:lnTo>
                <a:lnTo>
                  <a:pt x="329" y="449"/>
                </a:lnTo>
                <a:lnTo>
                  <a:pt x="332" y="449"/>
                </a:lnTo>
                <a:lnTo>
                  <a:pt x="332" y="446"/>
                </a:lnTo>
                <a:lnTo>
                  <a:pt x="332" y="443"/>
                </a:lnTo>
                <a:lnTo>
                  <a:pt x="334" y="441"/>
                </a:lnTo>
                <a:lnTo>
                  <a:pt x="337" y="441"/>
                </a:lnTo>
                <a:lnTo>
                  <a:pt x="343" y="443"/>
                </a:lnTo>
                <a:lnTo>
                  <a:pt x="348" y="452"/>
                </a:lnTo>
                <a:lnTo>
                  <a:pt x="357" y="466"/>
                </a:lnTo>
                <a:lnTo>
                  <a:pt x="360" y="466"/>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highlight>
                <a:srgbClr val="007585"/>
              </a:highlight>
              <a:uLnTx/>
              <a:uFillTx/>
              <a:latin typeface="Arial"/>
              <a:ea typeface="ＭＳ Ｐゴシック"/>
            </a:endParaRPr>
          </a:p>
        </p:txBody>
      </p:sp>
      <p:sp>
        <p:nvSpPr>
          <p:cNvPr id="12" name="Rectangle 154">
            <a:extLst>
              <a:ext uri="{FF2B5EF4-FFF2-40B4-BE49-F238E27FC236}">
                <a16:creationId xmlns:a16="http://schemas.microsoft.com/office/drawing/2014/main" xmlns="" id="{D303050B-376D-475A-9729-05641C19D9C5}"/>
              </a:ext>
            </a:extLst>
          </p:cNvPr>
          <p:cNvSpPr>
            <a:spLocks noChangeArrowheads="1"/>
          </p:cNvSpPr>
          <p:nvPr/>
        </p:nvSpPr>
        <p:spPr bwMode="auto">
          <a:xfrm>
            <a:off x="14311481" y="4419564"/>
            <a:ext cx="1488630" cy="1133089"/>
          </a:xfrm>
          <a:prstGeom prst="rect">
            <a:avLst/>
          </a:pr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3" name="Freeform 151">
            <a:extLst>
              <a:ext uri="{FF2B5EF4-FFF2-40B4-BE49-F238E27FC236}">
                <a16:creationId xmlns:a16="http://schemas.microsoft.com/office/drawing/2014/main" xmlns="" id="{A89783C7-EDB8-42CB-9972-7576E6A52B7F}"/>
              </a:ext>
            </a:extLst>
          </p:cNvPr>
          <p:cNvSpPr>
            <a:spLocks/>
          </p:cNvSpPr>
          <p:nvPr/>
        </p:nvSpPr>
        <p:spPr bwMode="auto">
          <a:xfrm>
            <a:off x="13680209" y="5276487"/>
            <a:ext cx="1057016" cy="1397855"/>
          </a:xfrm>
          <a:custGeom>
            <a:avLst/>
            <a:gdLst>
              <a:gd name="T0" fmla="*/ 215 w 360"/>
              <a:gd name="T1" fmla="*/ 0 h 491"/>
              <a:gd name="T2" fmla="*/ 0 w 360"/>
              <a:gd name="T3" fmla="*/ 0 h 491"/>
              <a:gd name="T4" fmla="*/ 0 w 360"/>
              <a:gd name="T5" fmla="*/ 491 h 491"/>
              <a:gd name="T6" fmla="*/ 360 w 360"/>
              <a:gd name="T7" fmla="*/ 491 h 491"/>
              <a:gd name="T8" fmla="*/ 360 w 360"/>
              <a:gd name="T9" fmla="*/ 97 h 491"/>
              <a:gd name="T10" fmla="*/ 215 w 360"/>
              <a:gd name="T11" fmla="*/ 97 h 491"/>
              <a:gd name="T12" fmla="*/ 215 w 360"/>
              <a:gd name="T13" fmla="*/ 0 h 491"/>
              <a:gd name="T14" fmla="*/ 0 60000 65536"/>
              <a:gd name="T15" fmla="*/ 0 60000 65536"/>
              <a:gd name="T16" fmla="*/ 0 60000 65536"/>
              <a:gd name="T17" fmla="*/ 0 60000 65536"/>
              <a:gd name="T18" fmla="*/ 0 60000 65536"/>
              <a:gd name="T19" fmla="*/ 0 60000 65536"/>
              <a:gd name="T20" fmla="*/ 0 60000 65536"/>
              <a:gd name="T21" fmla="*/ 0 w 360"/>
              <a:gd name="T22" fmla="*/ 0 h 491"/>
              <a:gd name="T23" fmla="*/ 360 w 360"/>
              <a:gd name="T24" fmla="*/ 491 h 4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 h="491">
                <a:moveTo>
                  <a:pt x="215" y="0"/>
                </a:moveTo>
                <a:lnTo>
                  <a:pt x="0" y="0"/>
                </a:lnTo>
                <a:lnTo>
                  <a:pt x="0" y="491"/>
                </a:lnTo>
                <a:lnTo>
                  <a:pt x="360" y="491"/>
                </a:lnTo>
                <a:lnTo>
                  <a:pt x="360" y="97"/>
                </a:lnTo>
                <a:lnTo>
                  <a:pt x="215" y="97"/>
                </a:lnTo>
                <a:lnTo>
                  <a:pt x="215" y="0"/>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4" name="Freeform 152">
            <a:extLst>
              <a:ext uri="{FF2B5EF4-FFF2-40B4-BE49-F238E27FC236}">
                <a16:creationId xmlns:a16="http://schemas.microsoft.com/office/drawing/2014/main" xmlns="" id="{9DB92EAC-C869-48AE-BE05-333497165B63}"/>
              </a:ext>
            </a:extLst>
          </p:cNvPr>
          <p:cNvSpPr>
            <a:spLocks/>
          </p:cNvSpPr>
          <p:nvPr/>
        </p:nvSpPr>
        <p:spPr bwMode="auto">
          <a:xfrm>
            <a:off x="12417662" y="5276487"/>
            <a:ext cx="1262547" cy="1944469"/>
          </a:xfrm>
          <a:custGeom>
            <a:avLst/>
            <a:gdLst>
              <a:gd name="T0" fmla="*/ 391 w 430"/>
              <a:gd name="T1" fmla="*/ 683 h 683"/>
              <a:gd name="T2" fmla="*/ 285 w 430"/>
              <a:gd name="T3" fmla="*/ 574 h 683"/>
              <a:gd name="T4" fmla="*/ 179 w 430"/>
              <a:gd name="T5" fmla="*/ 466 h 683"/>
              <a:gd name="T6" fmla="*/ 120 w 430"/>
              <a:gd name="T7" fmla="*/ 404 h 683"/>
              <a:gd name="T8" fmla="*/ 3 w 430"/>
              <a:gd name="T9" fmla="*/ 296 h 683"/>
              <a:gd name="T10" fmla="*/ 0 w 430"/>
              <a:gd name="T11" fmla="*/ 0 h 683"/>
              <a:gd name="T12" fmla="*/ 218 w 430"/>
              <a:gd name="T13" fmla="*/ 0 h 683"/>
              <a:gd name="T14" fmla="*/ 430 w 430"/>
              <a:gd name="T15" fmla="*/ 0 h 683"/>
              <a:gd name="T16" fmla="*/ 430 w 430"/>
              <a:gd name="T17" fmla="*/ 491 h 683"/>
              <a:gd name="T18" fmla="*/ 430 w 430"/>
              <a:gd name="T19" fmla="*/ 566 h 683"/>
              <a:gd name="T20" fmla="*/ 427 w 430"/>
              <a:gd name="T21" fmla="*/ 574 h 683"/>
              <a:gd name="T22" fmla="*/ 424 w 430"/>
              <a:gd name="T23" fmla="*/ 583 h 683"/>
              <a:gd name="T24" fmla="*/ 421 w 430"/>
              <a:gd name="T25" fmla="*/ 583 h 683"/>
              <a:gd name="T26" fmla="*/ 419 w 430"/>
              <a:gd name="T27" fmla="*/ 583 h 683"/>
              <a:gd name="T28" fmla="*/ 413 w 430"/>
              <a:gd name="T29" fmla="*/ 580 h 683"/>
              <a:gd name="T30" fmla="*/ 407 w 430"/>
              <a:gd name="T31" fmla="*/ 572 h 683"/>
              <a:gd name="T32" fmla="*/ 402 w 430"/>
              <a:gd name="T33" fmla="*/ 572 h 683"/>
              <a:gd name="T34" fmla="*/ 393 w 430"/>
              <a:gd name="T35" fmla="*/ 572 h 683"/>
              <a:gd name="T36" fmla="*/ 388 w 430"/>
              <a:gd name="T37" fmla="*/ 572 h 683"/>
              <a:gd name="T38" fmla="*/ 382 w 430"/>
              <a:gd name="T39" fmla="*/ 577 h 683"/>
              <a:gd name="T40" fmla="*/ 379 w 430"/>
              <a:gd name="T41" fmla="*/ 586 h 683"/>
              <a:gd name="T42" fmla="*/ 382 w 430"/>
              <a:gd name="T43" fmla="*/ 594 h 683"/>
              <a:gd name="T44" fmla="*/ 385 w 430"/>
              <a:gd name="T45" fmla="*/ 597 h 683"/>
              <a:gd name="T46" fmla="*/ 385 w 430"/>
              <a:gd name="T47" fmla="*/ 605 h 683"/>
              <a:gd name="T48" fmla="*/ 385 w 430"/>
              <a:gd name="T49" fmla="*/ 611 h 683"/>
              <a:gd name="T50" fmla="*/ 388 w 430"/>
              <a:gd name="T51" fmla="*/ 622 h 683"/>
              <a:gd name="T52" fmla="*/ 385 w 430"/>
              <a:gd name="T53" fmla="*/ 633 h 683"/>
              <a:gd name="T54" fmla="*/ 391 w 430"/>
              <a:gd name="T55" fmla="*/ 650 h 683"/>
              <a:gd name="T56" fmla="*/ 393 w 430"/>
              <a:gd name="T57" fmla="*/ 658 h 683"/>
              <a:gd name="T58" fmla="*/ 393 w 430"/>
              <a:gd name="T59" fmla="*/ 666 h 683"/>
              <a:gd name="T60" fmla="*/ 388 w 430"/>
              <a:gd name="T61" fmla="*/ 669 h 683"/>
              <a:gd name="T62" fmla="*/ 391 w 430"/>
              <a:gd name="T63" fmla="*/ 683 h 6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0"/>
              <a:gd name="T97" fmla="*/ 0 h 683"/>
              <a:gd name="T98" fmla="*/ 430 w 430"/>
              <a:gd name="T99" fmla="*/ 683 h 6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0" h="683">
                <a:moveTo>
                  <a:pt x="391" y="683"/>
                </a:moveTo>
                <a:lnTo>
                  <a:pt x="285" y="574"/>
                </a:lnTo>
                <a:lnTo>
                  <a:pt x="179" y="466"/>
                </a:lnTo>
                <a:lnTo>
                  <a:pt x="120" y="404"/>
                </a:lnTo>
                <a:lnTo>
                  <a:pt x="3" y="296"/>
                </a:lnTo>
                <a:lnTo>
                  <a:pt x="0" y="0"/>
                </a:lnTo>
                <a:lnTo>
                  <a:pt x="218" y="0"/>
                </a:lnTo>
                <a:lnTo>
                  <a:pt x="430" y="0"/>
                </a:lnTo>
                <a:lnTo>
                  <a:pt x="430" y="491"/>
                </a:lnTo>
                <a:lnTo>
                  <a:pt x="430" y="566"/>
                </a:lnTo>
                <a:lnTo>
                  <a:pt x="427" y="574"/>
                </a:lnTo>
                <a:lnTo>
                  <a:pt x="424" y="583"/>
                </a:lnTo>
                <a:lnTo>
                  <a:pt x="421" y="583"/>
                </a:lnTo>
                <a:lnTo>
                  <a:pt x="419" y="583"/>
                </a:lnTo>
                <a:lnTo>
                  <a:pt x="413" y="580"/>
                </a:lnTo>
                <a:lnTo>
                  <a:pt x="407" y="572"/>
                </a:lnTo>
                <a:lnTo>
                  <a:pt x="402" y="572"/>
                </a:lnTo>
                <a:lnTo>
                  <a:pt x="393" y="572"/>
                </a:lnTo>
                <a:lnTo>
                  <a:pt x="388" y="572"/>
                </a:lnTo>
                <a:lnTo>
                  <a:pt x="382" y="577"/>
                </a:lnTo>
                <a:lnTo>
                  <a:pt x="379" y="586"/>
                </a:lnTo>
                <a:lnTo>
                  <a:pt x="382" y="594"/>
                </a:lnTo>
                <a:lnTo>
                  <a:pt x="385" y="597"/>
                </a:lnTo>
                <a:lnTo>
                  <a:pt x="385" y="605"/>
                </a:lnTo>
                <a:lnTo>
                  <a:pt x="385" y="611"/>
                </a:lnTo>
                <a:lnTo>
                  <a:pt x="388" y="622"/>
                </a:lnTo>
                <a:lnTo>
                  <a:pt x="385" y="633"/>
                </a:lnTo>
                <a:lnTo>
                  <a:pt x="391" y="650"/>
                </a:lnTo>
                <a:lnTo>
                  <a:pt x="393" y="658"/>
                </a:lnTo>
                <a:lnTo>
                  <a:pt x="393" y="666"/>
                </a:lnTo>
                <a:lnTo>
                  <a:pt x="388" y="669"/>
                </a:lnTo>
                <a:lnTo>
                  <a:pt x="391" y="683"/>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5" name="Freeform 153">
            <a:extLst>
              <a:ext uri="{FF2B5EF4-FFF2-40B4-BE49-F238E27FC236}">
                <a16:creationId xmlns:a16="http://schemas.microsoft.com/office/drawing/2014/main" xmlns="" id="{B36E52DF-CDA0-480C-A841-B80DB9E463E0}"/>
              </a:ext>
            </a:extLst>
          </p:cNvPr>
          <p:cNvSpPr>
            <a:spLocks/>
          </p:cNvSpPr>
          <p:nvPr/>
        </p:nvSpPr>
        <p:spPr bwMode="auto">
          <a:xfrm>
            <a:off x="11498645" y="5276487"/>
            <a:ext cx="2172757" cy="2604963"/>
          </a:xfrm>
          <a:custGeom>
            <a:avLst/>
            <a:gdLst>
              <a:gd name="T0" fmla="*/ 715 w 740"/>
              <a:gd name="T1" fmla="*/ 884 h 915"/>
              <a:gd name="T2" fmla="*/ 698 w 740"/>
              <a:gd name="T3" fmla="*/ 853 h 915"/>
              <a:gd name="T4" fmla="*/ 715 w 740"/>
              <a:gd name="T5" fmla="*/ 803 h 915"/>
              <a:gd name="T6" fmla="*/ 740 w 740"/>
              <a:gd name="T7" fmla="*/ 750 h 915"/>
              <a:gd name="T8" fmla="*/ 704 w 740"/>
              <a:gd name="T9" fmla="*/ 692 h 915"/>
              <a:gd name="T10" fmla="*/ 313 w 740"/>
              <a:gd name="T11" fmla="*/ 0 h 915"/>
              <a:gd name="T12" fmla="*/ 17 w 740"/>
              <a:gd name="T13" fmla="*/ 28 h 915"/>
              <a:gd name="T14" fmla="*/ 23 w 740"/>
              <a:gd name="T15" fmla="*/ 70 h 915"/>
              <a:gd name="T16" fmla="*/ 17 w 740"/>
              <a:gd name="T17" fmla="*/ 111 h 915"/>
              <a:gd name="T18" fmla="*/ 23 w 740"/>
              <a:gd name="T19" fmla="*/ 111 h 915"/>
              <a:gd name="T20" fmla="*/ 14 w 740"/>
              <a:gd name="T21" fmla="*/ 128 h 915"/>
              <a:gd name="T22" fmla="*/ 6 w 740"/>
              <a:gd name="T23" fmla="*/ 134 h 915"/>
              <a:gd name="T24" fmla="*/ 3 w 740"/>
              <a:gd name="T25" fmla="*/ 173 h 915"/>
              <a:gd name="T26" fmla="*/ 28 w 740"/>
              <a:gd name="T27" fmla="*/ 198 h 915"/>
              <a:gd name="T28" fmla="*/ 45 w 740"/>
              <a:gd name="T29" fmla="*/ 243 h 915"/>
              <a:gd name="T30" fmla="*/ 51 w 740"/>
              <a:gd name="T31" fmla="*/ 293 h 915"/>
              <a:gd name="T32" fmla="*/ 76 w 740"/>
              <a:gd name="T33" fmla="*/ 337 h 915"/>
              <a:gd name="T34" fmla="*/ 98 w 740"/>
              <a:gd name="T35" fmla="*/ 360 h 915"/>
              <a:gd name="T36" fmla="*/ 101 w 740"/>
              <a:gd name="T37" fmla="*/ 371 h 915"/>
              <a:gd name="T38" fmla="*/ 101 w 740"/>
              <a:gd name="T39" fmla="*/ 390 h 915"/>
              <a:gd name="T40" fmla="*/ 106 w 740"/>
              <a:gd name="T41" fmla="*/ 385 h 915"/>
              <a:gd name="T42" fmla="*/ 132 w 740"/>
              <a:gd name="T43" fmla="*/ 407 h 915"/>
              <a:gd name="T44" fmla="*/ 137 w 740"/>
              <a:gd name="T45" fmla="*/ 399 h 915"/>
              <a:gd name="T46" fmla="*/ 143 w 740"/>
              <a:gd name="T47" fmla="*/ 379 h 915"/>
              <a:gd name="T48" fmla="*/ 165 w 740"/>
              <a:gd name="T49" fmla="*/ 385 h 915"/>
              <a:gd name="T50" fmla="*/ 179 w 740"/>
              <a:gd name="T51" fmla="*/ 385 h 915"/>
              <a:gd name="T52" fmla="*/ 196 w 740"/>
              <a:gd name="T53" fmla="*/ 379 h 915"/>
              <a:gd name="T54" fmla="*/ 201 w 740"/>
              <a:gd name="T55" fmla="*/ 382 h 915"/>
              <a:gd name="T56" fmla="*/ 204 w 740"/>
              <a:gd name="T57" fmla="*/ 388 h 915"/>
              <a:gd name="T58" fmla="*/ 193 w 740"/>
              <a:gd name="T59" fmla="*/ 390 h 915"/>
              <a:gd name="T60" fmla="*/ 162 w 740"/>
              <a:gd name="T61" fmla="*/ 390 h 915"/>
              <a:gd name="T62" fmla="*/ 146 w 740"/>
              <a:gd name="T63" fmla="*/ 390 h 915"/>
              <a:gd name="T64" fmla="*/ 148 w 740"/>
              <a:gd name="T65" fmla="*/ 410 h 915"/>
              <a:gd name="T66" fmla="*/ 157 w 740"/>
              <a:gd name="T67" fmla="*/ 418 h 915"/>
              <a:gd name="T68" fmla="*/ 171 w 740"/>
              <a:gd name="T69" fmla="*/ 446 h 915"/>
              <a:gd name="T70" fmla="*/ 157 w 740"/>
              <a:gd name="T71" fmla="*/ 438 h 915"/>
              <a:gd name="T72" fmla="*/ 146 w 740"/>
              <a:gd name="T73" fmla="*/ 421 h 915"/>
              <a:gd name="T74" fmla="*/ 137 w 740"/>
              <a:gd name="T75" fmla="*/ 421 h 915"/>
              <a:gd name="T76" fmla="*/ 143 w 740"/>
              <a:gd name="T77" fmla="*/ 455 h 915"/>
              <a:gd name="T78" fmla="*/ 151 w 740"/>
              <a:gd name="T79" fmla="*/ 480 h 915"/>
              <a:gd name="T80" fmla="*/ 182 w 740"/>
              <a:gd name="T81" fmla="*/ 494 h 915"/>
              <a:gd name="T82" fmla="*/ 185 w 740"/>
              <a:gd name="T83" fmla="*/ 524 h 915"/>
              <a:gd name="T84" fmla="*/ 176 w 740"/>
              <a:gd name="T85" fmla="*/ 535 h 915"/>
              <a:gd name="T86" fmla="*/ 199 w 740"/>
              <a:gd name="T87" fmla="*/ 574 h 915"/>
              <a:gd name="T88" fmla="*/ 218 w 740"/>
              <a:gd name="T89" fmla="*/ 602 h 915"/>
              <a:gd name="T90" fmla="*/ 243 w 740"/>
              <a:gd name="T91" fmla="*/ 636 h 915"/>
              <a:gd name="T92" fmla="*/ 254 w 740"/>
              <a:gd name="T93" fmla="*/ 647 h 915"/>
              <a:gd name="T94" fmla="*/ 268 w 740"/>
              <a:gd name="T95" fmla="*/ 666 h 915"/>
              <a:gd name="T96" fmla="*/ 271 w 740"/>
              <a:gd name="T97" fmla="*/ 692 h 915"/>
              <a:gd name="T98" fmla="*/ 271 w 740"/>
              <a:gd name="T99" fmla="*/ 719 h 915"/>
              <a:gd name="T100" fmla="*/ 307 w 740"/>
              <a:gd name="T101" fmla="*/ 731 h 915"/>
              <a:gd name="T102" fmla="*/ 338 w 740"/>
              <a:gd name="T103" fmla="*/ 739 h 915"/>
              <a:gd name="T104" fmla="*/ 369 w 740"/>
              <a:gd name="T105" fmla="*/ 756 h 915"/>
              <a:gd name="T106" fmla="*/ 388 w 740"/>
              <a:gd name="T107" fmla="*/ 770 h 915"/>
              <a:gd name="T108" fmla="*/ 433 w 740"/>
              <a:gd name="T109" fmla="*/ 792 h 915"/>
              <a:gd name="T110" fmla="*/ 441 w 740"/>
              <a:gd name="T111" fmla="*/ 803 h 915"/>
              <a:gd name="T112" fmla="*/ 458 w 740"/>
              <a:gd name="T113" fmla="*/ 806 h 915"/>
              <a:gd name="T114" fmla="*/ 503 w 740"/>
              <a:gd name="T115" fmla="*/ 851 h 915"/>
              <a:gd name="T116" fmla="*/ 514 w 740"/>
              <a:gd name="T117" fmla="*/ 898 h 915"/>
              <a:gd name="T118" fmla="*/ 522 w 740"/>
              <a:gd name="T119" fmla="*/ 904 h 9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0"/>
              <a:gd name="T181" fmla="*/ 0 h 915"/>
              <a:gd name="T182" fmla="*/ 740 w 740"/>
              <a:gd name="T183" fmla="*/ 915 h 91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0" h="915">
                <a:moveTo>
                  <a:pt x="525" y="915"/>
                </a:moveTo>
                <a:lnTo>
                  <a:pt x="653" y="904"/>
                </a:lnTo>
                <a:lnTo>
                  <a:pt x="687" y="898"/>
                </a:lnTo>
                <a:lnTo>
                  <a:pt x="698" y="898"/>
                </a:lnTo>
                <a:lnTo>
                  <a:pt x="709" y="898"/>
                </a:lnTo>
                <a:lnTo>
                  <a:pt x="715" y="884"/>
                </a:lnTo>
                <a:lnTo>
                  <a:pt x="715" y="876"/>
                </a:lnTo>
                <a:lnTo>
                  <a:pt x="712" y="867"/>
                </a:lnTo>
                <a:lnTo>
                  <a:pt x="704" y="867"/>
                </a:lnTo>
                <a:lnTo>
                  <a:pt x="701" y="867"/>
                </a:lnTo>
                <a:lnTo>
                  <a:pt x="698" y="865"/>
                </a:lnTo>
                <a:lnTo>
                  <a:pt x="698" y="853"/>
                </a:lnTo>
                <a:lnTo>
                  <a:pt x="698" y="839"/>
                </a:lnTo>
                <a:lnTo>
                  <a:pt x="698" y="831"/>
                </a:lnTo>
                <a:lnTo>
                  <a:pt x="701" y="831"/>
                </a:lnTo>
                <a:lnTo>
                  <a:pt x="704" y="831"/>
                </a:lnTo>
                <a:lnTo>
                  <a:pt x="709" y="820"/>
                </a:lnTo>
                <a:lnTo>
                  <a:pt x="715" y="803"/>
                </a:lnTo>
                <a:lnTo>
                  <a:pt x="712" y="792"/>
                </a:lnTo>
                <a:lnTo>
                  <a:pt x="712" y="781"/>
                </a:lnTo>
                <a:lnTo>
                  <a:pt x="715" y="775"/>
                </a:lnTo>
                <a:lnTo>
                  <a:pt x="720" y="767"/>
                </a:lnTo>
                <a:lnTo>
                  <a:pt x="732" y="756"/>
                </a:lnTo>
                <a:lnTo>
                  <a:pt x="740" y="750"/>
                </a:lnTo>
                <a:lnTo>
                  <a:pt x="740" y="747"/>
                </a:lnTo>
                <a:lnTo>
                  <a:pt x="720" y="731"/>
                </a:lnTo>
                <a:lnTo>
                  <a:pt x="723" y="725"/>
                </a:lnTo>
                <a:lnTo>
                  <a:pt x="715" y="708"/>
                </a:lnTo>
                <a:lnTo>
                  <a:pt x="706" y="700"/>
                </a:lnTo>
                <a:lnTo>
                  <a:pt x="704" y="692"/>
                </a:lnTo>
                <a:lnTo>
                  <a:pt x="704" y="683"/>
                </a:lnTo>
                <a:lnTo>
                  <a:pt x="598" y="574"/>
                </a:lnTo>
                <a:lnTo>
                  <a:pt x="492" y="466"/>
                </a:lnTo>
                <a:lnTo>
                  <a:pt x="433" y="404"/>
                </a:lnTo>
                <a:lnTo>
                  <a:pt x="316" y="296"/>
                </a:lnTo>
                <a:lnTo>
                  <a:pt x="313" y="0"/>
                </a:lnTo>
                <a:lnTo>
                  <a:pt x="14" y="0"/>
                </a:lnTo>
                <a:lnTo>
                  <a:pt x="14" y="8"/>
                </a:lnTo>
                <a:lnTo>
                  <a:pt x="12" y="14"/>
                </a:lnTo>
                <a:lnTo>
                  <a:pt x="9" y="19"/>
                </a:lnTo>
                <a:lnTo>
                  <a:pt x="14" y="22"/>
                </a:lnTo>
                <a:lnTo>
                  <a:pt x="17" y="28"/>
                </a:lnTo>
                <a:lnTo>
                  <a:pt x="17" y="33"/>
                </a:lnTo>
                <a:lnTo>
                  <a:pt x="20" y="42"/>
                </a:lnTo>
                <a:lnTo>
                  <a:pt x="23" y="44"/>
                </a:lnTo>
                <a:lnTo>
                  <a:pt x="23" y="50"/>
                </a:lnTo>
                <a:lnTo>
                  <a:pt x="23" y="56"/>
                </a:lnTo>
                <a:lnTo>
                  <a:pt x="23" y="70"/>
                </a:lnTo>
                <a:lnTo>
                  <a:pt x="17" y="84"/>
                </a:lnTo>
                <a:lnTo>
                  <a:pt x="17" y="89"/>
                </a:lnTo>
                <a:lnTo>
                  <a:pt x="17" y="92"/>
                </a:lnTo>
                <a:lnTo>
                  <a:pt x="20" y="97"/>
                </a:lnTo>
                <a:lnTo>
                  <a:pt x="20" y="103"/>
                </a:lnTo>
                <a:lnTo>
                  <a:pt x="17" y="111"/>
                </a:lnTo>
                <a:lnTo>
                  <a:pt x="12" y="117"/>
                </a:lnTo>
                <a:lnTo>
                  <a:pt x="12" y="120"/>
                </a:lnTo>
                <a:lnTo>
                  <a:pt x="14" y="120"/>
                </a:lnTo>
                <a:lnTo>
                  <a:pt x="17" y="114"/>
                </a:lnTo>
                <a:lnTo>
                  <a:pt x="20" y="111"/>
                </a:lnTo>
                <a:lnTo>
                  <a:pt x="23" y="111"/>
                </a:lnTo>
                <a:lnTo>
                  <a:pt x="23" y="114"/>
                </a:lnTo>
                <a:lnTo>
                  <a:pt x="17" y="117"/>
                </a:lnTo>
                <a:lnTo>
                  <a:pt x="17" y="120"/>
                </a:lnTo>
                <a:lnTo>
                  <a:pt x="14" y="123"/>
                </a:lnTo>
                <a:lnTo>
                  <a:pt x="14" y="125"/>
                </a:lnTo>
                <a:lnTo>
                  <a:pt x="14" y="128"/>
                </a:lnTo>
                <a:lnTo>
                  <a:pt x="12" y="128"/>
                </a:lnTo>
                <a:lnTo>
                  <a:pt x="9" y="128"/>
                </a:lnTo>
                <a:lnTo>
                  <a:pt x="12" y="123"/>
                </a:lnTo>
                <a:lnTo>
                  <a:pt x="9" y="123"/>
                </a:lnTo>
                <a:lnTo>
                  <a:pt x="6" y="128"/>
                </a:lnTo>
                <a:lnTo>
                  <a:pt x="6" y="134"/>
                </a:lnTo>
                <a:lnTo>
                  <a:pt x="3" y="139"/>
                </a:lnTo>
                <a:lnTo>
                  <a:pt x="0" y="150"/>
                </a:lnTo>
                <a:lnTo>
                  <a:pt x="0" y="153"/>
                </a:lnTo>
                <a:lnTo>
                  <a:pt x="3" y="164"/>
                </a:lnTo>
                <a:lnTo>
                  <a:pt x="3" y="170"/>
                </a:lnTo>
                <a:lnTo>
                  <a:pt x="3" y="173"/>
                </a:lnTo>
                <a:lnTo>
                  <a:pt x="12" y="178"/>
                </a:lnTo>
                <a:lnTo>
                  <a:pt x="20" y="187"/>
                </a:lnTo>
                <a:lnTo>
                  <a:pt x="23" y="190"/>
                </a:lnTo>
                <a:lnTo>
                  <a:pt x="23" y="195"/>
                </a:lnTo>
                <a:lnTo>
                  <a:pt x="26" y="195"/>
                </a:lnTo>
                <a:lnTo>
                  <a:pt x="28" y="198"/>
                </a:lnTo>
                <a:lnTo>
                  <a:pt x="37" y="209"/>
                </a:lnTo>
                <a:lnTo>
                  <a:pt x="40" y="215"/>
                </a:lnTo>
                <a:lnTo>
                  <a:pt x="40" y="223"/>
                </a:lnTo>
                <a:lnTo>
                  <a:pt x="42" y="226"/>
                </a:lnTo>
                <a:lnTo>
                  <a:pt x="45" y="234"/>
                </a:lnTo>
                <a:lnTo>
                  <a:pt x="45" y="243"/>
                </a:lnTo>
                <a:lnTo>
                  <a:pt x="42" y="245"/>
                </a:lnTo>
                <a:lnTo>
                  <a:pt x="42" y="259"/>
                </a:lnTo>
                <a:lnTo>
                  <a:pt x="42" y="262"/>
                </a:lnTo>
                <a:lnTo>
                  <a:pt x="45" y="273"/>
                </a:lnTo>
                <a:lnTo>
                  <a:pt x="51" y="284"/>
                </a:lnTo>
                <a:lnTo>
                  <a:pt x="51" y="293"/>
                </a:lnTo>
                <a:lnTo>
                  <a:pt x="48" y="298"/>
                </a:lnTo>
                <a:lnTo>
                  <a:pt x="48" y="301"/>
                </a:lnTo>
                <a:lnTo>
                  <a:pt x="62" y="318"/>
                </a:lnTo>
                <a:lnTo>
                  <a:pt x="67" y="321"/>
                </a:lnTo>
                <a:lnTo>
                  <a:pt x="70" y="329"/>
                </a:lnTo>
                <a:lnTo>
                  <a:pt x="76" y="337"/>
                </a:lnTo>
                <a:lnTo>
                  <a:pt x="84" y="343"/>
                </a:lnTo>
                <a:lnTo>
                  <a:pt x="90" y="349"/>
                </a:lnTo>
                <a:lnTo>
                  <a:pt x="95" y="357"/>
                </a:lnTo>
                <a:lnTo>
                  <a:pt x="95" y="360"/>
                </a:lnTo>
                <a:lnTo>
                  <a:pt x="95" y="362"/>
                </a:lnTo>
                <a:lnTo>
                  <a:pt x="98" y="360"/>
                </a:lnTo>
                <a:lnTo>
                  <a:pt x="101" y="362"/>
                </a:lnTo>
                <a:lnTo>
                  <a:pt x="104" y="368"/>
                </a:lnTo>
                <a:lnTo>
                  <a:pt x="112" y="379"/>
                </a:lnTo>
                <a:lnTo>
                  <a:pt x="112" y="385"/>
                </a:lnTo>
                <a:lnTo>
                  <a:pt x="112" y="382"/>
                </a:lnTo>
                <a:lnTo>
                  <a:pt x="101" y="371"/>
                </a:lnTo>
                <a:lnTo>
                  <a:pt x="101" y="368"/>
                </a:lnTo>
                <a:lnTo>
                  <a:pt x="101" y="371"/>
                </a:lnTo>
                <a:lnTo>
                  <a:pt x="104" y="376"/>
                </a:lnTo>
                <a:lnTo>
                  <a:pt x="104" y="379"/>
                </a:lnTo>
                <a:lnTo>
                  <a:pt x="101" y="385"/>
                </a:lnTo>
                <a:lnTo>
                  <a:pt x="101" y="390"/>
                </a:lnTo>
                <a:lnTo>
                  <a:pt x="98" y="393"/>
                </a:lnTo>
                <a:lnTo>
                  <a:pt x="104" y="393"/>
                </a:lnTo>
                <a:lnTo>
                  <a:pt x="104" y="390"/>
                </a:lnTo>
                <a:lnTo>
                  <a:pt x="104" y="388"/>
                </a:lnTo>
                <a:lnTo>
                  <a:pt x="104" y="385"/>
                </a:lnTo>
                <a:lnTo>
                  <a:pt x="106" y="385"/>
                </a:lnTo>
                <a:lnTo>
                  <a:pt x="106" y="388"/>
                </a:lnTo>
                <a:lnTo>
                  <a:pt x="115" y="393"/>
                </a:lnTo>
                <a:lnTo>
                  <a:pt x="123" y="402"/>
                </a:lnTo>
                <a:lnTo>
                  <a:pt x="123" y="399"/>
                </a:lnTo>
                <a:lnTo>
                  <a:pt x="126" y="402"/>
                </a:lnTo>
                <a:lnTo>
                  <a:pt x="132" y="407"/>
                </a:lnTo>
                <a:lnTo>
                  <a:pt x="137" y="410"/>
                </a:lnTo>
                <a:lnTo>
                  <a:pt x="137" y="407"/>
                </a:lnTo>
                <a:lnTo>
                  <a:pt x="137" y="404"/>
                </a:lnTo>
                <a:lnTo>
                  <a:pt x="140" y="404"/>
                </a:lnTo>
                <a:lnTo>
                  <a:pt x="140" y="402"/>
                </a:lnTo>
                <a:lnTo>
                  <a:pt x="137" y="399"/>
                </a:lnTo>
                <a:lnTo>
                  <a:pt x="137" y="396"/>
                </a:lnTo>
                <a:lnTo>
                  <a:pt x="140" y="393"/>
                </a:lnTo>
                <a:lnTo>
                  <a:pt x="137" y="390"/>
                </a:lnTo>
                <a:lnTo>
                  <a:pt x="137" y="385"/>
                </a:lnTo>
                <a:lnTo>
                  <a:pt x="137" y="382"/>
                </a:lnTo>
                <a:lnTo>
                  <a:pt x="143" y="379"/>
                </a:lnTo>
                <a:lnTo>
                  <a:pt x="143" y="376"/>
                </a:lnTo>
                <a:lnTo>
                  <a:pt x="148" y="379"/>
                </a:lnTo>
                <a:lnTo>
                  <a:pt x="154" y="385"/>
                </a:lnTo>
                <a:lnTo>
                  <a:pt x="154" y="382"/>
                </a:lnTo>
                <a:lnTo>
                  <a:pt x="162" y="388"/>
                </a:lnTo>
                <a:lnTo>
                  <a:pt x="165" y="385"/>
                </a:lnTo>
                <a:lnTo>
                  <a:pt x="168" y="382"/>
                </a:lnTo>
                <a:lnTo>
                  <a:pt x="168" y="379"/>
                </a:lnTo>
                <a:lnTo>
                  <a:pt x="173" y="379"/>
                </a:lnTo>
                <a:lnTo>
                  <a:pt x="173" y="382"/>
                </a:lnTo>
                <a:lnTo>
                  <a:pt x="176" y="385"/>
                </a:lnTo>
                <a:lnTo>
                  <a:pt x="179" y="385"/>
                </a:lnTo>
                <a:lnTo>
                  <a:pt x="182" y="385"/>
                </a:lnTo>
                <a:lnTo>
                  <a:pt x="185" y="385"/>
                </a:lnTo>
                <a:lnTo>
                  <a:pt x="190" y="385"/>
                </a:lnTo>
                <a:lnTo>
                  <a:pt x="193" y="379"/>
                </a:lnTo>
                <a:lnTo>
                  <a:pt x="196" y="376"/>
                </a:lnTo>
                <a:lnTo>
                  <a:pt x="196" y="379"/>
                </a:lnTo>
                <a:lnTo>
                  <a:pt x="193" y="382"/>
                </a:lnTo>
                <a:lnTo>
                  <a:pt x="187" y="388"/>
                </a:lnTo>
                <a:lnTo>
                  <a:pt x="190" y="388"/>
                </a:lnTo>
                <a:lnTo>
                  <a:pt x="193" y="388"/>
                </a:lnTo>
                <a:lnTo>
                  <a:pt x="196" y="382"/>
                </a:lnTo>
                <a:lnTo>
                  <a:pt x="201" y="382"/>
                </a:lnTo>
                <a:lnTo>
                  <a:pt x="204" y="385"/>
                </a:lnTo>
                <a:lnTo>
                  <a:pt x="210" y="388"/>
                </a:lnTo>
                <a:lnTo>
                  <a:pt x="213" y="390"/>
                </a:lnTo>
                <a:lnTo>
                  <a:pt x="213" y="393"/>
                </a:lnTo>
                <a:lnTo>
                  <a:pt x="207" y="390"/>
                </a:lnTo>
                <a:lnTo>
                  <a:pt x="204" y="388"/>
                </a:lnTo>
                <a:lnTo>
                  <a:pt x="201" y="385"/>
                </a:lnTo>
                <a:lnTo>
                  <a:pt x="201" y="382"/>
                </a:lnTo>
                <a:lnTo>
                  <a:pt x="199" y="385"/>
                </a:lnTo>
                <a:lnTo>
                  <a:pt x="196" y="385"/>
                </a:lnTo>
                <a:lnTo>
                  <a:pt x="196" y="388"/>
                </a:lnTo>
                <a:lnTo>
                  <a:pt x="193" y="390"/>
                </a:lnTo>
                <a:lnTo>
                  <a:pt x="196" y="390"/>
                </a:lnTo>
                <a:lnTo>
                  <a:pt x="193" y="390"/>
                </a:lnTo>
                <a:lnTo>
                  <a:pt x="179" y="390"/>
                </a:lnTo>
                <a:lnTo>
                  <a:pt x="173" y="388"/>
                </a:lnTo>
                <a:lnTo>
                  <a:pt x="168" y="388"/>
                </a:lnTo>
                <a:lnTo>
                  <a:pt x="162" y="390"/>
                </a:lnTo>
                <a:lnTo>
                  <a:pt x="160" y="388"/>
                </a:lnTo>
                <a:lnTo>
                  <a:pt x="154" y="388"/>
                </a:lnTo>
                <a:lnTo>
                  <a:pt x="151" y="388"/>
                </a:lnTo>
                <a:lnTo>
                  <a:pt x="151" y="390"/>
                </a:lnTo>
                <a:lnTo>
                  <a:pt x="148" y="390"/>
                </a:lnTo>
                <a:lnTo>
                  <a:pt x="146" y="390"/>
                </a:lnTo>
                <a:lnTo>
                  <a:pt x="146" y="393"/>
                </a:lnTo>
                <a:lnTo>
                  <a:pt x="143" y="396"/>
                </a:lnTo>
                <a:lnTo>
                  <a:pt x="143" y="399"/>
                </a:lnTo>
                <a:lnTo>
                  <a:pt x="146" y="402"/>
                </a:lnTo>
                <a:lnTo>
                  <a:pt x="148" y="402"/>
                </a:lnTo>
                <a:lnTo>
                  <a:pt x="148" y="410"/>
                </a:lnTo>
                <a:lnTo>
                  <a:pt x="148" y="413"/>
                </a:lnTo>
                <a:lnTo>
                  <a:pt x="154" y="415"/>
                </a:lnTo>
                <a:lnTo>
                  <a:pt x="157" y="415"/>
                </a:lnTo>
                <a:lnTo>
                  <a:pt x="157" y="418"/>
                </a:lnTo>
                <a:lnTo>
                  <a:pt x="154" y="418"/>
                </a:lnTo>
                <a:lnTo>
                  <a:pt x="157" y="418"/>
                </a:lnTo>
                <a:lnTo>
                  <a:pt x="157" y="421"/>
                </a:lnTo>
                <a:lnTo>
                  <a:pt x="160" y="421"/>
                </a:lnTo>
                <a:lnTo>
                  <a:pt x="162" y="432"/>
                </a:lnTo>
                <a:lnTo>
                  <a:pt x="165" y="441"/>
                </a:lnTo>
                <a:lnTo>
                  <a:pt x="168" y="441"/>
                </a:lnTo>
                <a:lnTo>
                  <a:pt x="171" y="446"/>
                </a:lnTo>
                <a:lnTo>
                  <a:pt x="168" y="446"/>
                </a:lnTo>
                <a:lnTo>
                  <a:pt x="165" y="443"/>
                </a:lnTo>
                <a:lnTo>
                  <a:pt x="162" y="441"/>
                </a:lnTo>
                <a:lnTo>
                  <a:pt x="160" y="441"/>
                </a:lnTo>
                <a:lnTo>
                  <a:pt x="160" y="438"/>
                </a:lnTo>
                <a:lnTo>
                  <a:pt x="157" y="438"/>
                </a:lnTo>
                <a:lnTo>
                  <a:pt x="154" y="435"/>
                </a:lnTo>
                <a:lnTo>
                  <a:pt x="154" y="432"/>
                </a:lnTo>
                <a:lnTo>
                  <a:pt x="151" y="435"/>
                </a:lnTo>
                <a:lnTo>
                  <a:pt x="148" y="432"/>
                </a:lnTo>
                <a:lnTo>
                  <a:pt x="146" y="429"/>
                </a:lnTo>
                <a:lnTo>
                  <a:pt x="146" y="421"/>
                </a:lnTo>
                <a:lnTo>
                  <a:pt x="146" y="418"/>
                </a:lnTo>
                <a:lnTo>
                  <a:pt x="146" y="413"/>
                </a:lnTo>
                <a:lnTo>
                  <a:pt x="143" y="410"/>
                </a:lnTo>
                <a:lnTo>
                  <a:pt x="140" y="410"/>
                </a:lnTo>
                <a:lnTo>
                  <a:pt x="137" y="413"/>
                </a:lnTo>
                <a:lnTo>
                  <a:pt x="137" y="421"/>
                </a:lnTo>
                <a:lnTo>
                  <a:pt x="137" y="429"/>
                </a:lnTo>
                <a:lnTo>
                  <a:pt x="134" y="432"/>
                </a:lnTo>
                <a:lnTo>
                  <a:pt x="134" y="438"/>
                </a:lnTo>
                <a:lnTo>
                  <a:pt x="137" y="441"/>
                </a:lnTo>
                <a:lnTo>
                  <a:pt x="140" y="443"/>
                </a:lnTo>
                <a:lnTo>
                  <a:pt x="143" y="455"/>
                </a:lnTo>
                <a:lnTo>
                  <a:pt x="143" y="463"/>
                </a:lnTo>
                <a:lnTo>
                  <a:pt x="143" y="466"/>
                </a:lnTo>
                <a:lnTo>
                  <a:pt x="143" y="471"/>
                </a:lnTo>
                <a:lnTo>
                  <a:pt x="146" y="474"/>
                </a:lnTo>
                <a:lnTo>
                  <a:pt x="148" y="477"/>
                </a:lnTo>
                <a:lnTo>
                  <a:pt x="151" y="480"/>
                </a:lnTo>
                <a:lnTo>
                  <a:pt x="157" y="488"/>
                </a:lnTo>
                <a:lnTo>
                  <a:pt x="168" y="494"/>
                </a:lnTo>
                <a:lnTo>
                  <a:pt x="171" y="494"/>
                </a:lnTo>
                <a:lnTo>
                  <a:pt x="173" y="494"/>
                </a:lnTo>
                <a:lnTo>
                  <a:pt x="179" y="491"/>
                </a:lnTo>
                <a:lnTo>
                  <a:pt x="182" y="494"/>
                </a:lnTo>
                <a:lnTo>
                  <a:pt x="187" y="507"/>
                </a:lnTo>
                <a:lnTo>
                  <a:pt x="187" y="513"/>
                </a:lnTo>
                <a:lnTo>
                  <a:pt x="190" y="513"/>
                </a:lnTo>
                <a:lnTo>
                  <a:pt x="190" y="516"/>
                </a:lnTo>
                <a:lnTo>
                  <a:pt x="187" y="516"/>
                </a:lnTo>
                <a:lnTo>
                  <a:pt x="185" y="524"/>
                </a:lnTo>
                <a:lnTo>
                  <a:pt x="182" y="527"/>
                </a:lnTo>
                <a:lnTo>
                  <a:pt x="179" y="524"/>
                </a:lnTo>
                <a:lnTo>
                  <a:pt x="173" y="530"/>
                </a:lnTo>
                <a:lnTo>
                  <a:pt x="176" y="533"/>
                </a:lnTo>
                <a:lnTo>
                  <a:pt x="179" y="533"/>
                </a:lnTo>
                <a:lnTo>
                  <a:pt x="176" y="535"/>
                </a:lnTo>
                <a:lnTo>
                  <a:pt x="179" y="549"/>
                </a:lnTo>
                <a:lnTo>
                  <a:pt x="179" y="555"/>
                </a:lnTo>
                <a:lnTo>
                  <a:pt x="185" y="558"/>
                </a:lnTo>
                <a:lnTo>
                  <a:pt x="185" y="563"/>
                </a:lnTo>
                <a:lnTo>
                  <a:pt x="193" y="569"/>
                </a:lnTo>
                <a:lnTo>
                  <a:pt x="199" y="574"/>
                </a:lnTo>
                <a:lnTo>
                  <a:pt x="201" y="583"/>
                </a:lnTo>
                <a:lnTo>
                  <a:pt x="207" y="586"/>
                </a:lnTo>
                <a:lnTo>
                  <a:pt x="210" y="586"/>
                </a:lnTo>
                <a:lnTo>
                  <a:pt x="210" y="591"/>
                </a:lnTo>
                <a:lnTo>
                  <a:pt x="213" y="597"/>
                </a:lnTo>
                <a:lnTo>
                  <a:pt x="218" y="602"/>
                </a:lnTo>
                <a:lnTo>
                  <a:pt x="221" y="608"/>
                </a:lnTo>
                <a:lnTo>
                  <a:pt x="224" y="616"/>
                </a:lnTo>
                <a:lnTo>
                  <a:pt x="229" y="619"/>
                </a:lnTo>
                <a:lnTo>
                  <a:pt x="232" y="619"/>
                </a:lnTo>
                <a:lnTo>
                  <a:pt x="238" y="627"/>
                </a:lnTo>
                <a:lnTo>
                  <a:pt x="243" y="636"/>
                </a:lnTo>
                <a:lnTo>
                  <a:pt x="249" y="639"/>
                </a:lnTo>
                <a:lnTo>
                  <a:pt x="254" y="641"/>
                </a:lnTo>
                <a:lnTo>
                  <a:pt x="254" y="647"/>
                </a:lnTo>
                <a:lnTo>
                  <a:pt x="257" y="650"/>
                </a:lnTo>
                <a:lnTo>
                  <a:pt x="254" y="650"/>
                </a:lnTo>
                <a:lnTo>
                  <a:pt x="254" y="647"/>
                </a:lnTo>
                <a:lnTo>
                  <a:pt x="252" y="655"/>
                </a:lnTo>
                <a:lnTo>
                  <a:pt x="252" y="658"/>
                </a:lnTo>
                <a:lnTo>
                  <a:pt x="254" y="664"/>
                </a:lnTo>
                <a:lnTo>
                  <a:pt x="260" y="666"/>
                </a:lnTo>
                <a:lnTo>
                  <a:pt x="263" y="664"/>
                </a:lnTo>
                <a:lnTo>
                  <a:pt x="268" y="666"/>
                </a:lnTo>
                <a:lnTo>
                  <a:pt x="271" y="672"/>
                </a:lnTo>
                <a:lnTo>
                  <a:pt x="271" y="678"/>
                </a:lnTo>
                <a:lnTo>
                  <a:pt x="271" y="680"/>
                </a:lnTo>
                <a:lnTo>
                  <a:pt x="271" y="686"/>
                </a:lnTo>
                <a:lnTo>
                  <a:pt x="268" y="689"/>
                </a:lnTo>
                <a:lnTo>
                  <a:pt x="271" y="692"/>
                </a:lnTo>
                <a:lnTo>
                  <a:pt x="274" y="697"/>
                </a:lnTo>
                <a:lnTo>
                  <a:pt x="271" y="703"/>
                </a:lnTo>
                <a:lnTo>
                  <a:pt x="274" y="708"/>
                </a:lnTo>
                <a:lnTo>
                  <a:pt x="274" y="711"/>
                </a:lnTo>
                <a:lnTo>
                  <a:pt x="271" y="717"/>
                </a:lnTo>
                <a:lnTo>
                  <a:pt x="271" y="719"/>
                </a:lnTo>
                <a:lnTo>
                  <a:pt x="271" y="722"/>
                </a:lnTo>
                <a:lnTo>
                  <a:pt x="279" y="725"/>
                </a:lnTo>
                <a:lnTo>
                  <a:pt x="282" y="731"/>
                </a:lnTo>
                <a:lnTo>
                  <a:pt x="285" y="733"/>
                </a:lnTo>
                <a:lnTo>
                  <a:pt x="293" y="733"/>
                </a:lnTo>
                <a:lnTo>
                  <a:pt x="307" y="731"/>
                </a:lnTo>
                <a:lnTo>
                  <a:pt x="310" y="733"/>
                </a:lnTo>
                <a:lnTo>
                  <a:pt x="316" y="733"/>
                </a:lnTo>
                <a:lnTo>
                  <a:pt x="324" y="736"/>
                </a:lnTo>
                <a:lnTo>
                  <a:pt x="327" y="739"/>
                </a:lnTo>
                <a:lnTo>
                  <a:pt x="333" y="736"/>
                </a:lnTo>
                <a:lnTo>
                  <a:pt x="338" y="739"/>
                </a:lnTo>
                <a:lnTo>
                  <a:pt x="341" y="736"/>
                </a:lnTo>
                <a:lnTo>
                  <a:pt x="349" y="736"/>
                </a:lnTo>
                <a:lnTo>
                  <a:pt x="358" y="742"/>
                </a:lnTo>
                <a:lnTo>
                  <a:pt x="366" y="750"/>
                </a:lnTo>
                <a:lnTo>
                  <a:pt x="369" y="750"/>
                </a:lnTo>
                <a:lnTo>
                  <a:pt x="369" y="756"/>
                </a:lnTo>
                <a:lnTo>
                  <a:pt x="374" y="761"/>
                </a:lnTo>
                <a:lnTo>
                  <a:pt x="377" y="764"/>
                </a:lnTo>
                <a:lnTo>
                  <a:pt x="380" y="767"/>
                </a:lnTo>
                <a:lnTo>
                  <a:pt x="383" y="764"/>
                </a:lnTo>
                <a:lnTo>
                  <a:pt x="386" y="767"/>
                </a:lnTo>
                <a:lnTo>
                  <a:pt x="388" y="770"/>
                </a:lnTo>
                <a:lnTo>
                  <a:pt x="399" y="775"/>
                </a:lnTo>
                <a:lnTo>
                  <a:pt x="402" y="775"/>
                </a:lnTo>
                <a:lnTo>
                  <a:pt x="405" y="772"/>
                </a:lnTo>
                <a:lnTo>
                  <a:pt x="422" y="772"/>
                </a:lnTo>
                <a:lnTo>
                  <a:pt x="430" y="781"/>
                </a:lnTo>
                <a:lnTo>
                  <a:pt x="433" y="792"/>
                </a:lnTo>
                <a:lnTo>
                  <a:pt x="430" y="798"/>
                </a:lnTo>
                <a:lnTo>
                  <a:pt x="430" y="800"/>
                </a:lnTo>
                <a:lnTo>
                  <a:pt x="433" y="800"/>
                </a:lnTo>
                <a:lnTo>
                  <a:pt x="436" y="800"/>
                </a:lnTo>
                <a:lnTo>
                  <a:pt x="439" y="803"/>
                </a:lnTo>
                <a:lnTo>
                  <a:pt x="441" y="803"/>
                </a:lnTo>
                <a:lnTo>
                  <a:pt x="441" y="800"/>
                </a:lnTo>
                <a:lnTo>
                  <a:pt x="444" y="798"/>
                </a:lnTo>
                <a:lnTo>
                  <a:pt x="447" y="798"/>
                </a:lnTo>
                <a:lnTo>
                  <a:pt x="447" y="800"/>
                </a:lnTo>
                <a:lnTo>
                  <a:pt x="453" y="800"/>
                </a:lnTo>
                <a:lnTo>
                  <a:pt x="458" y="806"/>
                </a:lnTo>
                <a:lnTo>
                  <a:pt x="466" y="812"/>
                </a:lnTo>
                <a:lnTo>
                  <a:pt x="472" y="814"/>
                </a:lnTo>
                <a:lnTo>
                  <a:pt x="480" y="825"/>
                </a:lnTo>
                <a:lnTo>
                  <a:pt x="486" y="828"/>
                </a:lnTo>
                <a:lnTo>
                  <a:pt x="497" y="839"/>
                </a:lnTo>
                <a:lnTo>
                  <a:pt x="503" y="851"/>
                </a:lnTo>
                <a:lnTo>
                  <a:pt x="508" y="862"/>
                </a:lnTo>
                <a:lnTo>
                  <a:pt x="514" y="873"/>
                </a:lnTo>
                <a:lnTo>
                  <a:pt x="514" y="884"/>
                </a:lnTo>
                <a:lnTo>
                  <a:pt x="511" y="887"/>
                </a:lnTo>
                <a:lnTo>
                  <a:pt x="514" y="892"/>
                </a:lnTo>
                <a:lnTo>
                  <a:pt x="514" y="898"/>
                </a:lnTo>
                <a:lnTo>
                  <a:pt x="514" y="904"/>
                </a:lnTo>
                <a:lnTo>
                  <a:pt x="517" y="901"/>
                </a:lnTo>
                <a:lnTo>
                  <a:pt x="517" y="898"/>
                </a:lnTo>
                <a:lnTo>
                  <a:pt x="522" y="904"/>
                </a:lnTo>
                <a:lnTo>
                  <a:pt x="525" y="906"/>
                </a:lnTo>
                <a:lnTo>
                  <a:pt x="522" y="904"/>
                </a:lnTo>
                <a:lnTo>
                  <a:pt x="519" y="901"/>
                </a:lnTo>
                <a:lnTo>
                  <a:pt x="517" y="901"/>
                </a:lnTo>
                <a:lnTo>
                  <a:pt x="525" y="915"/>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6" name="Rectangle 155">
            <a:extLst>
              <a:ext uri="{FF2B5EF4-FFF2-40B4-BE49-F238E27FC236}">
                <a16:creationId xmlns:a16="http://schemas.microsoft.com/office/drawing/2014/main" xmlns="" id="{24F726E8-E8CE-475A-ABB7-1A898208B775}"/>
              </a:ext>
            </a:extLst>
          </p:cNvPr>
          <p:cNvSpPr>
            <a:spLocks noChangeArrowheads="1"/>
          </p:cNvSpPr>
          <p:nvPr/>
        </p:nvSpPr>
        <p:spPr bwMode="auto">
          <a:xfrm>
            <a:off x="14737226" y="5552643"/>
            <a:ext cx="1482759" cy="1121699"/>
          </a:xfrm>
          <a:prstGeom prst="rect">
            <a:avLst/>
          </a:pr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7" name="Freeform 156">
            <a:extLst>
              <a:ext uri="{FF2B5EF4-FFF2-40B4-BE49-F238E27FC236}">
                <a16:creationId xmlns:a16="http://schemas.microsoft.com/office/drawing/2014/main" xmlns="" id="{79A2C16E-C1D5-41D5-B0B4-901ECF0849C3}"/>
              </a:ext>
            </a:extLst>
          </p:cNvPr>
          <p:cNvSpPr>
            <a:spLocks/>
          </p:cNvSpPr>
          <p:nvPr/>
        </p:nvSpPr>
        <p:spPr bwMode="auto">
          <a:xfrm>
            <a:off x="13524593" y="6674342"/>
            <a:ext cx="1212633" cy="1531660"/>
          </a:xfrm>
          <a:custGeom>
            <a:avLst/>
            <a:gdLst>
              <a:gd name="T0" fmla="*/ 14 w 413"/>
              <a:gd name="T1" fmla="*/ 192 h 538"/>
              <a:gd name="T2" fmla="*/ 11 w 413"/>
              <a:gd name="T3" fmla="*/ 178 h 538"/>
              <a:gd name="T4" fmla="*/ 16 w 413"/>
              <a:gd name="T5" fmla="*/ 175 h 538"/>
              <a:gd name="T6" fmla="*/ 16 w 413"/>
              <a:gd name="T7" fmla="*/ 167 h 538"/>
              <a:gd name="T8" fmla="*/ 14 w 413"/>
              <a:gd name="T9" fmla="*/ 159 h 538"/>
              <a:gd name="T10" fmla="*/ 8 w 413"/>
              <a:gd name="T11" fmla="*/ 142 h 538"/>
              <a:gd name="T12" fmla="*/ 11 w 413"/>
              <a:gd name="T13" fmla="*/ 131 h 538"/>
              <a:gd name="T14" fmla="*/ 8 w 413"/>
              <a:gd name="T15" fmla="*/ 120 h 538"/>
              <a:gd name="T16" fmla="*/ 8 w 413"/>
              <a:gd name="T17" fmla="*/ 114 h 538"/>
              <a:gd name="T18" fmla="*/ 8 w 413"/>
              <a:gd name="T19" fmla="*/ 106 h 538"/>
              <a:gd name="T20" fmla="*/ 5 w 413"/>
              <a:gd name="T21" fmla="*/ 103 h 538"/>
              <a:gd name="T22" fmla="*/ 2 w 413"/>
              <a:gd name="T23" fmla="*/ 95 h 538"/>
              <a:gd name="T24" fmla="*/ 5 w 413"/>
              <a:gd name="T25" fmla="*/ 86 h 538"/>
              <a:gd name="T26" fmla="*/ 11 w 413"/>
              <a:gd name="T27" fmla="*/ 81 h 538"/>
              <a:gd name="T28" fmla="*/ 16 w 413"/>
              <a:gd name="T29" fmla="*/ 81 h 538"/>
              <a:gd name="T30" fmla="*/ 25 w 413"/>
              <a:gd name="T31" fmla="*/ 81 h 538"/>
              <a:gd name="T32" fmla="*/ 30 w 413"/>
              <a:gd name="T33" fmla="*/ 81 h 538"/>
              <a:gd name="T34" fmla="*/ 36 w 413"/>
              <a:gd name="T35" fmla="*/ 89 h 538"/>
              <a:gd name="T36" fmla="*/ 42 w 413"/>
              <a:gd name="T37" fmla="*/ 92 h 538"/>
              <a:gd name="T38" fmla="*/ 44 w 413"/>
              <a:gd name="T39" fmla="*/ 92 h 538"/>
              <a:gd name="T40" fmla="*/ 47 w 413"/>
              <a:gd name="T41" fmla="*/ 92 h 538"/>
              <a:gd name="T42" fmla="*/ 50 w 413"/>
              <a:gd name="T43" fmla="*/ 83 h 538"/>
              <a:gd name="T44" fmla="*/ 53 w 413"/>
              <a:gd name="T45" fmla="*/ 75 h 538"/>
              <a:gd name="T46" fmla="*/ 53 w 413"/>
              <a:gd name="T47" fmla="*/ 0 h 538"/>
              <a:gd name="T48" fmla="*/ 413 w 413"/>
              <a:gd name="T49" fmla="*/ 0 h 538"/>
              <a:gd name="T50" fmla="*/ 413 w 413"/>
              <a:gd name="T51" fmla="*/ 538 h 538"/>
              <a:gd name="T52" fmla="*/ 270 w 413"/>
              <a:gd name="T53" fmla="*/ 538 h 538"/>
              <a:gd name="T54" fmla="*/ 259 w 413"/>
              <a:gd name="T55" fmla="*/ 533 h 538"/>
              <a:gd name="T56" fmla="*/ 251 w 413"/>
              <a:gd name="T57" fmla="*/ 530 h 538"/>
              <a:gd name="T58" fmla="*/ 206 w 413"/>
              <a:gd name="T59" fmla="*/ 510 h 538"/>
              <a:gd name="T60" fmla="*/ 72 w 413"/>
              <a:gd name="T61" fmla="*/ 457 h 538"/>
              <a:gd name="T62" fmla="*/ 19 w 413"/>
              <a:gd name="T63" fmla="*/ 435 h 538"/>
              <a:gd name="T64" fmla="*/ 8 w 413"/>
              <a:gd name="T65" fmla="*/ 432 h 538"/>
              <a:gd name="T66" fmla="*/ 0 w 413"/>
              <a:gd name="T67" fmla="*/ 427 h 538"/>
              <a:gd name="T68" fmla="*/ 8 w 413"/>
              <a:gd name="T69" fmla="*/ 407 h 538"/>
              <a:gd name="T70" fmla="*/ 19 w 413"/>
              <a:gd name="T71" fmla="*/ 407 h 538"/>
              <a:gd name="T72" fmla="*/ 25 w 413"/>
              <a:gd name="T73" fmla="*/ 393 h 538"/>
              <a:gd name="T74" fmla="*/ 25 w 413"/>
              <a:gd name="T75" fmla="*/ 385 h 538"/>
              <a:gd name="T76" fmla="*/ 22 w 413"/>
              <a:gd name="T77" fmla="*/ 376 h 538"/>
              <a:gd name="T78" fmla="*/ 14 w 413"/>
              <a:gd name="T79" fmla="*/ 376 h 538"/>
              <a:gd name="T80" fmla="*/ 11 w 413"/>
              <a:gd name="T81" fmla="*/ 376 h 538"/>
              <a:gd name="T82" fmla="*/ 8 w 413"/>
              <a:gd name="T83" fmla="*/ 374 h 538"/>
              <a:gd name="T84" fmla="*/ 8 w 413"/>
              <a:gd name="T85" fmla="*/ 362 h 538"/>
              <a:gd name="T86" fmla="*/ 8 w 413"/>
              <a:gd name="T87" fmla="*/ 348 h 538"/>
              <a:gd name="T88" fmla="*/ 8 w 413"/>
              <a:gd name="T89" fmla="*/ 340 h 538"/>
              <a:gd name="T90" fmla="*/ 11 w 413"/>
              <a:gd name="T91" fmla="*/ 340 h 538"/>
              <a:gd name="T92" fmla="*/ 14 w 413"/>
              <a:gd name="T93" fmla="*/ 340 h 538"/>
              <a:gd name="T94" fmla="*/ 19 w 413"/>
              <a:gd name="T95" fmla="*/ 329 h 538"/>
              <a:gd name="T96" fmla="*/ 25 w 413"/>
              <a:gd name="T97" fmla="*/ 312 h 538"/>
              <a:gd name="T98" fmla="*/ 22 w 413"/>
              <a:gd name="T99" fmla="*/ 301 h 538"/>
              <a:gd name="T100" fmla="*/ 22 w 413"/>
              <a:gd name="T101" fmla="*/ 290 h 538"/>
              <a:gd name="T102" fmla="*/ 25 w 413"/>
              <a:gd name="T103" fmla="*/ 284 h 538"/>
              <a:gd name="T104" fmla="*/ 30 w 413"/>
              <a:gd name="T105" fmla="*/ 276 h 538"/>
              <a:gd name="T106" fmla="*/ 42 w 413"/>
              <a:gd name="T107" fmla="*/ 265 h 538"/>
              <a:gd name="T108" fmla="*/ 50 w 413"/>
              <a:gd name="T109" fmla="*/ 259 h 538"/>
              <a:gd name="T110" fmla="*/ 50 w 413"/>
              <a:gd name="T111" fmla="*/ 256 h 538"/>
              <a:gd name="T112" fmla="*/ 30 w 413"/>
              <a:gd name="T113" fmla="*/ 240 h 538"/>
              <a:gd name="T114" fmla="*/ 33 w 413"/>
              <a:gd name="T115" fmla="*/ 234 h 538"/>
              <a:gd name="T116" fmla="*/ 25 w 413"/>
              <a:gd name="T117" fmla="*/ 217 h 538"/>
              <a:gd name="T118" fmla="*/ 16 w 413"/>
              <a:gd name="T119" fmla="*/ 209 h 538"/>
              <a:gd name="T120" fmla="*/ 14 w 413"/>
              <a:gd name="T121" fmla="*/ 201 h 538"/>
              <a:gd name="T122" fmla="*/ 14 w 413"/>
              <a:gd name="T123" fmla="*/ 192 h 5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3"/>
              <a:gd name="T187" fmla="*/ 0 h 538"/>
              <a:gd name="T188" fmla="*/ 413 w 413"/>
              <a:gd name="T189" fmla="*/ 538 h 5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3" h="538">
                <a:moveTo>
                  <a:pt x="14" y="192"/>
                </a:moveTo>
                <a:lnTo>
                  <a:pt x="11" y="178"/>
                </a:lnTo>
                <a:lnTo>
                  <a:pt x="16" y="175"/>
                </a:lnTo>
                <a:lnTo>
                  <a:pt x="16" y="167"/>
                </a:lnTo>
                <a:lnTo>
                  <a:pt x="14" y="159"/>
                </a:lnTo>
                <a:lnTo>
                  <a:pt x="8" y="142"/>
                </a:lnTo>
                <a:lnTo>
                  <a:pt x="11" y="131"/>
                </a:lnTo>
                <a:lnTo>
                  <a:pt x="8" y="120"/>
                </a:lnTo>
                <a:lnTo>
                  <a:pt x="8" y="114"/>
                </a:lnTo>
                <a:lnTo>
                  <a:pt x="8" y="106"/>
                </a:lnTo>
                <a:lnTo>
                  <a:pt x="5" y="103"/>
                </a:lnTo>
                <a:lnTo>
                  <a:pt x="2" y="95"/>
                </a:lnTo>
                <a:lnTo>
                  <a:pt x="5" y="86"/>
                </a:lnTo>
                <a:lnTo>
                  <a:pt x="11" y="81"/>
                </a:lnTo>
                <a:lnTo>
                  <a:pt x="16" y="81"/>
                </a:lnTo>
                <a:lnTo>
                  <a:pt x="25" y="81"/>
                </a:lnTo>
                <a:lnTo>
                  <a:pt x="30" y="81"/>
                </a:lnTo>
                <a:lnTo>
                  <a:pt x="36" y="89"/>
                </a:lnTo>
                <a:lnTo>
                  <a:pt x="42" y="92"/>
                </a:lnTo>
                <a:lnTo>
                  <a:pt x="44" y="92"/>
                </a:lnTo>
                <a:lnTo>
                  <a:pt x="47" y="92"/>
                </a:lnTo>
                <a:lnTo>
                  <a:pt x="50" y="83"/>
                </a:lnTo>
                <a:lnTo>
                  <a:pt x="53" y="75"/>
                </a:lnTo>
                <a:lnTo>
                  <a:pt x="53" y="0"/>
                </a:lnTo>
                <a:lnTo>
                  <a:pt x="413" y="0"/>
                </a:lnTo>
                <a:lnTo>
                  <a:pt x="413" y="538"/>
                </a:lnTo>
                <a:lnTo>
                  <a:pt x="270" y="538"/>
                </a:lnTo>
                <a:lnTo>
                  <a:pt x="259" y="533"/>
                </a:lnTo>
                <a:lnTo>
                  <a:pt x="251" y="530"/>
                </a:lnTo>
                <a:lnTo>
                  <a:pt x="206" y="510"/>
                </a:lnTo>
                <a:lnTo>
                  <a:pt x="72" y="457"/>
                </a:lnTo>
                <a:lnTo>
                  <a:pt x="19" y="435"/>
                </a:lnTo>
                <a:lnTo>
                  <a:pt x="8" y="432"/>
                </a:lnTo>
                <a:lnTo>
                  <a:pt x="0" y="427"/>
                </a:lnTo>
                <a:lnTo>
                  <a:pt x="8" y="407"/>
                </a:lnTo>
                <a:lnTo>
                  <a:pt x="19" y="407"/>
                </a:lnTo>
                <a:lnTo>
                  <a:pt x="25" y="393"/>
                </a:lnTo>
                <a:lnTo>
                  <a:pt x="25" y="385"/>
                </a:lnTo>
                <a:lnTo>
                  <a:pt x="22" y="376"/>
                </a:lnTo>
                <a:lnTo>
                  <a:pt x="14" y="376"/>
                </a:lnTo>
                <a:lnTo>
                  <a:pt x="11" y="376"/>
                </a:lnTo>
                <a:lnTo>
                  <a:pt x="8" y="374"/>
                </a:lnTo>
                <a:lnTo>
                  <a:pt x="8" y="362"/>
                </a:lnTo>
                <a:lnTo>
                  <a:pt x="8" y="348"/>
                </a:lnTo>
                <a:lnTo>
                  <a:pt x="8" y="340"/>
                </a:lnTo>
                <a:lnTo>
                  <a:pt x="11" y="340"/>
                </a:lnTo>
                <a:lnTo>
                  <a:pt x="14" y="340"/>
                </a:lnTo>
                <a:lnTo>
                  <a:pt x="19" y="329"/>
                </a:lnTo>
                <a:lnTo>
                  <a:pt x="25" y="312"/>
                </a:lnTo>
                <a:lnTo>
                  <a:pt x="22" y="301"/>
                </a:lnTo>
                <a:lnTo>
                  <a:pt x="22" y="290"/>
                </a:lnTo>
                <a:lnTo>
                  <a:pt x="25" y="284"/>
                </a:lnTo>
                <a:lnTo>
                  <a:pt x="30" y="276"/>
                </a:lnTo>
                <a:lnTo>
                  <a:pt x="42" y="265"/>
                </a:lnTo>
                <a:lnTo>
                  <a:pt x="50" y="259"/>
                </a:lnTo>
                <a:lnTo>
                  <a:pt x="50" y="256"/>
                </a:lnTo>
                <a:lnTo>
                  <a:pt x="30" y="240"/>
                </a:lnTo>
                <a:lnTo>
                  <a:pt x="33" y="234"/>
                </a:lnTo>
                <a:lnTo>
                  <a:pt x="25" y="217"/>
                </a:lnTo>
                <a:lnTo>
                  <a:pt x="16" y="209"/>
                </a:lnTo>
                <a:lnTo>
                  <a:pt x="14" y="201"/>
                </a:lnTo>
                <a:lnTo>
                  <a:pt x="14" y="192"/>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8" name="Freeform 157">
            <a:extLst>
              <a:ext uri="{FF2B5EF4-FFF2-40B4-BE49-F238E27FC236}">
                <a16:creationId xmlns:a16="http://schemas.microsoft.com/office/drawing/2014/main" xmlns="" id="{5A820AAA-C25D-4AA6-87E2-811C643A4C63}"/>
              </a:ext>
            </a:extLst>
          </p:cNvPr>
          <p:cNvSpPr>
            <a:spLocks/>
          </p:cNvSpPr>
          <p:nvPr/>
        </p:nvSpPr>
        <p:spPr bwMode="auto">
          <a:xfrm>
            <a:off x="14737226" y="6665804"/>
            <a:ext cx="1268419" cy="1540203"/>
          </a:xfrm>
          <a:custGeom>
            <a:avLst/>
            <a:gdLst>
              <a:gd name="T0" fmla="*/ 0 w 432"/>
              <a:gd name="T1" fmla="*/ 3 h 541"/>
              <a:gd name="T2" fmla="*/ 432 w 432"/>
              <a:gd name="T3" fmla="*/ 0 h 541"/>
              <a:gd name="T4" fmla="*/ 432 w 432"/>
              <a:gd name="T5" fmla="*/ 50 h 541"/>
              <a:gd name="T6" fmla="*/ 432 w 432"/>
              <a:gd name="T7" fmla="*/ 477 h 541"/>
              <a:gd name="T8" fmla="*/ 173 w 432"/>
              <a:gd name="T9" fmla="*/ 477 h 541"/>
              <a:gd name="T10" fmla="*/ 175 w 432"/>
              <a:gd name="T11" fmla="*/ 485 h 541"/>
              <a:gd name="T12" fmla="*/ 178 w 432"/>
              <a:gd name="T13" fmla="*/ 494 h 541"/>
              <a:gd name="T14" fmla="*/ 184 w 432"/>
              <a:gd name="T15" fmla="*/ 499 h 541"/>
              <a:gd name="T16" fmla="*/ 61 w 432"/>
              <a:gd name="T17" fmla="*/ 499 h 541"/>
              <a:gd name="T18" fmla="*/ 61 w 432"/>
              <a:gd name="T19" fmla="*/ 508 h 541"/>
              <a:gd name="T20" fmla="*/ 64 w 432"/>
              <a:gd name="T21" fmla="*/ 533 h 541"/>
              <a:gd name="T22" fmla="*/ 64 w 432"/>
              <a:gd name="T23" fmla="*/ 541 h 541"/>
              <a:gd name="T24" fmla="*/ 0 w 432"/>
              <a:gd name="T25" fmla="*/ 541 h 541"/>
              <a:gd name="T26" fmla="*/ 0 w 432"/>
              <a:gd name="T27" fmla="*/ 3 h 5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2"/>
              <a:gd name="T43" fmla="*/ 0 h 541"/>
              <a:gd name="T44" fmla="*/ 432 w 432"/>
              <a:gd name="T45" fmla="*/ 541 h 5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2" h="541">
                <a:moveTo>
                  <a:pt x="0" y="3"/>
                </a:moveTo>
                <a:lnTo>
                  <a:pt x="432" y="0"/>
                </a:lnTo>
                <a:lnTo>
                  <a:pt x="432" y="50"/>
                </a:lnTo>
                <a:lnTo>
                  <a:pt x="432" y="477"/>
                </a:lnTo>
                <a:lnTo>
                  <a:pt x="173" y="477"/>
                </a:lnTo>
                <a:lnTo>
                  <a:pt x="175" y="485"/>
                </a:lnTo>
                <a:lnTo>
                  <a:pt x="178" y="494"/>
                </a:lnTo>
                <a:lnTo>
                  <a:pt x="184" y="499"/>
                </a:lnTo>
                <a:lnTo>
                  <a:pt x="61" y="499"/>
                </a:lnTo>
                <a:lnTo>
                  <a:pt x="61" y="508"/>
                </a:lnTo>
                <a:lnTo>
                  <a:pt x="64" y="533"/>
                </a:lnTo>
                <a:lnTo>
                  <a:pt x="64" y="541"/>
                </a:lnTo>
                <a:lnTo>
                  <a:pt x="0" y="541"/>
                </a:lnTo>
                <a:lnTo>
                  <a:pt x="0" y="3"/>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19" name="Freeform 166">
            <a:extLst>
              <a:ext uri="{FF2B5EF4-FFF2-40B4-BE49-F238E27FC236}">
                <a16:creationId xmlns:a16="http://schemas.microsoft.com/office/drawing/2014/main" xmlns="" id="{27A6BA5D-F20A-406A-8CAE-A573A7821A7D}"/>
              </a:ext>
            </a:extLst>
          </p:cNvPr>
          <p:cNvSpPr>
            <a:spLocks/>
          </p:cNvSpPr>
          <p:nvPr/>
        </p:nvSpPr>
        <p:spPr bwMode="auto">
          <a:xfrm>
            <a:off x="16219987" y="5840187"/>
            <a:ext cx="1564972" cy="834159"/>
          </a:xfrm>
          <a:custGeom>
            <a:avLst/>
            <a:gdLst>
              <a:gd name="T0" fmla="*/ 480 w 533"/>
              <a:gd name="T1" fmla="*/ 0 h 293"/>
              <a:gd name="T2" fmla="*/ 0 w 533"/>
              <a:gd name="T3" fmla="*/ 0 h 293"/>
              <a:gd name="T4" fmla="*/ 0 w 533"/>
              <a:gd name="T5" fmla="*/ 293 h 293"/>
              <a:gd name="T6" fmla="*/ 533 w 533"/>
              <a:gd name="T7" fmla="*/ 293 h 293"/>
              <a:gd name="T8" fmla="*/ 533 w 533"/>
              <a:gd name="T9" fmla="*/ 86 h 293"/>
              <a:gd name="T10" fmla="*/ 522 w 533"/>
              <a:gd name="T11" fmla="*/ 78 h 293"/>
              <a:gd name="T12" fmla="*/ 516 w 533"/>
              <a:gd name="T13" fmla="*/ 75 h 293"/>
              <a:gd name="T14" fmla="*/ 513 w 533"/>
              <a:gd name="T15" fmla="*/ 67 h 293"/>
              <a:gd name="T16" fmla="*/ 513 w 533"/>
              <a:gd name="T17" fmla="*/ 61 h 293"/>
              <a:gd name="T18" fmla="*/ 513 w 533"/>
              <a:gd name="T19" fmla="*/ 58 h 293"/>
              <a:gd name="T20" fmla="*/ 505 w 533"/>
              <a:gd name="T21" fmla="*/ 53 h 293"/>
              <a:gd name="T22" fmla="*/ 502 w 533"/>
              <a:gd name="T23" fmla="*/ 47 h 293"/>
              <a:gd name="T24" fmla="*/ 499 w 533"/>
              <a:gd name="T25" fmla="*/ 42 h 293"/>
              <a:gd name="T26" fmla="*/ 505 w 533"/>
              <a:gd name="T27" fmla="*/ 31 h 293"/>
              <a:gd name="T28" fmla="*/ 508 w 533"/>
              <a:gd name="T29" fmla="*/ 25 h 293"/>
              <a:gd name="T30" fmla="*/ 513 w 533"/>
              <a:gd name="T31" fmla="*/ 25 h 293"/>
              <a:gd name="T32" fmla="*/ 516 w 533"/>
              <a:gd name="T33" fmla="*/ 25 h 293"/>
              <a:gd name="T34" fmla="*/ 513 w 533"/>
              <a:gd name="T35" fmla="*/ 17 h 293"/>
              <a:gd name="T36" fmla="*/ 510 w 533"/>
              <a:gd name="T37" fmla="*/ 8 h 293"/>
              <a:gd name="T38" fmla="*/ 499 w 533"/>
              <a:gd name="T39" fmla="*/ 11 h 293"/>
              <a:gd name="T40" fmla="*/ 480 w 533"/>
              <a:gd name="T41" fmla="*/ 0 h 2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3"/>
              <a:gd name="T64" fmla="*/ 0 h 293"/>
              <a:gd name="T65" fmla="*/ 533 w 533"/>
              <a:gd name="T66" fmla="*/ 293 h 2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3" h="293">
                <a:moveTo>
                  <a:pt x="480" y="0"/>
                </a:moveTo>
                <a:lnTo>
                  <a:pt x="0" y="0"/>
                </a:lnTo>
                <a:lnTo>
                  <a:pt x="0" y="293"/>
                </a:lnTo>
                <a:lnTo>
                  <a:pt x="533" y="293"/>
                </a:lnTo>
                <a:lnTo>
                  <a:pt x="533" y="86"/>
                </a:lnTo>
                <a:lnTo>
                  <a:pt x="522" y="78"/>
                </a:lnTo>
                <a:lnTo>
                  <a:pt x="516" y="75"/>
                </a:lnTo>
                <a:lnTo>
                  <a:pt x="513" y="67"/>
                </a:lnTo>
                <a:lnTo>
                  <a:pt x="513" y="61"/>
                </a:lnTo>
                <a:lnTo>
                  <a:pt x="513" y="58"/>
                </a:lnTo>
                <a:lnTo>
                  <a:pt x="505" y="53"/>
                </a:lnTo>
                <a:lnTo>
                  <a:pt x="502" y="47"/>
                </a:lnTo>
                <a:lnTo>
                  <a:pt x="499" y="42"/>
                </a:lnTo>
                <a:lnTo>
                  <a:pt x="505" y="31"/>
                </a:lnTo>
                <a:lnTo>
                  <a:pt x="508" y="25"/>
                </a:lnTo>
                <a:lnTo>
                  <a:pt x="513" y="25"/>
                </a:lnTo>
                <a:lnTo>
                  <a:pt x="516" y="25"/>
                </a:lnTo>
                <a:lnTo>
                  <a:pt x="513" y="17"/>
                </a:lnTo>
                <a:lnTo>
                  <a:pt x="510" y="8"/>
                </a:lnTo>
                <a:lnTo>
                  <a:pt x="499" y="11"/>
                </a:lnTo>
                <a:lnTo>
                  <a:pt x="480" y="0"/>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0" name="Freeform 168">
            <a:extLst>
              <a:ext uri="{FF2B5EF4-FFF2-40B4-BE49-F238E27FC236}">
                <a16:creationId xmlns:a16="http://schemas.microsoft.com/office/drawing/2014/main" xmlns="" id="{D1AD132F-0520-4874-85AB-77141BDE929F}"/>
              </a:ext>
            </a:extLst>
          </p:cNvPr>
          <p:cNvSpPr>
            <a:spLocks/>
          </p:cNvSpPr>
          <p:nvPr/>
        </p:nvSpPr>
        <p:spPr bwMode="auto">
          <a:xfrm>
            <a:off x="15245181" y="6808151"/>
            <a:ext cx="2777605" cy="2844110"/>
          </a:xfrm>
          <a:custGeom>
            <a:avLst/>
            <a:gdLst>
              <a:gd name="T0" fmla="*/ 909 w 946"/>
              <a:gd name="T1" fmla="*/ 645 h 999"/>
              <a:gd name="T2" fmla="*/ 862 w 946"/>
              <a:gd name="T3" fmla="*/ 664 h 999"/>
              <a:gd name="T4" fmla="*/ 854 w 946"/>
              <a:gd name="T5" fmla="*/ 658 h 999"/>
              <a:gd name="T6" fmla="*/ 848 w 946"/>
              <a:gd name="T7" fmla="*/ 645 h 999"/>
              <a:gd name="T8" fmla="*/ 840 w 946"/>
              <a:gd name="T9" fmla="*/ 650 h 999"/>
              <a:gd name="T10" fmla="*/ 842 w 946"/>
              <a:gd name="T11" fmla="*/ 670 h 999"/>
              <a:gd name="T12" fmla="*/ 842 w 946"/>
              <a:gd name="T13" fmla="*/ 678 h 999"/>
              <a:gd name="T14" fmla="*/ 828 w 946"/>
              <a:gd name="T15" fmla="*/ 703 h 999"/>
              <a:gd name="T16" fmla="*/ 773 w 946"/>
              <a:gd name="T17" fmla="*/ 737 h 999"/>
              <a:gd name="T18" fmla="*/ 764 w 946"/>
              <a:gd name="T19" fmla="*/ 745 h 999"/>
              <a:gd name="T20" fmla="*/ 753 w 946"/>
              <a:gd name="T21" fmla="*/ 739 h 999"/>
              <a:gd name="T22" fmla="*/ 742 w 946"/>
              <a:gd name="T23" fmla="*/ 734 h 999"/>
              <a:gd name="T24" fmla="*/ 739 w 946"/>
              <a:gd name="T25" fmla="*/ 745 h 999"/>
              <a:gd name="T26" fmla="*/ 731 w 946"/>
              <a:gd name="T27" fmla="*/ 742 h 999"/>
              <a:gd name="T28" fmla="*/ 734 w 946"/>
              <a:gd name="T29" fmla="*/ 753 h 999"/>
              <a:gd name="T30" fmla="*/ 720 w 946"/>
              <a:gd name="T31" fmla="*/ 770 h 999"/>
              <a:gd name="T32" fmla="*/ 714 w 946"/>
              <a:gd name="T33" fmla="*/ 764 h 999"/>
              <a:gd name="T34" fmla="*/ 706 w 946"/>
              <a:gd name="T35" fmla="*/ 787 h 999"/>
              <a:gd name="T36" fmla="*/ 700 w 946"/>
              <a:gd name="T37" fmla="*/ 787 h 999"/>
              <a:gd name="T38" fmla="*/ 683 w 946"/>
              <a:gd name="T39" fmla="*/ 787 h 999"/>
              <a:gd name="T40" fmla="*/ 692 w 946"/>
              <a:gd name="T41" fmla="*/ 790 h 999"/>
              <a:gd name="T42" fmla="*/ 672 w 946"/>
              <a:gd name="T43" fmla="*/ 815 h 999"/>
              <a:gd name="T44" fmla="*/ 667 w 946"/>
              <a:gd name="T45" fmla="*/ 815 h 999"/>
              <a:gd name="T46" fmla="*/ 661 w 946"/>
              <a:gd name="T47" fmla="*/ 865 h 999"/>
              <a:gd name="T48" fmla="*/ 658 w 946"/>
              <a:gd name="T49" fmla="*/ 859 h 999"/>
              <a:gd name="T50" fmla="*/ 641 w 946"/>
              <a:gd name="T51" fmla="*/ 856 h 999"/>
              <a:gd name="T52" fmla="*/ 647 w 946"/>
              <a:gd name="T53" fmla="*/ 868 h 999"/>
              <a:gd name="T54" fmla="*/ 661 w 946"/>
              <a:gd name="T55" fmla="*/ 887 h 999"/>
              <a:gd name="T56" fmla="*/ 655 w 946"/>
              <a:gd name="T57" fmla="*/ 901 h 999"/>
              <a:gd name="T58" fmla="*/ 661 w 946"/>
              <a:gd name="T59" fmla="*/ 940 h 999"/>
              <a:gd name="T60" fmla="*/ 669 w 946"/>
              <a:gd name="T61" fmla="*/ 954 h 999"/>
              <a:gd name="T62" fmla="*/ 678 w 946"/>
              <a:gd name="T63" fmla="*/ 979 h 999"/>
              <a:gd name="T64" fmla="*/ 672 w 946"/>
              <a:gd name="T65" fmla="*/ 990 h 999"/>
              <a:gd name="T66" fmla="*/ 619 w 946"/>
              <a:gd name="T67" fmla="*/ 976 h 999"/>
              <a:gd name="T68" fmla="*/ 544 w 946"/>
              <a:gd name="T69" fmla="*/ 946 h 999"/>
              <a:gd name="T70" fmla="*/ 519 w 946"/>
              <a:gd name="T71" fmla="*/ 887 h 999"/>
              <a:gd name="T72" fmla="*/ 494 w 946"/>
              <a:gd name="T73" fmla="*/ 823 h 999"/>
              <a:gd name="T74" fmla="*/ 457 w 946"/>
              <a:gd name="T75" fmla="*/ 756 h 999"/>
              <a:gd name="T76" fmla="*/ 421 w 946"/>
              <a:gd name="T77" fmla="*/ 684 h 999"/>
              <a:gd name="T78" fmla="*/ 382 w 946"/>
              <a:gd name="T79" fmla="*/ 645 h 999"/>
              <a:gd name="T80" fmla="*/ 348 w 946"/>
              <a:gd name="T81" fmla="*/ 633 h 999"/>
              <a:gd name="T82" fmla="*/ 276 w 946"/>
              <a:gd name="T83" fmla="*/ 670 h 999"/>
              <a:gd name="T84" fmla="*/ 245 w 946"/>
              <a:gd name="T85" fmla="*/ 709 h 999"/>
              <a:gd name="T86" fmla="*/ 159 w 946"/>
              <a:gd name="T87" fmla="*/ 653 h 999"/>
              <a:gd name="T88" fmla="*/ 111 w 946"/>
              <a:gd name="T89" fmla="*/ 544 h 999"/>
              <a:gd name="T90" fmla="*/ 25 w 946"/>
              <a:gd name="T91" fmla="*/ 458 h 999"/>
              <a:gd name="T92" fmla="*/ 480 w 946"/>
              <a:gd name="T93" fmla="*/ 184 h 999"/>
              <a:gd name="T94" fmla="*/ 527 w 946"/>
              <a:gd name="T95" fmla="*/ 195 h 999"/>
              <a:gd name="T96" fmla="*/ 577 w 946"/>
              <a:gd name="T97" fmla="*/ 223 h 999"/>
              <a:gd name="T98" fmla="*/ 619 w 946"/>
              <a:gd name="T99" fmla="*/ 237 h 999"/>
              <a:gd name="T100" fmla="*/ 653 w 946"/>
              <a:gd name="T101" fmla="*/ 248 h 999"/>
              <a:gd name="T102" fmla="*/ 681 w 946"/>
              <a:gd name="T103" fmla="*/ 257 h 999"/>
              <a:gd name="T104" fmla="*/ 700 w 946"/>
              <a:gd name="T105" fmla="*/ 243 h 999"/>
              <a:gd name="T106" fmla="*/ 725 w 946"/>
              <a:gd name="T107" fmla="*/ 254 h 999"/>
              <a:gd name="T108" fmla="*/ 775 w 946"/>
              <a:gd name="T109" fmla="*/ 251 h 999"/>
              <a:gd name="T110" fmla="*/ 817 w 946"/>
              <a:gd name="T111" fmla="*/ 251 h 999"/>
              <a:gd name="T112" fmla="*/ 879 w 946"/>
              <a:gd name="T113" fmla="*/ 274 h 999"/>
              <a:gd name="T114" fmla="*/ 932 w 946"/>
              <a:gd name="T115" fmla="*/ 477 h 999"/>
              <a:gd name="T116" fmla="*/ 943 w 946"/>
              <a:gd name="T117" fmla="*/ 536 h 999"/>
              <a:gd name="T118" fmla="*/ 926 w 946"/>
              <a:gd name="T119" fmla="*/ 617 h 9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6"/>
              <a:gd name="T181" fmla="*/ 0 h 999"/>
              <a:gd name="T182" fmla="*/ 946 w 946"/>
              <a:gd name="T183" fmla="*/ 999 h 9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6" h="999">
                <a:moveTo>
                  <a:pt x="926" y="617"/>
                </a:moveTo>
                <a:lnTo>
                  <a:pt x="923" y="617"/>
                </a:lnTo>
                <a:lnTo>
                  <a:pt x="920" y="622"/>
                </a:lnTo>
                <a:lnTo>
                  <a:pt x="918" y="628"/>
                </a:lnTo>
                <a:lnTo>
                  <a:pt x="915" y="631"/>
                </a:lnTo>
                <a:lnTo>
                  <a:pt x="915" y="633"/>
                </a:lnTo>
                <a:lnTo>
                  <a:pt x="920" y="642"/>
                </a:lnTo>
                <a:lnTo>
                  <a:pt x="923" y="645"/>
                </a:lnTo>
                <a:lnTo>
                  <a:pt x="909" y="645"/>
                </a:lnTo>
                <a:lnTo>
                  <a:pt x="898" y="647"/>
                </a:lnTo>
                <a:lnTo>
                  <a:pt x="890" y="653"/>
                </a:lnTo>
                <a:lnTo>
                  <a:pt x="873" y="661"/>
                </a:lnTo>
                <a:lnTo>
                  <a:pt x="865" y="667"/>
                </a:lnTo>
                <a:lnTo>
                  <a:pt x="862" y="670"/>
                </a:lnTo>
                <a:lnTo>
                  <a:pt x="856" y="675"/>
                </a:lnTo>
                <a:lnTo>
                  <a:pt x="856" y="672"/>
                </a:lnTo>
                <a:lnTo>
                  <a:pt x="859" y="667"/>
                </a:lnTo>
                <a:lnTo>
                  <a:pt x="862" y="664"/>
                </a:lnTo>
                <a:lnTo>
                  <a:pt x="867" y="664"/>
                </a:lnTo>
                <a:lnTo>
                  <a:pt x="870" y="658"/>
                </a:lnTo>
                <a:lnTo>
                  <a:pt x="873" y="658"/>
                </a:lnTo>
                <a:lnTo>
                  <a:pt x="876" y="658"/>
                </a:lnTo>
                <a:lnTo>
                  <a:pt x="879" y="656"/>
                </a:lnTo>
                <a:lnTo>
                  <a:pt x="873" y="656"/>
                </a:lnTo>
                <a:lnTo>
                  <a:pt x="870" y="656"/>
                </a:lnTo>
                <a:lnTo>
                  <a:pt x="862" y="656"/>
                </a:lnTo>
                <a:lnTo>
                  <a:pt x="854" y="658"/>
                </a:lnTo>
                <a:lnTo>
                  <a:pt x="854" y="656"/>
                </a:lnTo>
                <a:lnTo>
                  <a:pt x="856" y="656"/>
                </a:lnTo>
                <a:lnTo>
                  <a:pt x="859" y="653"/>
                </a:lnTo>
                <a:lnTo>
                  <a:pt x="862" y="645"/>
                </a:lnTo>
                <a:lnTo>
                  <a:pt x="862" y="636"/>
                </a:lnTo>
                <a:lnTo>
                  <a:pt x="859" y="636"/>
                </a:lnTo>
                <a:lnTo>
                  <a:pt x="856" y="636"/>
                </a:lnTo>
                <a:lnTo>
                  <a:pt x="851" y="639"/>
                </a:lnTo>
                <a:lnTo>
                  <a:pt x="848" y="645"/>
                </a:lnTo>
                <a:lnTo>
                  <a:pt x="848" y="647"/>
                </a:lnTo>
                <a:lnTo>
                  <a:pt x="842" y="645"/>
                </a:lnTo>
                <a:lnTo>
                  <a:pt x="837" y="642"/>
                </a:lnTo>
                <a:lnTo>
                  <a:pt x="834" y="642"/>
                </a:lnTo>
                <a:lnTo>
                  <a:pt x="837" y="642"/>
                </a:lnTo>
                <a:lnTo>
                  <a:pt x="840" y="645"/>
                </a:lnTo>
                <a:lnTo>
                  <a:pt x="840" y="647"/>
                </a:lnTo>
                <a:lnTo>
                  <a:pt x="837" y="647"/>
                </a:lnTo>
                <a:lnTo>
                  <a:pt x="840" y="650"/>
                </a:lnTo>
                <a:lnTo>
                  <a:pt x="842" y="653"/>
                </a:lnTo>
                <a:lnTo>
                  <a:pt x="840" y="656"/>
                </a:lnTo>
                <a:lnTo>
                  <a:pt x="840" y="658"/>
                </a:lnTo>
                <a:lnTo>
                  <a:pt x="842" y="661"/>
                </a:lnTo>
                <a:lnTo>
                  <a:pt x="845" y="661"/>
                </a:lnTo>
                <a:lnTo>
                  <a:pt x="845" y="664"/>
                </a:lnTo>
                <a:lnTo>
                  <a:pt x="842" y="664"/>
                </a:lnTo>
                <a:lnTo>
                  <a:pt x="845" y="667"/>
                </a:lnTo>
                <a:lnTo>
                  <a:pt x="842" y="670"/>
                </a:lnTo>
                <a:lnTo>
                  <a:pt x="845" y="670"/>
                </a:lnTo>
                <a:lnTo>
                  <a:pt x="845" y="667"/>
                </a:lnTo>
                <a:lnTo>
                  <a:pt x="848" y="670"/>
                </a:lnTo>
                <a:lnTo>
                  <a:pt x="848" y="672"/>
                </a:lnTo>
                <a:lnTo>
                  <a:pt x="854" y="672"/>
                </a:lnTo>
                <a:lnTo>
                  <a:pt x="851" y="672"/>
                </a:lnTo>
                <a:lnTo>
                  <a:pt x="848" y="672"/>
                </a:lnTo>
                <a:lnTo>
                  <a:pt x="848" y="678"/>
                </a:lnTo>
                <a:lnTo>
                  <a:pt x="842" y="678"/>
                </a:lnTo>
                <a:lnTo>
                  <a:pt x="840" y="681"/>
                </a:lnTo>
                <a:lnTo>
                  <a:pt x="840" y="684"/>
                </a:lnTo>
                <a:lnTo>
                  <a:pt x="834" y="692"/>
                </a:lnTo>
                <a:lnTo>
                  <a:pt x="831" y="692"/>
                </a:lnTo>
                <a:lnTo>
                  <a:pt x="831" y="689"/>
                </a:lnTo>
                <a:lnTo>
                  <a:pt x="828" y="689"/>
                </a:lnTo>
                <a:lnTo>
                  <a:pt x="828" y="698"/>
                </a:lnTo>
                <a:lnTo>
                  <a:pt x="828" y="700"/>
                </a:lnTo>
                <a:lnTo>
                  <a:pt x="828" y="703"/>
                </a:lnTo>
                <a:lnTo>
                  <a:pt x="814" y="720"/>
                </a:lnTo>
                <a:lnTo>
                  <a:pt x="812" y="720"/>
                </a:lnTo>
                <a:lnTo>
                  <a:pt x="803" y="725"/>
                </a:lnTo>
                <a:lnTo>
                  <a:pt x="795" y="731"/>
                </a:lnTo>
                <a:lnTo>
                  <a:pt x="792" y="731"/>
                </a:lnTo>
                <a:lnTo>
                  <a:pt x="789" y="731"/>
                </a:lnTo>
                <a:lnTo>
                  <a:pt x="787" y="734"/>
                </a:lnTo>
                <a:lnTo>
                  <a:pt x="784" y="731"/>
                </a:lnTo>
                <a:lnTo>
                  <a:pt x="773" y="737"/>
                </a:lnTo>
                <a:lnTo>
                  <a:pt x="773" y="742"/>
                </a:lnTo>
                <a:lnTo>
                  <a:pt x="787" y="734"/>
                </a:lnTo>
                <a:lnTo>
                  <a:pt x="789" y="734"/>
                </a:lnTo>
                <a:lnTo>
                  <a:pt x="781" y="739"/>
                </a:lnTo>
                <a:lnTo>
                  <a:pt x="770" y="745"/>
                </a:lnTo>
                <a:lnTo>
                  <a:pt x="761" y="751"/>
                </a:lnTo>
                <a:lnTo>
                  <a:pt x="753" y="756"/>
                </a:lnTo>
                <a:lnTo>
                  <a:pt x="756" y="751"/>
                </a:lnTo>
                <a:lnTo>
                  <a:pt x="764" y="745"/>
                </a:lnTo>
                <a:lnTo>
                  <a:pt x="770" y="742"/>
                </a:lnTo>
                <a:lnTo>
                  <a:pt x="770" y="739"/>
                </a:lnTo>
                <a:lnTo>
                  <a:pt x="761" y="742"/>
                </a:lnTo>
                <a:lnTo>
                  <a:pt x="753" y="748"/>
                </a:lnTo>
                <a:lnTo>
                  <a:pt x="753" y="745"/>
                </a:lnTo>
                <a:lnTo>
                  <a:pt x="759" y="742"/>
                </a:lnTo>
                <a:lnTo>
                  <a:pt x="756" y="742"/>
                </a:lnTo>
                <a:lnTo>
                  <a:pt x="753" y="742"/>
                </a:lnTo>
                <a:lnTo>
                  <a:pt x="753" y="739"/>
                </a:lnTo>
                <a:lnTo>
                  <a:pt x="756" y="737"/>
                </a:lnTo>
                <a:lnTo>
                  <a:pt x="753" y="737"/>
                </a:lnTo>
                <a:lnTo>
                  <a:pt x="750" y="737"/>
                </a:lnTo>
                <a:lnTo>
                  <a:pt x="747" y="737"/>
                </a:lnTo>
                <a:lnTo>
                  <a:pt x="745" y="739"/>
                </a:lnTo>
                <a:lnTo>
                  <a:pt x="742" y="742"/>
                </a:lnTo>
                <a:lnTo>
                  <a:pt x="742" y="739"/>
                </a:lnTo>
                <a:lnTo>
                  <a:pt x="739" y="737"/>
                </a:lnTo>
                <a:lnTo>
                  <a:pt x="742" y="734"/>
                </a:lnTo>
                <a:lnTo>
                  <a:pt x="739" y="734"/>
                </a:lnTo>
                <a:lnTo>
                  <a:pt x="736" y="734"/>
                </a:lnTo>
                <a:lnTo>
                  <a:pt x="736" y="731"/>
                </a:lnTo>
                <a:lnTo>
                  <a:pt x="736" y="737"/>
                </a:lnTo>
                <a:lnTo>
                  <a:pt x="739" y="734"/>
                </a:lnTo>
                <a:lnTo>
                  <a:pt x="739" y="739"/>
                </a:lnTo>
                <a:lnTo>
                  <a:pt x="739" y="742"/>
                </a:lnTo>
                <a:lnTo>
                  <a:pt x="742" y="742"/>
                </a:lnTo>
                <a:lnTo>
                  <a:pt x="739" y="745"/>
                </a:lnTo>
                <a:lnTo>
                  <a:pt x="736" y="745"/>
                </a:lnTo>
                <a:lnTo>
                  <a:pt x="734" y="748"/>
                </a:lnTo>
                <a:lnTo>
                  <a:pt x="734" y="745"/>
                </a:lnTo>
                <a:lnTo>
                  <a:pt x="736" y="745"/>
                </a:lnTo>
                <a:lnTo>
                  <a:pt x="736" y="742"/>
                </a:lnTo>
                <a:lnTo>
                  <a:pt x="734" y="742"/>
                </a:lnTo>
                <a:lnTo>
                  <a:pt x="734" y="745"/>
                </a:lnTo>
                <a:lnTo>
                  <a:pt x="734" y="742"/>
                </a:lnTo>
                <a:lnTo>
                  <a:pt x="731" y="742"/>
                </a:lnTo>
                <a:lnTo>
                  <a:pt x="728" y="739"/>
                </a:lnTo>
                <a:lnTo>
                  <a:pt x="728" y="737"/>
                </a:lnTo>
                <a:lnTo>
                  <a:pt x="728" y="734"/>
                </a:lnTo>
                <a:lnTo>
                  <a:pt x="722" y="734"/>
                </a:lnTo>
                <a:lnTo>
                  <a:pt x="722" y="737"/>
                </a:lnTo>
                <a:lnTo>
                  <a:pt x="725" y="742"/>
                </a:lnTo>
                <a:lnTo>
                  <a:pt x="725" y="748"/>
                </a:lnTo>
                <a:lnTo>
                  <a:pt x="731" y="751"/>
                </a:lnTo>
                <a:lnTo>
                  <a:pt x="734" y="753"/>
                </a:lnTo>
                <a:lnTo>
                  <a:pt x="731" y="756"/>
                </a:lnTo>
                <a:lnTo>
                  <a:pt x="728" y="756"/>
                </a:lnTo>
                <a:lnTo>
                  <a:pt x="731" y="756"/>
                </a:lnTo>
                <a:lnTo>
                  <a:pt x="734" y="753"/>
                </a:lnTo>
                <a:lnTo>
                  <a:pt x="736" y="756"/>
                </a:lnTo>
                <a:lnTo>
                  <a:pt x="739" y="759"/>
                </a:lnTo>
                <a:lnTo>
                  <a:pt x="734" y="764"/>
                </a:lnTo>
                <a:lnTo>
                  <a:pt x="725" y="770"/>
                </a:lnTo>
                <a:lnTo>
                  <a:pt x="720" y="770"/>
                </a:lnTo>
                <a:lnTo>
                  <a:pt x="717" y="767"/>
                </a:lnTo>
                <a:lnTo>
                  <a:pt x="717" y="764"/>
                </a:lnTo>
                <a:lnTo>
                  <a:pt x="714" y="762"/>
                </a:lnTo>
                <a:lnTo>
                  <a:pt x="714" y="759"/>
                </a:lnTo>
                <a:lnTo>
                  <a:pt x="711" y="756"/>
                </a:lnTo>
                <a:lnTo>
                  <a:pt x="708" y="759"/>
                </a:lnTo>
                <a:lnTo>
                  <a:pt x="711" y="759"/>
                </a:lnTo>
                <a:lnTo>
                  <a:pt x="714" y="762"/>
                </a:lnTo>
                <a:lnTo>
                  <a:pt x="714" y="764"/>
                </a:lnTo>
                <a:lnTo>
                  <a:pt x="711" y="762"/>
                </a:lnTo>
                <a:lnTo>
                  <a:pt x="708" y="762"/>
                </a:lnTo>
                <a:lnTo>
                  <a:pt x="706" y="762"/>
                </a:lnTo>
                <a:lnTo>
                  <a:pt x="708" y="764"/>
                </a:lnTo>
                <a:lnTo>
                  <a:pt x="711" y="770"/>
                </a:lnTo>
                <a:lnTo>
                  <a:pt x="711" y="773"/>
                </a:lnTo>
                <a:lnTo>
                  <a:pt x="711" y="778"/>
                </a:lnTo>
                <a:lnTo>
                  <a:pt x="708" y="784"/>
                </a:lnTo>
                <a:lnTo>
                  <a:pt x="706" y="787"/>
                </a:lnTo>
                <a:lnTo>
                  <a:pt x="700" y="790"/>
                </a:lnTo>
                <a:lnTo>
                  <a:pt x="700" y="787"/>
                </a:lnTo>
                <a:lnTo>
                  <a:pt x="703" y="781"/>
                </a:lnTo>
                <a:lnTo>
                  <a:pt x="700" y="781"/>
                </a:lnTo>
                <a:lnTo>
                  <a:pt x="703" y="778"/>
                </a:lnTo>
                <a:lnTo>
                  <a:pt x="703" y="776"/>
                </a:lnTo>
                <a:lnTo>
                  <a:pt x="700" y="778"/>
                </a:lnTo>
                <a:lnTo>
                  <a:pt x="700" y="781"/>
                </a:lnTo>
                <a:lnTo>
                  <a:pt x="700" y="787"/>
                </a:lnTo>
                <a:lnTo>
                  <a:pt x="697" y="790"/>
                </a:lnTo>
                <a:lnTo>
                  <a:pt x="694" y="787"/>
                </a:lnTo>
                <a:lnTo>
                  <a:pt x="694" y="784"/>
                </a:lnTo>
                <a:lnTo>
                  <a:pt x="694" y="781"/>
                </a:lnTo>
                <a:lnTo>
                  <a:pt x="694" y="784"/>
                </a:lnTo>
                <a:lnTo>
                  <a:pt x="686" y="787"/>
                </a:lnTo>
                <a:lnTo>
                  <a:pt x="686" y="784"/>
                </a:lnTo>
                <a:lnTo>
                  <a:pt x="683" y="784"/>
                </a:lnTo>
                <a:lnTo>
                  <a:pt x="683" y="787"/>
                </a:lnTo>
                <a:lnTo>
                  <a:pt x="686" y="790"/>
                </a:lnTo>
                <a:lnTo>
                  <a:pt x="683" y="792"/>
                </a:lnTo>
                <a:lnTo>
                  <a:pt x="681" y="792"/>
                </a:lnTo>
                <a:lnTo>
                  <a:pt x="686" y="795"/>
                </a:lnTo>
                <a:lnTo>
                  <a:pt x="686" y="801"/>
                </a:lnTo>
                <a:lnTo>
                  <a:pt x="686" y="798"/>
                </a:lnTo>
                <a:lnTo>
                  <a:pt x="689" y="795"/>
                </a:lnTo>
                <a:lnTo>
                  <a:pt x="692" y="792"/>
                </a:lnTo>
                <a:lnTo>
                  <a:pt x="692" y="790"/>
                </a:lnTo>
                <a:lnTo>
                  <a:pt x="694" y="790"/>
                </a:lnTo>
                <a:lnTo>
                  <a:pt x="694" y="798"/>
                </a:lnTo>
                <a:lnTo>
                  <a:pt x="689" y="803"/>
                </a:lnTo>
                <a:lnTo>
                  <a:pt x="683" y="817"/>
                </a:lnTo>
                <a:lnTo>
                  <a:pt x="681" y="817"/>
                </a:lnTo>
                <a:lnTo>
                  <a:pt x="681" y="815"/>
                </a:lnTo>
                <a:lnTo>
                  <a:pt x="678" y="812"/>
                </a:lnTo>
                <a:lnTo>
                  <a:pt x="675" y="812"/>
                </a:lnTo>
                <a:lnTo>
                  <a:pt x="672" y="815"/>
                </a:lnTo>
                <a:lnTo>
                  <a:pt x="672" y="812"/>
                </a:lnTo>
                <a:lnTo>
                  <a:pt x="669" y="812"/>
                </a:lnTo>
                <a:lnTo>
                  <a:pt x="664" y="812"/>
                </a:lnTo>
                <a:lnTo>
                  <a:pt x="661" y="815"/>
                </a:lnTo>
                <a:lnTo>
                  <a:pt x="661" y="812"/>
                </a:lnTo>
                <a:lnTo>
                  <a:pt x="658" y="812"/>
                </a:lnTo>
                <a:lnTo>
                  <a:pt x="661" y="815"/>
                </a:lnTo>
                <a:lnTo>
                  <a:pt x="664" y="817"/>
                </a:lnTo>
                <a:lnTo>
                  <a:pt x="667" y="815"/>
                </a:lnTo>
                <a:lnTo>
                  <a:pt x="669" y="815"/>
                </a:lnTo>
                <a:lnTo>
                  <a:pt x="669" y="817"/>
                </a:lnTo>
                <a:lnTo>
                  <a:pt x="669" y="823"/>
                </a:lnTo>
                <a:lnTo>
                  <a:pt x="675" y="826"/>
                </a:lnTo>
                <a:lnTo>
                  <a:pt x="678" y="829"/>
                </a:lnTo>
                <a:lnTo>
                  <a:pt x="675" y="834"/>
                </a:lnTo>
                <a:lnTo>
                  <a:pt x="669" y="851"/>
                </a:lnTo>
                <a:lnTo>
                  <a:pt x="667" y="862"/>
                </a:lnTo>
                <a:lnTo>
                  <a:pt x="661" y="865"/>
                </a:lnTo>
                <a:lnTo>
                  <a:pt x="658" y="868"/>
                </a:lnTo>
                <a:lnTo>
                  <a:pt x="658" y="865"/>
                </a:lnTo>
                <a:lnTo>
                  <a:pt x="661" y="865"/>
                </a:lnTo>
                <a:lnTo>
                  <a:pt x="661" y="862"/>
                </a:lnTo>
                <a:lnTo>
                  <a:pt x="664" y="859"/>
                </a:lnTo>
                <a:lnTo>
                  <a:pt x="661" y="859"/>
                </a:lnTo>
                <a:lnTo>
                  <a:pt x="661" y="856"/>
                </a:lnTo>
                <a:lnTo>
                  <a:pt x="658" y="856"/>
                </a:lnTo>
                <a:lnTo>
                  <a:pt x="658" y="859"/>
                </a:lnTo>
                <a:lnTo>
                  <a:pt x="655" y="862"/>
                </a:lnTo>
                <a:lnTo>
                  <a:pt x="653" y="862"/>
                </a:lnTo>
                <a:lnTo>
                  <a:pt x="653" y="865"/>
                </a:lnTo>
                <a:lnTo>
                  <a:pt x="650" y="865"/>
                </a:lnTo>
                <a:lnTo>
                  <a:pt x="650" y="862"/>
                </a:lnTo>
                <a:lnTo>
                  <a:pt x="641" y="851"/>
                </a:lnTo>
                <a:lnTo>
                  <a:pt x="641" y="854"/>
                </a:lnTo>
                <a:lnTo>
                  <a:pt x="644" y="856"/>
                </a:lnTo>
                <a:lnTo>
                  <a:pt x="641" y="856"/>
                </a:lnTo>
                <a:lnTo>
                  <a:pt x="644" y="859"/>
                </a:lnTo>
                <a:lnTo>
                  <a:pt x="647" y="862"/>
                </a:lnTo>
                <a:lnTo>
                  <a:pt x="644" y="862"/>
                </a:lnTo>
                <a:lnTo>
                  <a:pt x="647" y="862"/>
                </a:lnTo>
                <a:lnTo>
                  <a:pt x="647" y="865"/>
                </a:lnTo>
                <a:lnTo>
                  <a:pt x="644" y="865"/>
                </a:lnTo>
                <a:lnTo>
                  <a:pt x="641" y="865"/>
                </a:lnTo>
                <a:lnTo>
                  <a:pt x="644" y="868"/>
                </a:lnTo>
                <a:lnTo>
                  <a:pt x="647" y="868"/>
                </a:lnTo>
                <a:lnTo>
                  <a:pt x="650" y="868"/>
                </a:lnTo>
                <a:lnTo>
                  <a:pt x="658" y="870"/>
                </a:lnTo>
                <a:lnTo>
                  <a:pt x="661" y="868"/>
                </a:lnTo>
                <a:lnTo>
                  <a:pt x="667" y="868"/>
                </a:lnTo>
                <a:lnTo>
                  <a:pt x="664" y="870"/>
                </a:lnTo>
                <a:lnTo>
                  <a:pt x="664" y="879"/>
                </a:lnTo>
                <a:lnTo>
                  <a:pt x="664" y="882"/>
                </a:lnTo>
                <a:lnTo>
                  <a:pt x="661" y="884"/>
                </a:lnTo>
                <a:lnTo>
                  <a:pt x="661" y="887"/>
                </a:lnTo>
                <a:lnTo>
                  <a:pt x="661" y="890"/>
                </a:lnTo>
                <a:lnTo>
                  <a:pt x="658" y="890"/>
                </a:lnTo>
                <a:lnTo>
                  <a:pt x="655" y="890"/>
                </a:lnTo>
                <a:lnTo>
                  <a:pt x="655" y="893"/>
                </a:lnTo>
                <a:lnTo>
                  <a:pt x="655" y="898"/>
                </a:lnTo>
                <a:lnTo>
                  <a:pt x="658" y="901"/>
                </a:lnTo>
                <a:lnTo>
                  <a:pt x="661" y="904"/>
                </a:lnTo>
                <a:lnTo>
                  <a:pt x="658" y="904"/>
                </a:lnTo>
                <a:lnTo>
                  <a:pt x="655" y="901"/>
                </a:lnTo>
                <a:lnTo>
                  <a:pt x="655" y="904"/>
                </a:lnTo>
                <a:lnTo>
                  <a:pt x="655" y="907"/>
                </a:lnTo>
                <a:lnTo>
                  <a:pt x="655" y="909"/>
                </a:lnTo>
                <a:lnTo>
                  <a:pt x="658" y="909"/>
                </a:lnTo>
                <a:lnTo>
                  <a:pt x="661" y="912"/>
                </a:lnTo>
                <a:lnTo>
                  <a:pt x="664" y="926"/>
                </a:lnTo>
                <a:lnTo>
                  <a:pt x="667" y="937"/>
                </a:lnTo>
                <a:lnTo>
                  <a:pt x="664" y="937"/>
                </a:lnTo>
                <a:lnTo>
                  <a:pt x="661" y="940"/>
                </a:lnTo>
                <a:lnTo>
                  <a:pt x="664" y="940"/>
                </a:lnTo>
                <a:lnTo>
                  <a:pt x="664" y="946"/>
                </a:lnTo>
                <a:lnTo>
                  <a:pt x="667" y="946"/>
                </a:lnTo>
                <a:lnTo>
                  <a:pt x="667" y="951"/>
                </a:lnTo>
                <a:lnTo>
                  <a:pt x="669" y="951"/>
                </a:lnTo>
                <a:lnTo>
                  <a:pt x="669" y="954"/>
                </a:lnTo>
                <a:lnTo>
                  <a:pt x="669" y="951"/>
                </a:lnTo>
                <a:lnTo>
                  <a:pt x="672" y="951"/>
                </a:lnTo>
                <a:lnTo>
                  <a:pt x="669" y="954"/>
                </a:lnTo>
                <a:lnTo>
                  <a:pt x="669" y="960"/>
                </a:lnTo>
                <a:lnTo>
                  <a:pt x="672" y="960"/>
                </a:lnTo>
                <a:lnTo>
                  <a:pt x="672" y="962"/>
                </a:lnTo>
                <a:lnTo>
                  <a:pt x="672" y="965"/>
                </a:lnTo>
                <a:lnTo>
                  <a:pt x="672" y="968"/>
                </a:lnTo>
                <a:lnTo>
                  <a:pt x="675" y="974"/>
                </a:lnTo>
                <a:lnTo>
                  <a:pt x="678" y="976"/>
                </a:lnTo>
                <a:lnTo>
                  <a:pt x="681" y="976"/>
                </a:lnTo>
                <a:lnTo>
                  <a:pt x="678" y="979"/>
                </a:lnTo>
                <a:lnTo>
                  <a:pt x="678" y="982"/>
                </a:lnTo>
                <a:lnTo>
                  <a:pt x="678" y="985"/>
                </a:lnTo>
                <a:lnTo>
                  <a:pt x="681" y="985"/>
                </a:lnTo>
                <a:lnTo>
                  <a:pt x="683" y="982"/>
                </a:lnTo>
                <a:lnTo>
                  <a:pt x="683" y="979"/>
                </a:lnTo>
                <a:lnTo>
                  <a:pt x="683" y="976"/>
                </a:lnTo>
                <a:lnTo>
                  <a:pt x="686" y="982"/>
                </a:lnTo>
                <a:lnTo>
                  <a:pt x="686" y="988"/>
                </a:lnTo>
                <a:lnTo>
                  <a:pt x="672" y="990"/>
                </a:lnTo>
                <a:lnTo>
                  <a:pt x="669" y="996"/>
                </a:lnTo>
                <a:lnTo>
                  <a:pt x="669" y="999"/>
                </a:lnTo>
                <a:lnTo>
                  <a:pt x="661" y="993"/>
                </a:lnTo>
                <a:lnTo>
                  <a:pt x="653" y="985"/>
                </a:lnTo>
                <a:lnTo>
                  <a:pt x="644" y="982"/>
                </a:lnTo>
                <a:lnTo>
                  <a:pt x="639" y="976"/>
                </a:lnTo>
                <a:lnTo>
                  <a:pt x="627" y="979"/>
                </a:lnTo>
                <a:lnTo>
                  <a:pt x="619" y="982"/>
                </a:lnTo>
                <a:lnTo>
                  <a:pt x="619" y="976"/>
                </a:lnTo>
                <a:lnTo>
                  <a:pt x="616" y="976"/>
                </a:lnTo>
                <a:lnTo>
                  <a:pt x="614" y="976"/>
                </a:lnTo>
                <a:lnTo>
                  <a:pt x="602" y="974"/>
                </a:lnTo>
                <a:lnTo>
                  <a:pt x="594" y="968"/>
                </a:lnTo>
                <a:lnTo>
                  <a:pt x="586" y="962"/>
                </a:lnTo>
                <a:lnTo>
                  <a:pt x="566" y="951"/>
                </a:lnTo>
                <a:lnTo>
                  <a:pt x="558" y="949"/>
                </a:lnTo>
                <a:lnTo>
                  <a:pt x="552" y="949"/>
                </a:lnTo>
                <a:lnTo>
                  <a:pt x="544" y="946"/>
                </a:lnTo>
                <a:lnTo>
                  <a:pt x="547" y="943"/>
                </a:lnTo>
                <a:lnTo>
                  <a:pt x="547" y="937"/>
                </a:lnTo>
                <a:lnTo>
                  <a:pt x="541" y="932"/>
                </a:lnTo>
                <a:lnTo>
                  <a:pt x="535" y="918"/>
                </a:lnTo>
                <a:lnTo>
                  <a:pt x="533" y="904"/>
                </a:lnTo>
                <a:lnTo>
                  <a:pt x="527" y="904"/>
                </a:lnTo>
                <a:lnTo>
                  <a:pt x="524" y="898"/>
                </a:lnTo>
                <a:lnTo>
                  <a:pt x="524" y="893"/>
                </a:lnTo>
                <a:lnTo>
                  <a:pt x="519" y="887"/>
                </a:lnTo>
                <a:lnTo>
                  <a:pt x="519" y="879"/>
                </a:lnTo>
                <a:lnTo>
                  <a:pt x="521" y="870"/>
                </a:lnTo>
                <a:lnTo>
                  <a:pt x="516" y="865"/>
                </a:lnTo>
                <a:lnTo>
                  <a:pt x="516" y="854"/>
                </a:lnTo>
                <a:lnTo>
                  <a:pt x="516" y="840"/>
                </a:lnTo>
                <a:lnTo>
                  <a:pt x="513" y="837"/>
                </a:lnTo>
                <a:lnTo>
                  <a:pt x="510" y="834"/>
                </a:lnTo>
                <a:lnTo>
                  <a:pt x="502" y="831"/>
                </a:lnTo>
                <a:lnTo>
                  <a:pt x="494" y="823"/>
                </a:lnTo>
                <a:lnTo>
                  <a:pt x="491" y="815"/>
                </a:lnTo>
                <a:lnTo>
                  <a:pt x="488" y="809"/>
                </a:lnTo>
                <a:lnTo>
                  <a:pt x="480" y="801"/>
                </a:lnTo>
                <a:lnTo>
                  <a:pt x="480" y="795"/>
                </a:lnTo>
                <a:lnTo>
                  <a:pt x="471" y="787"/>
                </a:lnTo>
                <a:lnTo>
                  <a:pt x="466" y="781"/>
                </a:lnTo>
                <a:lnTo>
                  <a:pt x="457" y="764"/>
                </a:lnTo>
                <a:lnTo>
                  <a:pt x="457" y="762"/>
                </a:lnTo>
                <a:lnTo>
                  <a:pt x="457" y="756"/>
                </a:lnTo>
                <a:lnTo>
                  <a:pt x="457" y="753"/>
                </a:lnTo>
                <a:lnTo>
                  <a:pt x="452" y="748"/>
                </a:lnTo>
                <a:lnTo>
                  <a:pt x="449" y="742"/>
                </a:lnTo>
                <a:lnTo>
                  <a:pt x="441" y="723"/>
                </a:lnTo>
                <a:lnTo>
                  <a:pt x="435" y="709"/>
                </a:lnTo>
                <a:lnTo>
                  <a:pt x="432" y="698"/>
                </a:lnTo>
                <a:lnTo>
                  <a:pt x="424" y="692"/>
                </a:lnTo>
                <a:lnTo>
                  <a:pt x="424" y="686"/>
                </a:lnTo>
                <a:lnTo>
                  <a:pt x="421" y="684"/>
                </a:lnTo>
                <a:lnTo>
                  <a:pt x="415" y="678"/>
                </a:lnTo>
                <a:lnTo>
                  <a:pt x="410" y="675"/>
                </a:lnTo>
                <a:lnTo>
                  <a:pt x="407" y="672"/>
                </a:lnTo>
                <a:lnTo>
                  <a:pt x="404" y="667"/>
                </a:lnTo>
                <a:lnTo>
                  <a:pt x="399" y="661"/>
                </a:lnTo>
                <a:lnTo>
                  <a:pt x="390" y="650"/>
                </a:lnTo>
                <a:lnTo>
                  <a:pt x="388" y="653"/>
                </a:lnTo>
                <a:lnTo>
                  <a:pt x="388" y="650"/>
                </a:lnTo>
                <a:lnTo>
                  <a:pt x="382" y="645"/>
                </a:lnTo>
                <a:lnTo>
                  <a:pt x="379" y="636"/>
                </a:lnTo>
                <a:lnTo>
                  <a:pt x="376" y="636"/>
                </a:lnTo>
                <a:lnTo>
                  <a:pt x="374" y="636"/>
                </a:lnTo>
                <a:lnTo>
                  <a:pt x="371" y="636"/>
                </a:lnTo>
                <a:lnTo>
                  <a:pt x="371" y="633"/>
                </a:lnTo>
                <a:lnTo>
                  <a:pt x="371" y="631"/>
                </a:lnTo>
                <a:lnTo>
                  <a:pt x="365" y="636"/>
                </a:lnTo>
                <a:lnTo>
                  <a:pt x="357" y="636"/>
                </a:lnTo>
                <a:lnTo>
                  <a:pt x="348" y="633"/>
                </a:lnTo>
                <a:lnTo>
                  <a:pt x="323" y="628"/>
                </a:lnTo>
                <a:lnTo>
                  <a:pt x="312" y="625"/>
                </a:lnTo>
                <a:lnTo>
                  <a:pt x="309" y="636"/>
                </a:lnTo>
                <a:lnTo>
                  <a:pt x="298" y="636"/>
                </a:lnTo>
                <a:lnTo>
                  <a:pt x="287" y="639"/>
                </a:lnTo>
                <a:lnTo>
                  <a:pt x="284" y="645"/>
                </a:lnTo>
                <a:lnTo>
                  <a:pt x="281" y="653"/>
                </a:lnTo>
                <a:lnTo>
                  <a:pt x="279" y="661"/>
                </a:lnTo>
                <a:lnTo>
                  <a:pt x="276" y="670"/>
                </a:lnTo>
                <a:lnTo>
                  <a:pt x="273" y="678"/>
                </a:lnTo>
                <a:lnTo>
                  <a:pt x="273" y="686"/>
                </a:lnTo>
                <a:lnTo>
                  <a:pt x="270" y="686"/>
                </a:lnTo>
                <a:lnTo>
                  <a:pt x="268" y="692"/>
                </a:lnTo>
                <a:lnTo>
                  <a:pt x="262" y="698"/>
                </a:lnTo>
                <a:lnTo>
                  <a:pt x="259" y="700"/>
                </a:lnTo>
                <a:lnTo>
                  <a:pt x="256" y="709"/>
                </a:lnTo>
                <a:lnTo>
                  <a:pt x="254" y="709"/>
                </a:lnTo>
                <a:lnTo>
                  <a:pt x="245" y="709"/>
                </a:lnTo>
                <a:lnTo>
                  <a:pt x="234" y="706"/>
                </a:lnTo>
                <a:lnTo>
                  <a:pt x="228" y="700"/>
                </a:lnTo>
                <a:lnTo>
                  <a:pt x="226" y="695"/>
                </a:lnTo>
                <a:lnTo>
                  <a:pt x="217" y="692"/>
                </a:lnTo>
                <a:lnTo>
                  <a:pt x="209" y="686"/>
                </a:lnTo>
                <a:lnTo>
                  <a:pt x="189" y="675"/>
                </a:lnTo>
                <a:lnTo>
                  <a:pt x="173" y="664"/>
                </a:lnTo>
                <a:lnTo>
                  <a:pt x="167" y="658"/>
                </a:lnTo>
                <a:lnTo>
                  <a:pt x="159" y="653"/>
                </a:lnTo>
                <a:lnTo>
                  <a:pt x="142" y="619"/>
                </a:lnTo>
                <a:lnTo>
                  <a:pt x="142" y="614"/>
                </a:lnTo>
                <a:lnTo>
                  <a:pt x="142" y="603"/>
                </a:lnTo>
                <a:lnTo>
                  <a:pt x="142" y="600"/>
                </a:lnTo>
                <a:lnTo>
                  <a:pt x="142" y="597"/>
                </a:lnTo>
                <a:lnTo>
                  <a:pt x="139" y="589"/>
                </a:lnTo>
                <a:lnTo>
                  <a:pt x="134" y="583"/>
                </a:lnTo>
                <a:lnTo>
                  <a:pt x="131" y="569"/>
                </a:lnTo>
                <a:lnTo>
                  <a:pt x="111" y="544"/>
                </a:lnTo>
                <a:lnTo>
                  <a:pt x="100" y="541"/>
                </a:lnTo>
                <a:lnTo>
                  <a:pt x="89" y="530"/>
                </a:lnTo>
                <a:lnTo>
                  <a:pt x="81" y="519"/>
                </a:lnTo>
                <a:lnTo>
                  <a:pt x="69" y="505"/>
                </a:lnTo>
                <a:lnTo>
                  <a:pt x="58" y="494"/>
                </a:lnTo>
                <a:lnTo>
                  <a:pt x="44" y="486"/>
                </a:lnTo>
                <a:lnTo>
                  <a:pt x="33" y="477"/>
                </a:lnTo>
                <a:lnTo>
                  <a:pt x="28" y="466"/>
                </a:lnTo>
                <a:lnTo>
                  <a:pt x="25" y="458"/>
                </a:lnTo>
                <a:lnTo>
                  <a:pt x="16" y="452"/>
                </a:lnTo>
                <a:lnTo>
                  <a:pt x="11" y="449"/>
                </a:lnTo>
                <a:lnTo>
                  <a:pt x="5" y="444"/>
                </a:lnTo>
                <a:lnTo>
                  <a:pt x="2" y="435"/>
                </a:lnTo>
                <a:lnTo>
                  <a:pt x="0" y="427"/>
                </a:lnTo>
                <a:lnTo>
                  <a:pt x="259" y="427"/>
                </a:lnTo>
                <a:lnTo>
                  <a:pt x="259" y="0"/>
                </a:lnTo>
                <a:lnTo>
                  <a:pt x="480" y="0"/>
                </a:lnTo>
                <a:lnTo>
                  <a:pt x="480" y="184"/>
                </a:lnTo>
                <a:lnTo>
                  <a:pt x="488" y="184"/>
                </a:lnTo>
                <a:lnTo>
                  <a:pt x="494" y="193"/>
                </a:lnTo>
                <a:lnTo>
                  <a:pt x="502" y="201"/>
                </a:lnTo>
                <a:lnTo>
                  <a:pt x="510" y="201"/>
                </a:lnTo>
                <a:lnTo>
                  <a:pt x="513" y="198"/>
                </a:lnTo>
                <a:lnTo>
                  <a:pt x="524" y="201"/>
                </a:lnTo>
                <a:lnTo>
                  <a:pt x="524" y="198"/>
                </a:lnTo>
                <a:lnTo>
                  <a:pt x="524" y="195"/>
                </a:lnTo>
                <a:lnTo>
                  <a:pt x="527" y="195"/>
                </a:lnTo>
                <a:lnTo>
                  <a:pt x="538" y="207"/>
                </a:lnTo>
                <a:lnTo>
                  <a:pt x="538" y="212"/>
                </a:lnTo>
                <a:lnTo>
                  <a:pt x="541" y="218"/>
                </a:lnTo>
                <a:lnTo>
                  <a:pt x="555" y="221"/>
                </a:lnTo>
                <a:lnTo>
                  <a:pt x="561" y="223"/>
                </a:lnTo>
                <a:lnTo>
                  <a:pt x="569" y="223"/>
                </a:lnTo>
                <a:lnTo>
                  <a:pt x="572" y="223"/>
                </a:lnTo>
                <a:lnTo>
                  <a:pt x="574" y="223"/>
                </a:lnTo>
                <a:lnTo>
                  <a:pt x="577" y="223"/>
                </a:lnTo>
                <a:lnTo>
                  <a:pt x="580" y="223"/>
                </a:lnTo>
                <a:lnTo>
                  <a:pt x="583" y="223"/>
                </a:lnTo>
                <a:lnTo>
                  <a:pt x="586" y="229"/>
                </a:lnTo>
                <a:lnTo>
                  <a:pt x="588" y="232"/>
                </a:lnTo>
                <a:lnTo>
                  <a:pt x="594" y="232"/>
                </a:lnTo>
                <a:lnTo>
                  <a:pt x="594" y="229"/>
                </a:lnTo>
                <a:lnTo>
                  <a:pt x="597" y="226"/>
                </a:lnTo>
                <a:lnTo>
                  <a:pt x="616" y="223"/>
                </a:lnTo>
                <a:lnTo>
                  <a:pt x="619" y="237"/>
                </a:lnTo>
                <a:lnTo>
                  <a:pt x="627" y="240"/>
                </a:lnTo>
                <a:lnTo>
                  <a:pt x="627" y="246"/>
                </a:lnTo>
                <a:lnTo>
                  <a:pt x="627" y="251"/>
                </a:lnTo>
                <a:lnTo>
                  <a:pt x="633" y="251"/>
                </a:lnTo>
                <a:lnTo>
                  <a:pt x="641" y="246"/>
                </a:lnTo>
                <a:lnTo>
                  <a:pt x="647" y="240"/>
                </a:lnTo>
                <a:lnTo>
                  <a:pt x="650" y="240"/>
                </a:lnTo>
                <a:lnTo>
                  <a:pt x="653" y="243"/>
                </a:lnTo>
                <a:lnTo>
                  <a:pt x="653" y="248"/>
                </a:lnTo>
                <a:lnTo>
                  <a:pt x="655" y="248"/>
                </a:lnTo>
                <a:lnTo>
                  <a:pt x="658" y="248"/>
                </a:lnTo>
                <a:lnTo>
                  <a:pt x="661" y="248"/>
                </a:lnTo>
                <a:lnTo>
                  <a:pt x="664" y="251"/>
                </a:lnTo>
                <a:lnTo>
                  <a:pt x="667" y="257"/>
                </a:lnTo>
                <a:lnTo>
                  <a:pt x="681" y="248"/>
                </a:lnTo>
                <a:lnTo>
                  <a:pt x="683" y="248"/>
                </a:lnTo>
                <a:lnTo>
                  <a:pt x="683" y="251"/>
                </a:lnTo>
                <a:lnTo>
                  <a:pt x="681" y="257"/>
                </a:lnTo>
                <a:lnTo>
                  <a:pt x="683" y="262"/>
                </a:lnTo>
                <a:lnTo>
                  <a:pt x="686" y="265"/>
                </a:lnTo>
                <a:lnTo>
                  <a:pt x="689" y="265"/>
                </a:lnTo>
                <a:lnTo>
                  <a:pt x="692" y="254"/>
                </a:lnTo>
                <a:lnTo>
                  <a:pt x="694" y="254"/>
                </a:lnTo>
                <a:lnTo>
                  <a:pt x="697" y="248"/>
                </a:lnTo>
                <a:lnTo>
                  <a:pt x="697" y="246"/>
                </a:lnTo>
                <a:lnTo>
                  <a:pt x="697" y="243"/>
                </a:lnTo>
                <a:lnTo>
                  <a:pt x="700" y="243"/>
                </a:lnTo>
                <a:lnTo>
                  <a:pt x="706" y="246"/>
                </a:lnTo>
                <a:lnTo>
                  <a:pt x="714" y="254"/>
                </a:lnTo>
                <a:lnTo>
                  <a:pt x="717" y="254"/>
                </a:lnTo>
                <a:lnTo>
                  <a:pt x="720" y="251"/>
                </a:lnTo>
                <a:lnTo>
                  <a:pt x="720" y="248"/>
                </a:lnTo>
                <a:lnTo>
                  <a:pt x="722" y="248"/>
                </a:lnTo>
                <a:lnTo>
                  <a:pt x="725" y="248"/>
                </a:lnTo>
                <a:lnTo>
                  <a:pt x="725" y="251"/>
                </a:lnTo>
                <a:lnTo>
                  <a:pt x="725" y="254"/>
                </a:lnTo>
                <a:lnTo>
                  <a:pt x="731" y="257"/>
                </a:lnTo>
                <a:lnTo>
                  <a:pt x="745" y="268"/>
                </a:lnTo>
                <a:lnTo>
                  <a:pt x="745" y="265"/>
                </a:lnTo>
                <a:lnTo>
                  <a:pt x="747" y="262"/>
                </a:lnTo>
                <a:lnTo>
                  <a:pt x="750" y="262"/>
                </a:lnTo>
                <a:lnTo>
                  <a:pt x="753" y="262"/>
                </a:lnTo>
                <a:lnTo>
                  <a:pt x="756" y="254"/>
                </a:lnTo>
                <a:lnTo>
                  <a:pt x="773" y="248"/>
                </a:lnTo>
                <a:lnTo>
                  <a:pt x="775" y="251"/>
                </a:lnTo>
                <a:lnTo>
                  <a:pt x="778" y="254"/>
                </a:lnTo>
                <a:lnTo>
                  <a:pt x="789" y="251"/>
                </a:lnTo>
                <a:lnTo>
                  <a:pt x="800" y="246"/>
                </a:lnTo>
                <a:lnTo>
                  <a:pt x="803" y="251"/>
                </a:lnTo>
                <a:lnTo>
                  <a:pt x="806" y="251"/>
                </a:lnTo>
                <a:lnTo>
                  <a:pt x="809" y="251"/>
                </a:lnTo>
                <a:lnTo>
                  <a:pt x="812" y="251"/>
                </a:lnTo>
                <a:lnTo>
                  <a:pt x="814" y="251"/>
                </a:lnTo>
                <a:lnTo>
                  <a:pt x="817" y="251"/>
                </a:lnTo>
                <a:lnTo>
                  <a:pt x="820" y="246"/>
                </a:lnTo>
                <a:lnTo>
                  <a:pt x="823" y="243"/>
                </a:lnTo>
                <a:lnTo>
                  <a:pt x="831" y="246"/>
                </a:lnTo>
                <a:lnTo>
                  <a:pt x="842" y="251"/>
                </a:lnTo>
                <a:lnTo>
                  <a:pt x="845" y="257"/>
                </a:lnTo>
                <a:lnTo>
                  <a:pt x="848" y="262"/>
                </a:lnTo>
                <a:lnTo>
                  <a:pt x="859" y="268"/>
                </a:lnTo>
                <a:lnTo>
                  <a:pt x="873" y="271"/>
                </a:lnTo>
                <a:lnTo>
                  <a:pt x="879" y="274"/>
                </a:lnTo>
                <a:lnTo>
                  <a:pt x="884" y="282"/>
                </a:lnTo>
                <a:lnTo>
                  <a:pt x="909" y="282"/>
                </a:lnTo>
                <a:lnTo>
                  <a:pt x="909" y="332"/>
                </a:lnTo>
                <a:lnTo>
                  <a:pt x="909" y="427"/>
                </a:lnTo>
                <a:lnTo>
                  <a:pt x="915" y="438"/>
                </a:lnTo>
                <a:lnTo>
                  <a:pt x="923" y="446"/>
                </a:lnTo>
                <a:lnTo>
                  <a:pt x="923" y="455"/>
                </a:lnTo>
                <a:lnTo>
                  <a:pt x="923" y="466"/>
                </a:lnTo>
                <a:lnTo>
                  <a:pt x="932" y="477"/>
                </a:lnTo>
                <a:lnTo>
                  <a:pt x="937" y="488"/>
                </a:lnTo>
                <a:lnTo>
                  <a:pt x="934" y="491"/>
                </a:lnTo>
                <a:lnTo>
                  <a:pt x="943" y="502"/>
                </a:lnTo>
                <a:lnTo>
                  <a:pt x="946" y="516"/>
                </a:lnTo>
                <a:lnTo>
                  <a:pt x="946" y="519"/>
                </a:lnTo>
                <a:lnTo>
                  <a:pt x="943" y="519"/>
                </a:lnTo>
                <a:lnTo>
                  <a:pt x="943" y="522"/>
                </a:lnTo>
                <a:lnTo>
                  <a:pt x="943" y="533"/>
                </a:lnTo>
                <a:lnTo>
                  <a:pt x="943" y="536"/>
                </a:lnTo>
                <a:lnTo>
                  <a:pt x="937" y="550"/>
                </a:lnTo>
                <a:lnTo>
                  <a:pt x="932" y="564"/>
                </a:lnTo>
                <a:lnTo>
                  <a:pt x="934" y="572"/>
                </a:lnTo>
                <a:lnTo>
                  <a:pt x="929" y="580"/>
                </a:lnTo>
                <a:lnTo>
                  <a:pt x="929" y="586"/>
                </a:lnTo>
                <a:lnTo>
                  <a:pt x="932" y="594"/>
                </a:lnTo>
                <a:lnTo>
                  <a:pt x="934" y="603"/>
                </a:lnTo>
                <a:lnTo>
                  <a:pt x="932" y="608"/>
                </a:lnTo>
                <a:lnTo>
                  <a:pt x="926" y="617"/>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1" name="Freeform 169">
            <a:extLst>
              <a:ext uri="{FF2B5EF4-FFF2-40B4-BE49-F238E27FC236}">
                <a16:creationId xmlns:a16="http://schemas.microsoft.com/office/drawing/2014/main" xmlns="" id="{856457C4-10C9-4AA1-9C3C-24775661113D}"/>
              </a:ext>
            </a:extLst>
          </p:cNvPr>
          <p:cNvSpPr>
            <a:spLocks/>
          </p:cNvSpPr>
          <p:nvPr/>
        </p:nvSpPr>
        <p:spPr bwMode="auto">
          <a:xfrm>
            <a:off x="17914149" y="7753341"/>
            <a:ext cx="1065826" cy="1087536"/>
          </a:xfrm>
          <a:custGeom>
            <a:avLst/>
            <a:gdLst>
              <a:gd name="T0" fmla="*/ 310 w 363"/>
              <a:gd name="T1" fmla="*/ 262 h 382"/>
              <a:gd name="T2" fmla="*/ 282 w 363"/>
              <a:gd name="T3" fmla="*/ 248 h 382"/>
              <a:gd name="T4" fmla="*/ 265 w 363"/>
              <a:gd name="T5" fmla="*/ 276 h 382"/>
              <a:gd name="T6" fmla="*/ 304 w 363"/>
              <a:gd name="T7" fmla="*/ 273 h 382"/>
              <a:gd name="T8" fmla="*/ 313 w 363"/>
              <a:gd name="T9" fmla="*/ 271 h 382"/>
              <a:gd name="T10" fmla="*/ 304 w 363"/>
              <a:gd name="T11" fmla="*/ 279 h 382"/>
              <a:gd name="T12" fmla="*/ 313 w 363"/>
              <a:gd name="T13" fmla="*/ 293 h 382"/>
              <a:gd name="T14" fmla="*/ 335 w 363"/>
              <a:gd name="T15" fmla="*/ 279 h 382"/>
              <a:gd name="T16" fmla="*/ 335 w 363"/>
              <a:gd name="T17" fmla="*/ 287 h 382"/>
              <a:gd name="T18" fmla="*/ 335 w 363"/>
              <a:gd name="T19" fmla="*/ 296 h 382"/>
              <a:gd name="T20" fmla="*/ 332 w 363"/>
              <a:gd name="T21" fmla="*/ 301 h 382"/>
              <a:gd name="T22" fmla="*/ 318 w 363"/>
              <a:gd name="T23" fmla="*/ 313 h 382"/>
              <a:gd name="T24" fmla="*/ 318 w 363"/>
              <a:gd name="T25" fmla="*/ 315 h 382"/>
              <a:gd name="T26" fmla="*/ 310 w 363"/>
              <a:gd name="T27" fmla="*/ 321 h 382"/>
              <a:gd name="T28" fmla="*/ 324 w 363"/>
              <a:gd name="T29" fmla="*/ 338 h 382"/>
              <a:gd name="T30" fmla="*/ 344 w 363"/>
              <a:gd name="T31" fmla="*/ 343 h 382"/>
              <a:gd name="T32" fmla="*/ 357 w 363"/>
              <a:gd name="T33" fmla="*/ 357 h 382"/>
              <a:gd name="T34" fmla="*/ 357 w 363"/>
              <a:gd name="T35" fmla="*/ 363 h 382"/>
              <a:gd name="T36" fmla="*/ 352 w 363"/>
              <a:gd name="T37" fmla="*/ 371 h 382"/>
              <a:gd name="T38" fmla="*/ 332 w 363"/>
              <a:gd name="T39" fmla="*/ 382 h 382"/>
              <a:gd name="T40" fmla="*/ 341 w 363"/>
              <a:gd name="T41" fmla="*/ 366 h 382"/>
              <a:gd name="T42" fmla="*/ 330 w 363"/>
              <a:gd name="T43" fmla="*/ 357 h 382"/>
              <a:gd name="T44" fmla="*/ 316 w 363"/>
              <a:gd name="T45" fmla="*/ 349 h 382"/>
              <a:gd name="T46" fmla="*/ 307 w 363"/>
              <a:gd name="T47" fmla="*/ 340 h 382"/>
              <a:gd name="T48" fmla="*/ 299 w 363"/>
              <a:gd name="T49" fmla="*/ 332 h 382"/>
              <a:gd name="T50" fmla="*/ 277 w 363"/>
              <a:gd name="T51" fmla="*/ 329 h 382"/>
              <a:gd name="T52" fmla="*/ 291 w 363"/>
              <a:gd name="T53" fmla="*/ 349 h 382"/>
              <a:gd name="T54" fmla="*/ 285 w 363"/>
              <a:gd name="T55" fmla="*/ 363 h 382"/>
              <a:gd name="T56" fmla="*/ 271 w 363"/>
              <a:gd name="T57" fmla="*/ 354 h 382"/>
              <a:gd name="T58" fmla="*/ 260 w 363"/>
              <a:gd name="T59" fmla="*/ 343 h 382"/>
              <a:gd name="T60" fmla="*/ 249 w 363"/>
              <a:gd name="T61" fmla="*/ 349 h 382"/>
              <a:gd name="T62" fmla="*/ 238 w 363"/>
              <a:gd name="T63" fmla="*/ 363 h 382"/>
              <a:gd name="T64" fmla="*/ 229 w 363"/>
              <a:gd name="T65" fmla="*/ 360 h 382"/>
              <a:gd name="T66" fmla="*/ 215 w 363"/>
              <a:gd name="T67" fmla="*/ 357 h 382"/>
              <a:gd name="T68" fmla="*/ 198 w 363"/>
              <a:gd name="T69" fmla="*/ 343 h 382"/>
              <a:gd name="T70" fmla="*/ 210 w 363"/>
              <a:gd name="T71" fmla="*/ 346 h 382"/>
              <a:gd name="T72" fmla="*/ 201 w 363"/>
              <a:gd name="T73" fmla="*/ 318 h 382"/>
              <a:gd name="T74" fmla="*/ 190 w 363"/>
              <a:gd name="T75" fmla="*/ 326 h 382"/>
              <a:gd name="T76" fmla="*/ 179 w 363"/>
              <a:gd name="T77" fmla="*/ 318 h 382"/>
              <a:gd name="T78" fmla="*/ 157 w 363"/>
              <a:gd name="T79" fmla="*/ 307 h 382"/>
              <a:gd name="T80" fmla="*/ 148 w 363"/>
              <a:gd name="T81" fmla="*/ 299 h 382"/>
              <a:gd name="T82" fmla="*/ 134 w 363"/>
              <a:gd name="T83" fmla="*/ 310 h 382"/>
              <a:gd name="T84" fmla="*/ 145 w 363"/>
              <a:gd name="T85" fmla="*/ 318 h 382"/>
              <a:gd name="T86" fmla="*/ 76 w 363"/>
              <a:gd name="T87" fmla="*/ 310 h 382"/>
              <a:gd name="T88" fmla="*/ 14 w 363"/>
              <a:gd name="T89" fmla="*/ 299 h 382"/>
              <a:gd name="T90" fmla="*/ 23 w 363"/>
              <a:gd name="T91" fmla="*/ 262 h 382"/>
              <a:gd name="T92" fmla="*/ 34 w 363"/>
              <a:gd name="T93" fmla="*/ 190 h 382"/>
              <a:gd name="T94" fmla="*/ 14 w 363"/>
              <a:gd name="T95" fmla="*/ 134 h 382"/>
              <a:gd name="T96" fmla="*/ 201 w 363"/>
              <a:gd name="T97" fmla="*/ 8 h 382"/>
              <a:gd name="T98" fmla="*/ 210 w 363"/>
              <a:gd name="T99" fmla="*/ 14 h 382"/>
              <a:gd name="T100" fmla="*/ 215 w 363"/>
              <a:gd name="T101" fmla="*/ 34 h 382"/>
              <a:gd name="T102" fmla="*/ 218 w 363"/>
              <a:gd name="T103" fmla="*/ 59 h 382"/>
              <a:gd name="T104" fmla="*/ 207 w 363"/>
              <a:gd name="T105" fmla="*/ 78 h 382"/>
              <a:gd name="T106" fmla="*/ 207 w 363"/>
              <a:gd name="T107" fmla="*/ 89 h 382"/>
              <a:gd name="T108" fmla="*/ 196 w 363"/>
              <a:gd name="T109" fmla="*/ 112 h 382"/>
              <a:gd name="T110" fmla="*/ 182 w 363"/>
              <a:gd name="T111" fmla="*/ 131 h 382"/>
              <a:gd name="T112" fmla="*/ 182 w 363"/>
              <a:gd name="T113" fmla="*/ 154 h 382"/>
              <a:gd name="T114" fmla="*/ 173 w 363"/>
              <a:gd name="T115" fmla="*/ 167 h 382"/>
              <a:gd name="T116" fmla="*/ 304 w 363"/>
              <a:gd name="T117" fmla="*/ 226 h 3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3"/>
              <a:gd name="T178" fmla="*/ 0 h 382"/>
              <a:gd name="T179" fmla="*/ 363 w 363"/>
              <a:gd name="T180" fmla="*/ 382 h 3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3" h="382">
                <a:moveTo>
                  <a:pt x="324" y="265"/>
                </a:moveTo>
                <a:lnTo>
                  <a:pt x="321" y="268"/>
                </a:lnTo>
                <a:lnTo>
                  <a:pt x="318" y="268"/>
                </a:lnTo>
                <a:lnTo>
                  <a:pt x="321" y="265"/>
                </a:lnTo>
                <a:lnTo>
                  <a:pt x="318" y="265"/>
                </a:lnTo>
                <a:lnTo>
                  <a:pt x="318" y="268"/>
                </a:lnTo>
                <a:lnTo>
                  <a:pt x="310" y="265"/>
                </a:lnTo>
                <a:lnTo>
                  <a:pt x="310" y="262"/>
                </a:lnTo>
                <a:lnTo>
                  <a:pt x="307" y="262"/>
                </a:lnTo>
                <a:lnTo>
                  <a:pt x="304" y="262"/>
                </a:lnTo>
                <a:lnTo>
                  <a:pt x="302" y="260"/>
                </a:lnTo>
                <a:lnTo>
                  <a:pt x="299" y="260"/>
                </a:lnTo>
                <a:lnTo>
                  <a:pt x="293" y="260"/>
                </a:lnTo>
                <a:lnTo>
                  <a:pt x="291" y="257"/>
                </a:lnTo>
                <a:lnTo>
                  <a:pt x="291" y="254"/>
                </a:lnTo>
                <a:lnTo>
                  <a:pt x="282" y="248"/>
                </a:lnTo>
                <a:lnTo>
                  <a:pt x="277" y="248"/>
                </a:lnTo>
                <a:lnTo>
                  <a:pt x="271" y="251"/>
                </a:lnTo>
                <a:lnTo>
                  <a:pt x="265" y="260"/>
                </a:lnTo>
                <a:lnTo>
                  <a:pt x="263" y="262"/>
                </a:lnTo>
                <a:lnTo>
                  <a:pt x="260" y="265"/>
                </a:lnTo>
                <a:lnTo>
                  <a:pt x="260" y="273"/>
                </a:lnTo>
                <a:lnTo>
                  <a:pt x="263" y="276"/>
                </a:lnTo>
                <a:lnTo>
                  <a:pt x="265" y="276"/>
                </a:lnTo>
                <a:lnTo>
                  <a:pt x="271" y="276"/>
                </a:lnTo>
                <a:lnTo>
                  <a:pt x="279" y="279"/>
                </a:lnTo>
                <a:lnTo>
                  <a:pt x="288" y="279"/>
                </a:lnTo>
                <a:lnTo>
                  <a:pt x="293" y="276"/>
                </a:lnTo>
                <a:lnTo>
                  <a:pt x="296" y="273"/>
                </a:lnTo>
                <a:lnTo>
                  <a:pt x="302" y="268"/>
                </a:lnTo>
                <a:lnTo>
                  <a:pt x="302" y="271"/>
                </a:lnTo>
                <a:lnTo>
                  <a:pt x="304" y="273"/>
                </a:lnTo>
                <a:lnTo>
                  <a:pt x="307" y="273"/>
                </a:lnTo>
                <a:lnTo>
                  <a:pt x="307" y="271"/>
                </a:lnTo>
                <a:lnTo>
                  <a:pt x="307" y="268"/>
                </a:lnTo>
                <a:lnTo>
                  <a:pt x="310" y="268"/>
                </a:lnTo>
                <a:lnTo>
                  <a:pt x="310" y="271"/>
                </a:lnTo>
                <a:lnTo>
                  <a:pt x="310" y="273"/>
                </a:lnTo>
                <a:lnTo>
                  <a:pt x="310" y="271"/>
                </a:lnTo>
                <a:lnTo>
                  <a:pt x="313" y="271"/>
                </a:lnTo>
                <a:lnTo>
                  <a:pt x="313" y="268"/>
                </a:lnTo>
                <a:lnTo>
                  <a:pt x="316" y="271"/>
                </a:lnTo>
                <a:lnTo>
                  <a:pt x="316" y="273"/>
                </a:lnTo>
                <a:lnTo>
                  <a:pt x="313" y="276"/>
                </a:lnTo>
                <a:lnTo>
                  <a:pt x="310" y="276"/>
                </a:lnTo>
                <a:lnTo>
                  <a:pt x="310" y="279"/>
                </a:lnTo>
                <a:lnTo>
                  <a:pt x="310" y="282"/>
                </a:lnTo>
                <a:lnTo>
                  <a:pt x="304" y="279"/>
                </a:lnTo>
                <a:lnTo>
                  <a:pt x="302" y="282"/>
                </a:lnTo>
                <a:lnTo>
                  <a:pt x="302" y="285"/>
                </a:lnTo>
                <a:lnTo>
                  <a:pt x="304" y="287"/>
                </a:lnTo>
                <a:lnTo>
                  <a:pt x="310" y="287"/>
                </a:lnTo>
                <a:lnTo>
                  <a:pt x="313" y="287"/>
                </a:lnTo>
                <a:lnTo>
                  <a:pt x="310" y="290"/>
                </a:lnTo>
                <a:lnTo>
                  <a:pt x="310" y="293"/>
                </a:lnTo>
                <a:lnTo>
                  <a:pt x="313" y="293"/>
                </a:lnTo>
                <a:lnTo>
                  <a:pt x="318" y="296"/>
                </a:lnTo>
                <a:lnTo>
                  <a:pt x="321" y="290"/>
                </a:lnTo>
                <a:lnTo>
                  <a:pt x="321" y="285"/>
                </a:lnTo>
                <a:lnTo>
                  <a:pt x="327" y="279"/>
                </a:lnTo>
                <a:lnTo>
                  <a:pt x="327" y="276"/>
                </a:lnTo>
                <a:lnTo>
                  <a:pt x="330" y="276"/>
                </a:lnTo>
                <a:lnTo>
                  <a:pt x="332" y="279"/>
                </a:lnTo>
                <a:lnTo>
                  <a:pt x="335" y="279"/>
                </a:lnTo>
                <a:lnTo>
                  <a:pt x="338" y="279"/>
                </a:lnTo>
                <a:lnTo>
                  <a:pt x="335" y="282"/>
                </a:lnTo>
                <a:lnTo>
                  <a:pt x="332" y="282"/>
                </a:lnTo>
                <a:lnTo>
                  <a:pt x="332" y="285"/>
                </a:lnTo>
                <a:lnTo>
                  <a:pt x="330" y="285"/>
                </a:lnTo>
                <a:lnTo>
                  <a:pt x="332" y="285"/>
                </a:lnTo>
                <a:lnTo>
                  <a:pt x="335" y="285"/>
                </a:lnTo>
                <a:lnTo>
                  <a:pt x="335" y="287"/>
                </a:lnTo>
                <a:lnTo>
                  <a:pt x="335" y="290"/>
                </a:lnTo>
                <a:lnTo>
                  <a:pt x="332" y="290"/>
                </a:lnTo>
                <a:lnTo>
                  <a:pt x="332" y="287"/>
                </a:lnTo>
                <a:lnTo>
                  <a:pt x="332" y="290"/>
                </a:lnTo>
                <a:lnTo>
                  <a:pt x="332" y="293"/>
                </a:lnTo>
                <a:lnTo>
                  <a:pt x="335" y="290"/>
                </a:lnTo>
                <a:lnTo>
                  <a:pt x="335" y="293"/>
                </a:lnTo>
                <a:lnTo>
                  <a:pt x="335" y="296"/>
                </a:lnTo>
                <a:lnTo>
                  <a:pt x="335" y="293"/>
                </a:lnTo>
                <a:lnTo>
                  <a:pt x="338" y="293"/>
                </a:lnTo>
                <a:lnTo>
                  <a:pt x="338" y="296"/>
                </a:lnTo>
                <a:lnTo>
                  <a:pt x="335" y="301"/>
                </a:lnTo>
                <a:lnTo>
                  <a:pt x="338" y="301"/>
                </a:lnTo>
                <a:lnTo>
                  <a:pt x="335" y="301"/>
                </a:lnTo>
                <a:lnTo>
                  <a:pt x="332" y="304"/>
                </a:lnTo>
                <a:lnTo>
                  <a:pt x="332" y="301"/>
                </a:lnTo>
                <a:lnTo>
                  <a:pt x="330" y="301"/>
                </a:lnTo>
                <a:lnTo>
                  <a:pt x="330" y="299"/>
                </a:lnTo>
                <a:lnTo>
                  <a:pt x="330" y="301"/>
                </a:lnTo>
                <a:lnTo>
                  <a:pt x="327" y="301"/>
                </a:lnTo>
                <a:lnTo>
                  <a:pt x="324" y="307"/>
                </a:lnTo>
                <a:lnTo>
                  <a:pt x="321" y="307"/>
                </a:lnTo>
                <a:lnTo>
                  <a:pt x="318" y="307"/>
                </a:lnTo>
                <a:lnTo>
                  <a:pt x="318" y="313"/>
                </a:lnTo>
                <a:lnTo>
                  <a:pt x="321" y="313"/>
                </a:lnTo>
                <a:lnTo>
                  <a:pt x="327" y="313"/>
                </a:lnTo>
                <a:lnTo>
                  <a:pt x="324" y="313"/>
                </a:lnTo>
                <a:lnTo>
                  <a:pt x="327" y="315"/>
                </a:lnTo>
                <a:lnTo>
                  <a:pt x="327" y="318"/>
                </a:lnTo>
                <a:lnTo>
                  <a:pt x="327" y="315"/>
                </a:lnTo>
                <a:lnTo>
                  <a:pt x="321" y="315"/>
                </a:lnTo>
                <a:lnTo>
                  <a:pt x="318" y="315"/>
                </a:lnTo>
                <a:lnTo>
                  <a:pt x="316" y="313"/>
                </a:lnTo>
                <a:lnTo>
                  <a:pt x="313" y="310"/>
                </a:lnTo>
                <a:lnTo>
                  <a:pt x="316" y="313"/>
                </a:lnTo>
                <a:lnTo>
                  <a:pt x="316" y="315"/>
                </a:lnTo>
                <a:lnTo>
                  <a:pt x="318" y="318"/>
                </a:lnTo>
                <a:lnTo>
                  <a:pt x="307" y="318"/>
                </a:lnTo>
                <a:lnTo>
                  <a:pt x="310" y="318"/>
                </a:lnTo>
                <a:lnTo>
                  <a:pt x="310" y="321"/>
                </a:lnTo>
                <a:lnTo>
                  <a:pt x="313" y="324"/>
                </a:lnTo>
                <a:lnTo>
                  <a:pt x="313" y="326"/>
                </a:lnTo>
                <a:lnTo>
                  <a:pt x="318" y="329"/>
                </a:lnTo>
                <a:lnTo>
                  <a:pt x="321" y="329"/>
                </a:lnTo>
                <a:lnTo>
                  <a:pt x="324" y="332"/>
                </a:lnTo>
                <a:lnTo>
                  <a:pt x="324" y="335"/>
                </a:lnTo>
                <a:lnTo>
                  <a:pt x="327" y="335"/>
                </a:lnTo>
                <a:lnTo>
                  <a:pt x="324" y="338"/>
                </a:lnTo>
                <a:lnTo>
                  <a:pt x="324" y="340"/>
                </a:lnTo>
                <a:lnTo>
                  <a:pt x="327" y="340"/>
                </a:lnTo>
                <a:lnTo>
                  <a:pt x="330" y="338"/>
                </a:lnTo>
                <a:lnTo>
                  <a:pt x="332" y="340"/>
                </a:lnTo>
                <a:lnTo>
                  <a:pt x="338" y="340"/>
                </a:lnTo>
                <a:lnTo>
                  <a:pt x="335" y="343"/>
                </a:lnTo>
                <a:lnTo>
                  <a:pt x="338" y="343"/>
                </a:lnTo>
                <a:lnTo>
                  <a:pt x="344" y="343"/>
                </a:lnTo>
                <a:lnTo>
                  <a:pt x="344" y="346"/>
                </a:lnTo>
                <a:lnTo>
                  <a:pt x="346" y="346"/>
                </a:lnTo>
                <a:lnTo>
                  <a:pt x="349" y="343"/>
                </a:lnTo>
                <a:lnTo>
                  <a:pt x="349" y="346"/>
                </a:lnTo>
                <a:lnTo>
                  <a:pt x="352" y="349"/>
                </a:lnTo>
                <a:lnTo>
                  <a:pt x="355" y="352"/>
                </a:lnTo>
                <a:lnTo>
                  <a:pt x="352" y="354"/>
                </a:lnTo>
                <a:lnTo>
                  <a:pt x="357" y="357"/>
                </a:lnTo>
                <a:lnTo>
                  <a:pt x="360" y="357"/>
                </a:lnTo>
                <a:lnTo>
                  <a:pt x="363" y="357"/>
                </a:lnTo>
                <a:lnTo>
                  <a:pt x="360" y="357"/>
                </a:lnTo>
                <a:lnTo>
                  <a:pt x="363" y="360"/>
                </a:lnTo>
                <a:lnTo>
                  <a:pt x="360" y="360"/>
                </a:lnTo>
                <a:lnTo>
                  <a:pt x="357" y="357"/>
                </a:lnTo>
                <a:lnTo>
                  <a:pt x="355" y="360"/>
                </a:lnTo>
                <a:lnTo>
                  <a:pt x="357" y="363"/>
                </a:lnTo>
                <a:lnTo>
                  <a:pt x="360" y="363"/>
                </a:lnTo>
                <a:lnTo>
                  <a:pt x="360" y="366"/>
                </a:lnTo>
                <a:lnTo>
                  <a:pt x="357" y="368"/>
                </a:lnTo>
                <a:lnTo>
                  <a:pt x="357" y="366"/>
                </a:lnTo>
                <a:lnTo>
                  <a:pt x="355" y="366"/>
                </a:lnTo>
                <a:lnTo>
                  <a:pt x="357" y="368"/>
                </a:lnTo>
                <a:lnTo>
                  <a:pt x="355" y="368"/>
                </a:lnTo>
                <a:lnTo>
                  <a:pt x="352" y="371"/>
                </a:lnTo>
                <a:lnTo>
                  <a:pt x="352" y="374"/>
                </a:lnTo>
                <a:lnTo>
                  <a:pt x="352" y="377"/>
                </a:lnTo>
                <a:lnTo>
                  <a:pt x="346" y="366"/>
                </a:lnTo>
                <a:lnTo>
                  <a:pt x="346" y="368"/>
                </a:lnTo>
                <a:lnTo>
                  <a:pt x="341" y="371"/>
                </a:lnTo>
                <a:lnTo>
                  <a:pt x="338" y="377"/>
                </a:lnTo>
                <a:lnTo>
                  <a:pt x="335" y="382"/>
                </a:lnTo>
                <a:lnTo>
                  <a:pt x="332" y="382"/>
                </a:lnTo>
                <a:lnTo>
                  <a:pt x="332" y="379"/>
                </a:lnTo>
                <a:lnTo>
                  <a:pt x="338" y="374"/>
                </a:lnTo>
                <a:lnTo>
                  <a:pt x="338" y="371"/>
                </a:lnTo>
                <a:lnTo>
                  <a:pt x="338" y="368"/>
                </a:lnTo>
                <a:lnTo>
                  <a:pt x="341" y="366"/>
                </a:lnTo>
                <a:lnTo>
                  <a:pt x="344" y="360"/>
                </a:lnTo>
                <a:lnTo>
                  <a:pt x="341" y="363"/>
                </a:lnTo>
                <a:lnTo>
                  <a:pt x="341" y="366"/>
                </a:lnTo>
                <a:lnTo>
                  <a:pt x="341" y="363"/>
                </a:lnTo>
                <a:lnTo>
                  <a:pt x="341" y="360"/>
                </a:lnTo>
                <a:lnTo>
                  <a:pt x="338" y="366"/>
                </a:lnTo>
                <a:lnTo>
                  <a:pt x="338" y="368"/>
                </a:lnTo>
                <a:lnTo>
                  <a:pt x="335" y="368"/>
                </a:lnTo>
                <a:lnTo>
                  <a:pt x="335" y="366"/>
                </a:lnTo>
                <a:lnTo>
                  <a:pt x="335" y="363"/>
                </a:lnTo>
                <a:lnTo>
                  <a:pt x="330" y="357"/>
                </a:lnTo>
                <a:lnTo>
                  <a:pt x="330" y="354"/>
                </a:lnTo>
                <a:lnTo>
                  <a:pt x="330" y="352"/>
                </a:lnTo>
                <a:lnTo>
                  <a:pt x="327" y="352"/>
                </a:lnTo>
                <a:lnTo>
                  <a:pt x="327" y="354"/>
                </a:lnTo>
                <a:lnTo>
                  <a:pt x="324" y="354"/>
                </a:lnTo>
                <a:lnTo>
                  <a:pt x="318" y="352"/>
                </a:lnTo>
                <a:lnTo>
                  <a:pt x="318" y="349"/>
                </a:lnTo>
                <a:lnTo>
                  <a:pt x="316" y="349"/>
                </a:lnTo>
                <a:lnTo>
                  <a:pt x="318" y="346"/>
                </a:lnTo>
                <a:lnTo>
                  <a:pt x="316" y="346"/>
                </a:lnTo>
                <a:lnTo>
                  <a:pt x="313" y="349"/>
                </a:lnTo>
                <a:lnTo>
                  <a:pt x="310" y="346"/>
                </a:lnTo>
                <a:lnTo>
                  <a:pt x="307" y="346"/>
                </a:lnTo>
                <a:lnTo>
                  <a:pt x="304" y="346"/>
                </a:lnTo>
                <a:lnTo>
                  <a:pt x="307" y="343"/>
                </a:lnTo>
                <a:lnTo>
                  <a:pt x="307" y="340"/>
                </a:lnTo>
                <a:lnTo>
                  <a:pt x="307" y="338"/>
                </a:lnTo>
                <a:lnTo>
                  <a:pt x="304" y="338"/>
                </a:lnTo>
                <a:lnTo>
                  <a:pt x="302" y="335"/>
                </a:lnTo>
                <a:lnTo>
                  <a:pt x="304" y="332"/>
                </a:lnTo>
                <a:lnTo>
                  <a:pt x="302" y="332"/>
                </a:lnTo>
                <a:lnTo>
                  <a:pt x="302" y="335"/>
                </a:lnTo>
                <a:lnTo>
                  <a:pt x="299" y="335"/>
                </a:lnTo>
                <a:lnTo>
                  <a:pt x="299" y="332"/>
                </a:lnTo>
                <a:lnTo>
                  <a:pt x="293" y="332"/>
                </a:lnTo>
                <a:lnTo>
                  <a:pt x="291" y="329"/>
                </a:lnTo>
                <a:lnTo>
                  <a:pt x="282" y="324"/>
                </a:lnTo>
                <a:lnTo>
                  <a:pt x="282" y="326"/>
                </a:lnTo>
                <a:lnTo>
                  <a:pt x="277" y="324"/>
                </a:lnTo>
                <a:lnTo>
                  <a:pt x="277" y="326"/>
                </a:lnTo>
                <a:lnTo>
                  <a:pt x="274" y="326"/>
                </a:lnTo>
                <a:lnTo>
                  <a:pt x="277" y="329"/>
                </a:lnTo>
                <a:lnTo>
                  <a:pt x="279" y="329"/>
                </a:lnTo>
                <a:lnTo>
                  <a:pt x="282" y="332"/>
                </a:lnTo>
                <a:lnTo>
                  <a:pt x="285" y="332"/>
                </a:lnTo>
                <a:lnTo>
                  <a:pt x="288" y="335"/>
                </a:lnTo>
                <a:lnTo>
                  <a:pt x="288" y="338"/>
                </a:lnTo>
                <a:lnTo>
                  <a:pt x="288" y="340"/>
                </a:lnTo>
                <a:lnTo>
                  <a:pt x="288" y="343"/>
                </a:lnTo>
                <a:lnTo>
                  <a:pt x="291" y="349"/>
                </a:lnTo>
                <a:lnTo>
                  <a:pt x="288" y="349"/>
                </a:lnTo>
                <a:lnTo>
                  <a:pt x="288" y="346"/>
                </a:lnTo>
                <a:lnTo>
                  <a:pt x="285" y="346"/>
                </a:lnTo>
                <a:lnTo>
                  <a:pt x="285" y="349"/>
                </a:lnTo>
                <a:lnTo>
                  <a:pt x="282" y="352"/>
                </a:lnTo>
                <a:lnTo>
                  <a:pt x="285" y="354"/>
                </a:lnTo>
                <a:lnTo>
                  <a:pt x="288" y="354"/>
                </a:lnTo>
                <a:lnTo>
                  <a:pt x="285" y="363"/>
                </a:lnTo>
                <a:lnTo>
                  <a:pt x="279" y="366"/>
                </a:lnTo>
                <a:lnTo>
                  <a:pt x="274" y="368"/>
                </a:lnTo>
                <a:lnTo>
                  <a:pt x="274" y="366"/>
                </a:lnTo>
                <a:lnTo>
                  <a:pt x="271" y="360"/>
                </a:lnTo>
                <a:lnTo>
                  <a:pt x="271" y="357"/>
                </a:lnTo>
                <a:lnTo>
                  <a:pt x="274" y="352"/>
                </a:lnTo>
                <a:lnTo>
                  <a:pt x="271" y="352"/>
                </a:lnTo>
                <a:lnTo>
                  <a:pt x="271" y="354"/>
                </a:lnTo>
                <a:lnTo>
                  <a:pt x="268" y="352"/>
                </a:lnTo>
                <a:lnTo>
                  <a:pt x="265" y="349"/>
                </a:lnTo>
                <a:lnTo>
                  <a:pt x="265" y="346"/>
                </a:lnTo>
                <a:lnTo>
                  <a:pt x="263" y="352"/>
                </a:lnTo>
                <a:lnTo>
                  <a:pt x="263" y="354"/>
                </a:lnTo>
                <a:lnTo>
                  <a:pt x="263" y="346"/>
                </a:lnTo>
                <a:lnTo>
                  <a:pt x="260" y="346"/>
                </a:lnTo>
                <a:lnTo>
                  <a:pt x="260" y="343"/>
                </a:lnTo>
                <a:lnTo>
                  <a:pt x="257" y="346"/>
                </a:lnTo>
                <a:lnTo>
                  <a:pt x="257" y="349"/>
                </a:lnTo>
                <a:lnTo>
                  <a:pt x="254" y="346"/>
                </a:lnTo>
                <a:lnTo>
                  <a:pt x="251" y="349"/>
                </a:lnTo>
                <a:lnTo>
                  <a:pt x="249" y="349"/>
                </a:lnTo>
                <a:lnTo>
                  <a:pt x="251" y="346"/>
                </a:lnTo>
                <a:lnTo>
                  <a:pt x="249" y="346"/>
                </a:lnTo>
                <a:lnTo>
                  <a:pt x="249" y="349"/>
                </a:lnTo>
                <a:lnTo>
                  <a:pt x="249" y="354"/>
                </a:lnTo>
                <a:lnTo>
                  <a:pt x="246" y="354"/>
                </a:lnTo>
                <a:lnTo>
                  <a:pt x="246" y="357"/>
                </a:lnTo>
                <a:lnTo>
                  <a:pt x="246" y="363"/>
                </a:lnTo>
                <a:lnTo>
                  <a:pt x="243" y="360"/>
                </a:lnTo>
                <a:lnTo>
                  <a:pt x="243" y="363"/>
                </a:lnTo>
                <a:lnTo>
                  <a:pt x="240" y="366"/>
                </a:lnTo>
                <a:lnTo>
                  <a:pt x="238" y="363"/>
                </a:lnTo>
                <a:lnTo>
                  <a:pt x="238" y="366"/>
                </a:lnTo>
                <a:lnTo>
                  <a:pt x="235" y="366"/>
                </a:lnTo>
                <a:lnTo>
                  <a:pt x="235" y="363"/>
                </a:lnTo>
                <a:lnTo>
                  <a:pt x="232" y="363"/>
                </a:lnTo>
                <a:lnTo>
                  <a:pt x="235" y="363"/>
                </a:lnTo>
                <a:lnTo>
                  <a:pt x="235" y="360"/>
                </a:lnTo>
                <a:lnTo>
                  <a:pt x="232" y="360"/>
                </a:lnTo>
                <a:lnTo>
                  <a:pt x="229" y="360"/>
                </a:lnTo>
                <a:lnTo>
                  <a:pt x="229" y="363"/>
                </a:lnTo>
                <a:lnTo>
                  <a:pt x="226" y="363"/>
                </a:lnTo>
                <a:lnTo>
                  <a:pt x="221" y="357"/>
                </a:lnTo>
                <a:lnTo>
                  <a:pt x="218" y="360"/>
                </a:lnTo>
                <a:lnTo>
                  <a:pt x="218" y="357"/>
                </a:lnTo>
                <a:lnTo>
                  <a:pt x="221" y="357"/>
                </a:lnTo>
                <a:lnTo>
                  <a:pt x="218" y="354"/>
                </a:lnTo>
                <a:lnTo>
                  <a:pt x="215" y="357"/>
                </a:lnTo>
                <a:lnTo>
                  <a:pt x="212" y="357"/>
                </a:lnTo>
                <a:lnTo>
                  <a:pt x="210" y="354"/>
                </a:lnTo>
                <a:lnTo>
                  <a:pt x="204" y="354"/>
                </a:lnTo>
                <a:lnTo>
                  <a:pt x="198" y="352"/>
                </a:lnTo>
                <a:lnTo>
                  <a:pt x="196" y="349"/>
                </a:lnTo>
                <a:lnTo>
                  <a:pt x="196" y="346"/>
                </a:lnTo>
                <a:lnTo>
                  <a:pt x="198" y="346"/>
                </a:lnTo>
                <a:lnTo>
                  <a:pt x="198" y="343"/>
                </a:lnTo>
                <a:lnTo>
                  <a:pt x="204" y="340"/>
                </a:lnTo>
                <a:lnTo>
                  <a:pt x="204" y="346"/>
                </a:lnTo>
                <a:lnTo>
                  <a:pt x="207" y="346"/>
                </a:lnTo>
                <a:lnTo>
                  <a:pt x="207" y="349"/>
                </a:lnTo>
                <a:lnTo>
                  <a:pt x="207" y="352"/>
                </a:lnTo>
                <a:lnTo>
                  <a:pt x="210" y="352"/>
                </a:lnTo>
                <a:lnTo>
                  <a:pt x="210" y="349"/>
                </a:lnTo>
                <a:lnTo>
                  <a:pt x="210" y="346"/>
                </a:lnTo>
                <a:lnTo>
                  <a:pt x="210" y="343"/>
                </a:lnTo>
                <a:lnTo>
                  <a:pt x="204" y="338"/>
                </a:lnTo>
                <a:lnTo>
                  <a:pt x="201" y="335"/>
                </a:lnTo>
                <a:lnTo>
                  <a:pt x="198" y="332"/>
                </a:lnTo>
                <a:lnTo>
                  <a:pt x="201" y="326"/>
                </a:lnTo>
                <a:lnTo>
                  <a:pt x="204" y="324"/>
                </a:lnTo>
                <a:lnTo>
                  <a:pt x="204" y="321"/>
                </a:lnTo>
                <a:lnTo>
                  <a:pt x="201" y="318"/>
                </a:lnTo>
                <a:lnTo>
                  <a:pt x="201" y="321"/>
                </a:lnTo>
                <a:lnTo>
                  <a:pt x="198" y="324"/>
                </a:lnTo>
                <a:lnTo>
                  <a:pt x="198" y="326"/>
                </a:lnTo>
                <a:lnTo>
                  <a:pt x="198" y="329"/>
                </a:lnTo>
                <a:lnTo>
                  <a:pt x="198" y="332"/>
                </a:lnTo>
                <a:lnTo>
                  <a:pt x="196" y="329"/>
                </a:lnTo>
                <a:lnTo>
                  <a:pt x="193" y="329"/>
                </a:lnTo>
                <a:lnTo>
                  <a:pt x="190" y="326"/>
                </a:lnTo>
                <a:lnTo>
                  <a:pt x="187" y="326"/>
                </a:lnTo>
                <a:lnTo>
                  <a:pt x="190" y="326"/>
                </a:lnTo>
                <a:lnTo>
                  <a:pt x="190" y="324"/>
                </a:lnTo>
                <a:lnTo>
                  <a:pt x="184" y="326"/>
                </a:lnTo>
                <a:lnTo>
                  <a:pt x="182" y="326"/>
                </a:lnTo>
                <a:lnTo>
                  <a:pt x="179" y="326"/>
                </a:lnTo>
                <a:lnTo>
                  <a:pt x="179" y="324"/>
                </a:lnTo>
                <a:lnTo>
                  <a:pt x="179" y="318"/>
                </a:lnTo>
                <a:lnTo>
                  <a:pt x="176" y="318"/>
                </a:lnTo>
                <a:lnTo>
                  <a:pt x="173" y="318"/>
                </a:lnTo>
                <a:lnTo>
                  <a:pt x="173" y="313"/>
                </a:lnTo>
                <a:lnTo>
                  <a:pt x="173" y="310"/>
                </a:lnTo>
                <a:lnTo>
                  <a:pt x="173" y="307"/>
                </a:lnTo>
                <a:lnTo>
                  <a:pt x="162" y="307"/>
                </a:lnTo>
                <a:lnTo>
                  <a:pt x="157" y="310"/>
                </a:lnTo>
                <a:lnTo>
                  <a:pt x="157" y="307"/>
                </a:lnTo>
                <a:lnTo>
                  <a:pt x="157" y="304"/>
                </a:lnTo>
                <a:lnTo>
                  <a:pt x="157" y="301"/>
                </a:lnTo>
                <a:lnTo>
                  <a:pt x="159" y="301"/>
                </a:lnTo>
                <a:lnTo>
                  <a:pt x="159" y="304"/>
                </a:lnTo>
                <a:lnTo>
                  <a:pt x="159" y="299"/>
                </a:lnTo>
                <a:lnTo>
                  <a:pt x="154" y="299"/>
                </a:lnTo>
                <a:lnTo>
                  <a:pt x="151" y="299"/>
                </a:lnTo>
                <a:lnTo>
                  <a:pt x="148" y="299"/>
                </a:lnTo>
                <a:lnTo>
                  <a:pt x="143" y="304"/>
                </a:lnTo>
                <a:lnTo>
                  <a:pt x="137" y="307"/>
                </a:lnTo>
                <a:lnTo>
                  <a:pt x="137" y="304"/>
                </a:lnTo>
                <a:lnTo>
                  <a:pt x="134" y="304"/>
                </a:lnTo>
                <a:lnTo>
                  <a:pt x="134" y="307"/>
                </a:lnTo>
                <a:lnTo>
                  <a:pt x="134" y="304"/>
                </a:lnTo>
                <a:lnTo>
                  <a:pt x="131" y="304"/>
                </a:lnTo>
                <a:lnTo>
                  <a:pt x="134" y="310"/>
                </a:lnTo>
                <a:lnTo>
                  <a:pt x="134" y="313"/>
                </a:lnTo>
                <a:lnTo>
                  <a:pt x="134" y="310"/>
                </a:lnTo>
                <a:lnTo>
                  <a:pt x="140" y="310"/>
                </a:lnTo>
                <a:lnTo>
                  <a:pt x="137" y="313"/>
                </a:lnTo>
                <a:lnTo>
                  <a:pt x="140" y="318"/>
                </a:lnTo>
                <a:lnTo>
                  <a:pt x="143" y="318"/>
                </a:lnTo>
                <a:lnTo>
                  <a:pt x="145" y="315"/>
                </a:lnTo>
                <a:lnTo>
                  <a:pt x="145" y="318"/>
                </a:lnTo>
                <a:lnTo>
                  <a:pt x="143" y="318"/>
                </a:lnTo>
                <a:lnTo>
                  <a:pt x="143" y="321"/>
                </a:lnTo>
                <a:lnTo>
                  <a:pt x="134" y="321"/>
                </a:lnTo>
                <a:lnTo>
                  <a:pt x="131" y="324"/>
                </a:lnTo>
                <a:lnTo>
                  <a:pt x="126" y="326"/>
                </a:lnTo>
                <a:lnTo>
                  <a:pt x="109" y="324"/>
                </a:lnTo>
                <a:lnTo>
                  <a:pt x="92" y="318"/>
                </a:lnTo>
                <a:lnTo>
                  <a:pt x="76" y="310"/>
                </a:lnTo>
                <a:lnTo>
                  <a:pt x="67" y="304"/>
                </a:lnTo>
                <a:lnTo>
                  <a:pt x="56" y="304"/>
                </a:lnTo>
                <a:lnTo>
                  <a:pt x="48" y="304"/>
                </a:lnTo>
                <a:lnTo>
                  <a:pt x="23" y="304"/>
                </a:lnTo>
                <a:lnTo>
                  <a:pt x="17" y="310"/>
                </a:lnTo>
                <a:lnTo>
                  <a:pt x="11" y="304"/>
                </a:lnTo>
                <a:lnTo>
                  <a:pt x="11" y="299"/>
                </a:lnTo>
                <a:lnTo>
                  <a:pt x="14" y="299"/>
                </a:lnTo>
                <a:lnTo>
                  <a:pt x="17" y="299"/>
                </a:lnTo>
                <a:lnTo>
                  <a:pt x="20" y="293"/>
                </a:lnTo>
                <a:lnTo>
                  <a:pt x="20" y="287"/>
                </a:lnTo>
                <a:lnTo>
                  <a:pt x="20" y="285"/>
                </a:lnTo>
                <a:lnTo>
                  <a:pt x="17" y="285"/>
                </a:lnTo>
                <a:lnTo>
                  <a:pt x="23" y="276"/>
                </a:lnTo>
                <a:lnTo>
                  <a:pt x="25" y="271"/>
                </a:lnTo>
                <a:lnTo>
                  <a:pt x="23" y="262"/>
                </a:lnTo>
                <a:lnTo>
                  <a:pt x="20" y="254"/>
                </a:lnTo>
                <a:lnTo>
                  <a:pt x="20" y="248"/>
                </a:lnTo>
                <a:lnTo>
                  <a:pt x="25" y="240"/>
                </a:lnTo>
                <a:lnTo>
                  <a:pt x="23" y="232"/>
                </a:lnTo>
                <a:lnTo>
                  <a:pt x="28" y="218"/>
                </a:lnTo>
                <a:lnTo>
                  <a:pt x="34" y="204"/>
                </a:lnTo>
                <a:lnTo>
                  <a:pt x="34" y="201"/>
                </a:lnTo>
                <a:lnTo>
                  <a:pt x="34" y="190"/>
                </a:lnTo>
                <a:lnTo>
                  <a:pt x="34" y="187"/>
                </a:lnTo>
                <a:lnTo>
                  <a:pt x="37" y="187"/>
                </a:lnTo>
                <a:lnTo>
                  <a:pt x="37" y="184"/>
                </a:lnTo>
                <a:lnTo>
                  <a:pt x="34" y="170"/>
                </a:lnTo>
                <a:lnTo>
                  <a:pt x="25" y="159"/>
                </a:lnTo>
                <a:lnTo>
                  <a:pt x="28" y="156"/>
                </a:lnTo>
                <a:lnTo>
                  <a:pt x="23" y="145"/>
                </a:lnTo>
                <a:lnTo>
                  <a:pt x="14" y="134"/>
                </a:lnTo>
                <a:lnTo>
                  <a:pt x="14" y="123"/>
                </a:lnTo>
                <a:lnTo>
                  <a:pt x="14" y="114"/>
                </a:lnTo>
                <a:lnTo>
                  <a:pt x="6" y="106"/>
                </a:lnTo>
                <a:lnTo>
                  <a:pt x="0" y="95"/>
                </a:lnTo>
                <a:lnTo>
                  <a:pt x="0" y="0"/>
                </a:lnTo>
                <a:lnTo>
                  <a:pt x="207" y="0"/>
                </a:lnTo>
                <a:lnTo>
                  <a:pt x="201" y="6"/>
                </a:lnTo>
                <a:lnTo>
                  <a:pt x="201" y="8"/>
                </a:lnTo>
                <a:lnTo>
                  <a:pt x="204" y="8"/>
                </a:lnTo>
                <a:lnTo>
                  <a:pt x="207" y="8"/>
                </a:lnTo>
                <a:lnTo>
                  <a:pt x="210" y="8"/>
                </a:lnTo>
                <a:lnTo>
                  <a:pt x="210" y="6"/>
                </a:lnTo>
                <a:lnTo>
                  <a:pt x="210" y="3"/>
                </a:lnTo>
                <a:lnTo>
                  <a:pt x="212" y="3"/>
                </a:lnTo>
                <a:lnTo>
                  <a:pt x="212" y="8"/>
                </a:lnTo>
                <a:lnTo>
                  <a:pt x="210" y="14"/>
                </a:lnTo>
                <a:lnTo>
                  <a:pt x="207" y="22"/>
                </a:lnTo>
                <a:lnTo>
                  <a:pt x="210" y="25"/>
                </a:lnTo>
                <a:lnTo>
                  <a:pt x="212" y="25"/>
                </a:lnTo>
                <a:lnTo>
                  <a:pt x="215" y="28"/>
                </a:lnTo>
                <a:lnTo>
                  <a:pt x="210" y="34"/>
                </a:lnTo>
                <a:lnTo>
                  <a:pt x="207" y="39"/>
                </a:lnTo>
                <a:lnTo>
                  <a:pt x="210" y="39"/>
                </a:lnTo>
                <a:lnTo>
                  <a:pt x="215" y="34"/>
                </a:lnTo>
                <a:lnTo>
                  <a:pt x="218" y="36"/>
                </a:lnTo>
                <a:lnTo>
                  <a:pt x="215" y="39"/>
                </a:lnTo>
                <a:lnTo>
                  <a:pt x="212" y="42"/>
                </a:lnTo>
                <a:lnTo>
                  <a:pt x="218" y="48"/>
                </a:lnTo>
                <a:lnTo>
                  <a:pt x="215" y="48"/>
                </a:lnTo>
                <a:lnTo>
                  <a:pt x="212" y="48"/>
                </a:lnTo>
                <a:lnTo>
                  <a:pt x="210" y="48"/>
                </a:lnTo>
                <a:lnTo>
                  <a:pt x="218" y="59"/>
                </a:lnTo>
                <a:lnTo>
                  <a:pt x="226" y="67"/>
                </a:lnTo>
                <a:lnTo>
                  <a:pt x="221" y="67"/>
                </a:lnTo>
                <a:lnTo>
                  <a:pt x="221" y="70"/>
                </a:lnTo>
                <a:lnTo>
                  <a:pt x="221" y="73"/>
                </a:lnTo>
                <a:lnTo>
                  <a:pt x="218" y="73"/>
                </a:lnTo>
                <a:lnTo>
                  <a:pt x="212" y="75"/>
                </a:lnTo>
                <a:lnTo>
                  <a:pt x="210" y="75"/>
                </a:lnTo>
                <a:lnTo>
                  <a:pt x="207" y="78"/>
                </a:lnTo>
                <a:lnTo>
                  <a:pt x="210" y="81"/>
                </a:lnTo>
                <a:lnTo>
                  <a:pt x="215" y="81"/>
                </a:lnTo>
                <a:lnTo>
                  <a:pt x="215" y="78"/>
                </a:lnTo>
                <a:lnTo>
                  <a:pt x="218" y="81"/>
                </a:lnTo>
                <a:lnTo>
                  <a:pt x="215" y="84"/>
                </a:lnTo>
                <a:lnTo>
                  <a:pt x="212" y="89"/>
                </a:lnTo>
                <a:lnTo>
                  <a:pt x="207" y="87"/>
                </a:lnTo>
                <a:lnTo>
                  <a:pt x="207" y="89"/>
                </a:lnTo>
                <a:lnTo>
                  <a:pt x="210" y="92"/>
                </a:lnTo>
                <a:lnTo>
                  <a:pt x="212" y="92"/>
                </a:lnTo>
                <a:lnTo>
                  <a:pt x="212" y="95"/>
                </a:lnTo>
                <a:lnTo>
                  <a:pt x="207" y="101"/>
                </a:lnTo>
                <a:lnTo>
                  <a:pt x="198" y="106"/>
                </a:lnTo>
                <a:lnTo>
                  <a:pt x="198" y="109"/>
                </a:lnTo>
                <a:lnTo>
                  <a:pt x="198" y="112"/>
                </a:lnTo>
                <a:lnTo>
                  <a:pt x="196" y="112"/>
                </a:lnTo>
                <a:lnTo>
                  <a:pt x="193" y="112"/>
                </a:lnTo>
                <a:lnTo>
                  <a:pt x="193" y="114"/>
                </a:lnTo>
                <a:lnTo>
                  <a:pt x="193" y="117"/>
                </a:lnTo>
                <a:lnTo>
                  <a:pt x="198" y="117"/>
                </a:lnTo>
                <a:lnTo>
                  <a:pt x="193" y="120"/>
                </a:lnTo>
                <a:lnTo>
                  <a:pt x="190" y="131"/>
                </a:lnTo>
                <a:lnTo>
                  <a:pt x="182" y="128"/>
                </a:lnTo>
                <a:lnTo>
                  <a:pt x="182" y="131"/>
                </a:lnTo>
                <a:lnTo>
                  <a:pt x="184" y="134"/>
                </a:lnTo>
                <a:lnTo>
                  <a:pt x="190" y="137"/>
                </a:lnTo>
                <a:lnTo>
                  <a:pt x="184" y="140"/>
                </a:lnTo>
                <a:lnTo>
                  <a:pt x="182" y="140"/>
                </a:lnTo>
                <a:lnTo>
                  <a:pt x="182" y="145"/>
                </a:lnTo>
                <a:lnTo>
                  <a:pt x="184" y="148"/>
                </a:lnTo>
                <a:lnTo>
                  <a:pt x="184" y="151"/>
                </a:lnTo>
                <a:lnTo>
                  <a:pt x="182" y="154"/>
                </a:lnTo>
                <a:lnTo>
                  <a:pt x="179" y="148"/>
                </a:lnTo>
                <a:lnTo>
                  <a:pt x="176" y="151"/>
                </a:lnTo>
                <a:lnTo>
                  <a:pt x="179" y="154"/>
                </a:lnTo>
                <a:lnTo>
                  <a:pt x="182" y="159"/>
                </a:lnTo>
                <a:lnTo>
                  <a:pt x="182" y="162"/>
                </a:lnTo>
                <a:lnTo>
                  <a:pt x="176" y="165"/>
                </a:lnTo>
                <a:lnTo>
                  <a:pt x="173" y="165"/>
                </a:lnTo>
                <a:lnTo>
                  <a:pt x="173" y="167"/>
                </a:lnTo>
                <a:lnTo>
                  <a:pt x="176" y="170"/>
                </a:lnTo>
                <a:lnTo>
                  <a:pt x="173" y="176"/>
                </a:lnTo>
                <a:lnTo>
                  <a:pt x="176" y="181"/>
                </a:lnTo>
                <a:lnTo>
                  <a:pt x="176" y="184"/>
                </a:lnTo>
                <a:lnTo>
                  <a:pt x="173" y="190"/>
                </a:lnTo>
                <a:lnTo>
                  <a:pt x="310" y="190"/>
                </a:lnTo>
                <a:lnTo>
                  <a:pt x="307" y="207"/>
                </a:lnTo>
                <a:lnTo>
                  <a:pt x="304" y="226"/>
                </a:lnTo>
                <a:lnTo>
                  <a:pt x="304" y="229"/>
                </a:lnTo>
                <a:lnTo>
                  <a:pt x="307" y="232"/>
                </a:lnTo>
                <a:lnTo>
                  <a:pt x="313" y="240"/>
                </a:lnTo>
                <a:lnTo>
                  <a:pt x="316" y="246"/>
                </a:lnTo>
                <a:lnTo>
                  <a:pt x="318" y="257"/>
                </a:lnTo>
                <a:lnTo>
                  <a:pt x="321" y="265"/>
                </a:lnTo>
                <a:lnTo>
                  <a:pt x="324" y="265"/>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2" name="Freeform 176">
            <a:extLst>
              <a:ext uri="{FF2B5EF4-FFF2-40B4-BE49-F238E27FC236}">
                <a16:creationId xmlns:a16="http://schemas.microsoft.com/office/drawing/2014/main" xmlns="" id="{D47D2310-8308-4B91-84D9-E59CDA26DB51}"/>
              </a:ext>
            </a:extLst>
          </p:cNvPr>
          <p:cNvSpPr>
            <a:spLocks/>
          </p:cNvSpPr>
          <p:nvPr/>
        </p:nvSpPr>
        <p:spPr bwMode="auto">
          <a:xfrm>
            <a:off x="16005645" y="6665804"/>
            <a:ext cx="1820417" cy="922413"/>
          </a:xfrm>
          <a:custGeom>
            <a:avLst/>
            <a:gdLst>
              <a:gd name="T0" fmla="*/ 606 w 620"/>
              <a:gd name="T1" fmla="*/ 3 h 324"/>
              <a:gd name="T2" fmla="*/ 0 w 620"/>
              <a:gd name="T3" fmla="*/ 0 h 324"/>
              <a:gd name="T4" fmla="*/ 221 w 620"/>
              <a:gd name="T5" fmla="*/ 50 h 324"/>
              <a:gd name="T6" fmla="*/ 229 w 620"/>
              <a:gd name="T7" fmla="*/ 234 h 324"/>
              <a:gd name="T8" fmla="*/ 243 w 620"/>
              <a:gd name="T9" fmla="*/ 251 h 324"/>
              <a:gd name="T10" fmla="*/ 254 w 620"/>
              <a:gd name="T11" fmla="*/ 248 h 324"/>
              <a:gd name="T12" fmla="*/ 265 w 620"/>
              <a:gd name="T13" fmla="*/ 248 h 324"/>
              <a:gd name="T14" fmla="*/ 268 w 620"/>
              <a:gd name="T15" fmla="*/ 245 h 324"/>
              <a:gd name="T16" fmla="*/ 279 w 620"/>
              <a:gd name="T17" fmla="*/ 262 h 324"/>
              <a:gd name="T18" fmla="*/ 296 w 620"/>
              <a:gd name="T19" fmla="*/ 271 h 324"/>
              <a:gd name="T20" fmla="*/ 310 w 620"/>
              <a:gd name="T21" fmla="*/ 273 h 324"/>
              <a:gd name="T22" fmla="*/ 315 w 620"/>
              <a:gd name="T23" fmla="*/ 273 h 324"/>
              <a:gd name="T24" fmla="*/ 321 w 620"/>
              <a:gd name="T25" fmla="*/ 273 h 324"/>
              <a:gd name="T26" fmla="*/ 327 w 620"/>
              <a:gd name="T27" fmla="*/ 279 h 324"/>
              <a:gd name="T28" fmla="*/ 335 w 620"/>
              <a:gd name="T29" fmla="*/ 282 h 324"/>
              <a:gd name="T30" fmla="*/ 338 w 620"/>
              <a:gd name="T31" fmla="*/ 276 h 324"/>
              <a:gd name="T32" fmla="*/ 360 w 620"/>
              <a:gd name="T33" fmla="*/ 287 h 324"/>
              <a:gd name="T34" fmla="*/ 368 w 620"/>
              <a:gd name="T35" fmla="*/ 296 h 324"/>
              <a:gd name="T36" fmla="*/ 374 w 620"/>
              <a:gd name="T37" fmla="*/ 301 h 324"/>
              <a:gd name="T38" fmla="*/ 388 w 620"/>
              <a:gd name="T39" fmla="*/ 290 h 324"/>
              <a:gd name="T40" fmla="*/ 394 w 620"/>
              <a:gd name="T41" fmla="*/ 293 h 324"/>
              <a:gd name="T42" fmla="*/ 396 w 620"/>
              <a:gd name="T43" fmla="*/ 298 h 324"/>
              <a:gd name="T44" fmla="*/ 402 w 620"/>
              <a:gd name="T45" fmla="*/ 298 h 324"/>
              <a:gd name="T46" fmla="*/ 408 w 620"/>
              <a:gd name="T47" fmla="*/ 307 h 324"/>
              <a:gd name="T48" fmla="*/ 424 w 620"/>
              <a:gd name="T49" fmla="*/ 298 h 324"/>
              <a:gd name="T50" fmla="*/ 422 w 620"/>
              <a:gd name="T51" fmla="*/ 307 h 324"/>
              <a:gd name="T52" fmla="*/ 427 w 620"/>
              <a:gd name="T53" fmla="*/ 315 h 324"/>
              <a:gd name="T54" fmla="*/ 433 w 620"/>
              <a:gd name="T55" fmla="*/ 304 h 324"/>
              <a:gd name="T56" fmla="*/ 438 w 620"/>
              <a:gd name="T57" fmla="*/ 298 h 324"/>
              <a:gd name="T58" fmla="*/ 438 w 620"/>
              <a:gd name="T59" fmla="*/ 293 h 324"/>
              <a:gd name="T60" fmla="*/ 447 w 620"/>
              <a:gd name="T61" fmla="*/ 296 h 324"/>
              <a:gd name="T62" fmla="*/ 458 w 620"/>
              <a:gd name="T63" fmla="*/ 304 h 324"/>
              <a:gd name="T64" fmla="*/ 461 w 620"/>
              <a:gd name="T65" fmla="*/ 298 h 324"/>
              <a:gd name="T66" fmla="*/ 466 w 620"/>
              <a:gd name="T67" fmla="*/ 298 h 324"/>
              <a:gd name="T68" fmla="*/ 466 w 620"/>
              <a:gd name="T69" fmla="*/ 304 h 324"/>
              <a:gd name="T70" fmla="*/ 486 w 620"/>
              <a:gd name="T71" fmla="*/ 318 h 324"/>
              <a:gd name="T72" fmla="*/ 488 w 620"/>
              <a:gd name="T73" fmla="*/ 312 h 324"/>
              <a:gd name="T74" fmla="*/ 494 w 620"/>
              <a:gd name="T75" fmla="*/ 312 h 324"/>
              <a:gd name="T76" fmla="*/ 514 w 620"/>
              <a:gd name="T77" fmla="*/ 298 h 324"/>
              <a:gd name="T78" fmla="*/ 519 w 620"/>
              <a:gd name="T79" fmla="*/ 304 h 324"/>
              <a:gd name="T80" fmla="*/ 541 w 620"/>
              <a:gd name="T81" fmla="*/ 296 h 324"/>
              <a:gd name="T82" fmla="*/ 547 w 620"/>
              <a:gd name="T83" fmla="*/ 301 h 324"/>
              <a:gd name="T84" fmla="*/ 553 w 620"/>
              <a:gd name="T85" fmla="*/ 301 h 324"/>
              <a:gd name="T86" fmla="*/ 558 w 620"/>
              <a:gd name="T87" fmla="*/ 301 h 324"/>
              <a:gd name="T88" fmla="*/ 564 w 620"/>
              <a:gd name="T89" fmla="*/ 293 h 324"/>
              <a:gd name="T90" fmla="*/ 583 w 620"/>
              <a:gd name="T91" fmla="*/ 301 h 324"/>
              <a:gd name="T92" fmla="*/ 589 w 620"/>
              <a:gd name="T93" fmla="*/ 312 h 324"/>
              <a:gd name="T94" fmla="*/ 614 w 620"/>
              <a:gd name="T95" fmla="*/ 321 h 324"/>
              <a:gd name="T96" fmla="*/ 620 w 620"/>
              <a:gd name="T97" fmla="*/ 259 h 324"/>
              <a:gd name="T98" fmla="*/ 620 w 620"/>
              <a:gd name="T99" fmla="*/ 162 h 324"/>
              <a:gd name="T100" fmla="*/ 614 w 620"/>
              <a:gd name="T101" fmla="*/ 89 h 3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0"/>
              <a:gd name="T154" fmla="*/ 0 h 324"/>
              <a:gd name="T155" fmla="*/ 620 w 620"/>
              <a:gd name="T156" fmla="*/ 324 h 3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0" h="324">
                <a:moveTo>
                  <a:pt x="606" y="50"/>
                </a:moveTo>
                <a:lnTo>
                  <a:pt x="606" y="3"/>
                </a:lnTo>
                <a:lnTo>
                  <a:pt x="73" y="3"/>
                </a:lnTo>
                <a:lnTo>
                  <a:pt x="0" y="0"/>
                </a:lnTo>
                <a:lnTo>
                  <a:pt x="0" y="50"/>
                </a:lnTo>
                <a:lnTo>
                  <a:pt x="221" y="50"/>
                </a:lnTo>
                <a:lnTo>
                  <a:pt x="221" y="234"/>
                </a:lnTo>
                <a:lnTo>
                  <a:pt x="229" y="234"/>
                </a:lnTo>
                <a:lnTo>
                  <a:pt x="235" y="243"/>
                </a:lnTo>
                <a:lnTo>
                  <a:pt x="243" y="251"/>
                </a:lnTo>
                <a:lnTo>
                  <a:pt x="251" y="251"/>
                </a:lnTo>
                <a:lnTo>
                  <a:pt x="254" y="248"/>
                </a:lnTo>
                <a:lnTo>
                  <a:pt x="265" y="251"/>
                </a:lnTo>
                <a:lnTo>
                  <a:pt x="265" y="248"/>
                </a:lnTo>
                <a:lnTo>
                  <a:pt x="265" y="245"/>
                </a:lnTo>
                <a:lnTo>
                  <a:pt x="268" y="245"/>
                </a:lnTo>
                <a:lnTo>
                  <a:pt x="279" y="257"/>
                </a:lnTo>
                <a:lnTo>
                  <a:pt x="279" y="262"/>
                </a:lnTo>
                <a:lnTo>
                  <a:pt x="282" y="268"/>
                </a:lnTo>
                <a:lnTo>
                  <a:pt x="296" y="271"/>
                </a:lnTo>
                <a:lnTo>
                  <a:pt x="302" y="273"/>
                </a:lnTo>
                <a:lnTo>
                  <a:pt x="310" y="273"/>
                </a:lnTo>
                <a:lnTo>
                  <a:pt x="313" y="273"/>
                </a:lnTo>
                <a:lnTo>
                  <a:pt x="315" y="273"/>
                </a:lnTo>
                <a:lnTo>
                  <a:pt x="318" y="273"/>
                </a:lnTo>
                <a:lnTo>
                  <a:pt x="321" y="273"/>
                </a:lnTo>
                <a:lnTo>
                  <a:pt x="324" y="273"/>
                </a:lnTo>
                <a:lnTo>
                  <a:pt x="327" y="279"/>
                </a:lnTo>
                <a:lnTo>
                  <a:pt x="329" y="282"/>
                </a:lnTo>
                <a:lnTo>
                  <a:pt x="335" y="282"/>
                </a:lnTo>
                <a:lnTo>
                  <a:pt x="335" y="279"/>
                </a:lnTo>
                <a:lnTo>
                  <a:pt x="338" y="276"/>
                </a:lnTo>
                <a:lnTo>
                  <a:pt x="357" y="273"/>
                </a:lnTo>
                <a:lnTo>
                  <a:pt x="360" y="287"/>
                </a:lnTo>
                <a:lnTo>
                  <a:pt x="368" y="290"/>
                </a:lnTo>
                <a:lnTo>
                  <a:pt x="368" y="296"/>
                </a:lnTo>
                <a:lnTo>
                  <a:pt x="368" y="301"/>
                </a:lnTo>
                <a:lnTo>
                  <a:pt x="374" y="301"/>
                </a:lnTo>
                <a:lnTo>
                  <a:pt x="382" y="296"/>
                </a:lnTo>
                <a:lnTo>
                  <a:pt x="388" y="290"/>
                </a:lnTo>
                <a:lnTo>
                  <a:pt x="391" y="290"/>
                </a:lnTo>
                <a:lnTo>
                  <a:pt x="394" y="293"/>
                </a:lnTo>
                <a:lnTo>
                  <a:pt x="394" y="298"/>
                </a:lnTo>
                <a:lnTo>
                  <a:pt x="396" y="298"/>
                </a:lnTo>
                <a:lnTo>
                  <a:pt x="399" y="298"/>
                </a:lnTo>
                <a:lnTo>
                  <a:pt x="402" y="298"/>
                </a:lnTo>
                <a:lnTo>
                  <a:pt x="405" y="301"/>
                </a:lnTo>
                <a:lnTo>
                  <a:pt x="408" y="307"/>
                </a:lnTo>
                <a:lnTo>
                  <a:pt x="422" y="298"/>
                </a:lnTo>
                <a:lnTo>
                  <a:pt x="424" y="298"/>
                </a:lnTo>
                <a:lnTo>
                  <a:pt x="424" y="301"/>
                </a:lnTo>
                <a:lnTo>
                  <a:pt x="422" y="307"/>
                </a:lnTo>
                <a:lnTo>
                  <a:pt x="424" y="312"/>
                </a:lnTo>
                <a:lnTo>
                  <a:pt x="427" y="315"/>
                </a:lnTo>
                <a:lnTo>
                  <a:pt x="430" y="315"/>
                </a:lnTo>
                <a:lnTo>
                  <a:pt x="433" y="304"/>
                </a:lnTo>
                <a:lnTo>
                  <a:pt x="435" y="304"/>
                </a:lnTo>
                <a:lnTo>
                  <a:pt x="438" y="298"/>
                </a:lnTo>
                <a:lnTo>
                  <a:pt x="438" y="296"/>
                </a:lnTo>
                <a:lnTo>
                  <a:pt x="438" y="293"/>
                </a:lnTo>
                <a:lnTo>
                  <a:pt x="441" y="293"/>
                </a:lnTo>
                <a:lnTo>
                  <a:pt x="447" y="296"/>
                </a:lnTo>
                <a:lnTo>
                  <a:pt x="455" y="304"/>
                </a:lnTo>
                <a:lnTo>
                  <a:pt x="458" y="304"/>
                </a:lnTo>
                <a:lnTo>
                  <a:pt x="461" y="301"/>
                </a:lnTo>
                <a:lnTo>
                  <a:pt x="461" y="298"/>
                </a:lnTo>
                <a:lnTo>
                  <a:pt x="463" y="298"/>
                </a:lnTo>
                <a:lnTo>
                  <a:pt x="466" y="298"/>
                </a:lnTo>
                <a:lnTo>
                  <a:pt x="466" y="301"/>
                </a:lnTo>
                <a:lnTo>
                  <a:pt x="466" y="304"/>
                </a:lnTo>
                <a:lnTo>
                  <a:pt x="472" y="307"/>
                </a:lnTo>
                <a:lnTo>
                  <a:pt x="486" y="318"/>
                </a:lnTo>
                <a:lnTo>
                  <a:pt x="486" y="315"/>
                </a:lnTo>
                <a:lnTo>
                  <a:pt x="488" y="312"/>
                </a:lnTo>
                <a:lnTo>
                  <a:pt x="491" y="312"/>
                </a:lnTo>
                <a:lnTo>
                  <a:pt x="494" y="312"/>
                </a:lnTo>
                <a:lnTo>
                  <a:pt x="497" y="304"/>
                </a:lnTo>
                <a:lnTo>
                  <a:pt x="514" y="298"/>
                </a:lnTo>
                <a:lnTo>
                  <a:pt x="516" y="301"/>
                </a:lnTo>
                <a:lnTo>
                  <a:pt x="519" y="304"/>
                </a:lnTo>
                <a:lnTo>
                  <a:pt x="530" y="301"/>
                </a:lnTo>
                <a:lnTo>
                  <a:pt x="541" y="296"/>
                </a:lnTo>
                <a:lnTo>
                  <a:pt x="544" y="301"/>
                </a:lnTo>
                <a:lnTo>
                  <a:pt x="547" y="301"/>
                </a:lnTo>
                <a:lnTo>
                  <a:pt x="550" y="301"/>
                </a:lnTo>
                <a:lnTo>
                  <a:pt x="553" y="301"/>
                </a:lnTo>
                <a:lnTo>
                  <a:pt x="555" y="301"/>
                </a:lnTo>
                <a:lnTo>
                  <a:pt x="558" y="301"/>
                </a:lnTo>
                <a:lnTo>
                  <a:pt x="561" y="296"/>
                </a:lnTo>
                <a:lnTo>
                  <a:pt x="564" y="293"/>
                </a:lnTo>
                <a:lnTo>
                  <a:pt x="572" y="296"/>
                </a:lnTo>
                <a:lnTo>
                  <a:pt x="583" y="301"/>
                </a:lnTo>
                <a:lnTo>
                  <a:pt x="586" y="307"/>
                </a:lnTo>
                <a:lnTo>
                  <a:pt x="589" y="312"/>
                </a:lnTo>
                <a:lnTo>
                  <a:pt x="600" y="318"/>
                </a:lnTo>
                <a:lnTo>
                  <a:pt x="614" y="321"/>
                </a:lnTo>
                <a:lnTo>
                  <a:pt x="620" y="324"/>
                </a:lnTo>
                <a:lnTo>
                  <a:pt x="620" y="259"/>
                </a:lnTo>
                <a:lnTo>
                  <a:pt x="620" y="192"/>
                </a:lnTo>
                <a:lnTo>
                  <a:pt x="620" y="162"/>
                </a:lnTo>
                <a:lnTo>
                  <a:pt x="617" y="131"/>
                </a:lnTo>
                <a:lnTo>
                  <a:pt x="614" y="89"/>
                </a:lnTo>
                <a:lnTo>
                  <a:pt x="606" y="50"/>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3" name="Freeform 177">
            <a:extLst>
              <a:ext uri="{FF2B5EF4-FFF2-40B4-BE49-F238E27FC236}">
                <a16:creationId xmlns:a16="http://schemas.microsoft.com/office/drawing/2014/main" xmlns="" id="{C9589743-9C10-4C10-8F61-74D58617C62E}"/>
              </a:ext>
            </a:extLst>
          </p:cNvPr>
          <p:cNvSpPr>
            <a:spLocks/>
          </p:cNvSpPr>
          <p:nvPr/>
        </p:nvSpPr>
        <p:spPr bwMode="auto">
          <a:xfrm>
            <a:off x="17784957" y="6808151"/>
            <a:ext cx="1048209" cy="945190"/>
          </a:xfrm>
          <a:custGeom>
            <a:avLst/>
            <a:gdLst>
              <a:gd name="T0" fmla="*/ 312 w 357"/>
              <a:gd name="T1" fmla="*/ 156 h 332"/>
              <a:gd name="T2" fmla="*/ 304 w 357"/>
              <a:gd name="T3" fmla="*/ 156 h 332"/>
              <a:gd name="T4" fmla="*/ 301 w 357"/>
              <a:gd name="T5" fmla="*/ 165 h 332"/>
              <a:gd name="T6" fmla="*/ 298 w 357"/>
              <a:gd name="T7" fmla="*/ 168 h 332"/>
              <a:gd name="T8" fmla="*/ 295 w 357"/>
              <a:gd name="T9" fmla="*/ 170 h 332"/>
              <a:gd name="T10" fmla="*/ 301 w 357"/>
              <a:gd name="T11" fmla="*/ 176 h 332"/>
              <a:gd name="T12" fmla="*/ 293 w 357"/>
              <a:gd name="T13" fmla="*/ 179 h 332"/>
              <a:gd name="T14" fmla="*/ 295 w 357"/>
              <a:gd name="T15" fmla="*/ 184 h 332"/>
              <a:gd name="T16" fmla="*/ 284 w 357"/>
              <a:gd name="T17" fmla="*/ 209 h 332"/>
              <a:gd name="T18" fmla="*/ 282 w 357"/>
              <a:gd name="T19" fmla="*/ 204 h 332"/>
              <a:gd name="T20" fmla="*/ 279 w 357"/>
              <a:gd name="T21" fmla="*/ 212 h 332"/>
              <a:gd name="T22" fmla="*/ 273 w 357"/>
              <a:gd name="T23" fmla="*/ 218 h 332"/>
              <a:gd name="T24" fmla="*/ 273 w 357"/>
              <a:gd name="T25" fmla="*/ 221 h 332"/>
              <a:gd name="T26" fmla="*/ 270 w 357"/>
              <a:gd name="T27" fmla="*/ 223 h 332"/>
              <a:gd name="T28" fmla="*/ 265 w 357"/>
              <a:gd name="T29" fmla="*/ 226 h 332"/>
              <a:gd name="T30" fmla="*/ 270 w 357"/>
              <a:gd name="T31" fmla="*/ 232 h 332"/>
              <a:gd name="T32" fmla="*/ 259 w 357"/>
              <a:gd name="T33" fmla="*/ 240 h 332"/>
              <a:gd name="T34" fmla="*/ 259 w 357"/>
              <a:gd name="T35" fmla="*/ 240 h 332"/>
              <a:gd name="T36" fmla="*/ 259 w 357"/>
              <a:gd name="T37" fmla="*/ 251 h 332"/>
              <a:gd name="T38" fmla="*/ 262 w 357"/>
              <a:gd name="T39" fmla="*/ 260 h 332"/>
              <a:gd name="T40" fmla="*/ 251 w 357"/>
              <a:gd name="T41" fmla="*/ 262 h 332"/>
              <a:gd name="T42" fmla="*/ 259 w 357"/>
              <a:gd name="T43" fmla="*/ 265 h 332"/>
              <a:gd name="T44" fmla="*/ 254 w 357"/>
              <a:gd name="T45" fmla="*/ 268 h 332"/>
              <a:gd name="T46" fmla="*/ 251 w 357"/>
              <a:gd name="T47" fmla="*/ 276 h 332"/>
              <a:gd name="T48" fmla="*/ 248 w 357"/>
              <a:gd name="T49" fmla="*/ 282 h 332"/>
              <a:gd name="T50" fmla="*/ 248 w 357"/>
              <a:gd name="T51" fmla="*/ 290 h 332"/>
              <a:gd name="T52" fmla="*/ 251 w 357"/>
              <a:gd name="T53" fmla="*/ 287 h 332"/>
              <a:gd name="T54" fmla="*/ 248 w 357"/>
              <a:gd name="T55" fmla="*/ 293 h 332"/>
              <a:gd name="T56" fmla="*/ 254 w 357"/>
              <a:gd name="T57" fmla="*/ 293 h 332"/>
              <a:gd name="T58" fmla="*/ 256 w 357"/>
              <a:gd name="T59" fmla="*/ 293 h 332"/>
              <a:gd name="T60" fmla="*/ 254 w 357"/>
              <a:gd name="T61" fmla="*/ 304 h 332"/>
              <a:gd name="T62" fmla="*/ 259 w 357"/>
              <a:gd name="T63" fmla="*/ 307 h 332"/>
              <a:gd name="T64" fmla="*/ 248 w 357"/>
              <a:gd name="T65" fmla="*/ 318 h 332"/>
              <a:gd name="T66" fmla="*/ 254 w 357"/>
              <a:gd name="T67" fmla="*/ 327 h 332"/>
              <a:gd name="T68" fmla="*/ 44 w 357"/>
              <a:gd name="T69" fmla="*/ 282 h 332"/>
              <a:gd name="T70" fmla="*/ 14 w 357"/>
              <a:gd name="T71" fmla="*/ 209 h 332"/>
              <a:gd name="T72" fmla="*/ 11 w 357"/>
              <a:gd name="T73" fmla="*/ 81 h 332"/>
              <a:gd name="T74" fmla="*/ 321 w 357"/>
              <a:gd name="T75" fmla="*/ 0 h 332"/>
              <a:gd name="T76" fmla="*/ 329 w 357"/>
              <a:gd name="T77" fmla="*/ 20 h 332"/>
              <a:gd name="T78" fmla="*/ 307 w 357"/>
              <a:gd name="T79" fmla="*/ 45 h 332"/>
              <a:gd name="T80" fmla="*/ 351 w 357"/>
              <a:gd name="T81" fmla="*/ 48 h 332"/>
              <a:gd name="T82" fmla="*/ 351 w 357"/>
              <a:gd name="T83" fmla="*/ 56 h 332"/>
              <a:gd name="T84" fmla="*/ 354 w 357"/>
              <a:gd name="T85" fmla="*/ 62 h 332"/>
              <a:gd name="T86" fmla="*/ 346 w 357"/>
              <a:gd name="T87" fmla="*/ 67 h 332"/>
              <a:gd name="T88" fmla="*/ 337 w 357"/>
              <a:gd name="T89" fmla="*/ 73 h 332"/>
              <a:gd name="T90" fmla="*/ 343 w 357"/>
              <a:gd name="T91" fmla="*/ 81 h 332"/>
              <a:gd name="T92" fmla="*/ 337 w 357"/>
              <a:gd name="T93" fmla="*/ 92 h 332"/>
              <a:gd name="T94" fmla="*/ 329 w 357"/>
              <a:gd name="T95" fmla="*/ 92 h 332"/>
              <a:gd name="T96" fmla="*/ 332 w 357"/>
              <a:gd name="T97" fmla="*/ 103 h 332"/>
              <a:gd name="T98" fmla="*/ 326 w 357"/>
              <a:gd name="T99" fmla="*/ 98 h 332"/>
              <a:gd name="T100" fmla="*/ 323 w 357"/>
              <a:gd name="T101" fmla="*/ 106 h 332"/>
              <a:gd name="T102" fmla="*/ 321 w 357"/>
              <a:gd name="T103" fmla="*/ 117 h 332"/>
              <a:gd name="T104" fmla="*/ 326 w 357"/>
              <a:gd name="T105" fmla="*/ 131 h 332"/>
              <a:gd name="T106" fmla="*/ 312 w 357"/>
              <a:gd name="T107" fmla="*/ 142 h 3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7"/>
              <a:gd name="T163" fmla="*/ 0 h 332"/>
              <a:gd name="T164" fmla="*/ 357 w 357"/>
              <a:gd name="T165" fmla="*/ 332 h 3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7" h="332">
                <a:moveTo>
                  <a:pt x="312" y="142"/>
                </a:moveTo>
                <a:lnTo>
                  <a:pt x="315" y="148"/>
                </a:lnTo>
                <a:lnTo>
                  <a:pt x="312" y="156"/>
                </a:lnTo>
                <a:lnTo>
                  <a:pt x="307" y="159"/>
                </a:lnTo>
                <a:lnTo>
                  <a:pt x="304" y="159"/>
                </a:lnTo>
                <a:lnTo>
                  <a:pt x="304" y="156"/>
                </a:lnTo>
                <a:lnTo>
                  <a:pt x="301" y="154"/>
                </a:lnTo>
                <a:lnTo>
                  <a:pt x="301" y="159"/>
                </a:lnTo>
                <a:lnTo>
                  <a:pt x="301" y="165"/>
                </a:lnTo>
                <a:lnTo>
                  <a:pt x="301" y="168"/>
                </a:lnTo>
                <a:lnTo>
                  <a:pt x="298" y="170"/>
                </a:lnTo>
                <a:lnTo>
                  <a:pt x="298" y="168"/>
                </a:lnTo>
                <a:lnTo>
                  <a:pt x="298" y="165"/>
                </a:lnTo>
                <a:lnTo>
                  <a:pt x="295" y="162"/>
                </a:lnTo>
                <a:lnTo>
                  <a:pt x="295" y="170"/>
                </a:lnTo>
                <a:lnTo>
                  <a:pt x="298" y="173"/>
                </a:lnTo>
                <a:lnTo>
                  <a:pt x="301" y="173"/>
                </a:lnTo>
                <a:lnTo>
                  <a:pt x="301" y="176"/>
                </a:lnTo>
                <a:lnTo>
                  <a:pt x="295" y="179"/>
                </a:lnTo>
                <a:lnTo>
                  <a:pt x="293" y="173"/>
                </a:lnTo>
                <a:lnTo>
                  <a:pt x="293" y="179"/>
                </a:lnTo>
                <a:lnTo>
                  <a:pt x="293" y="181"/>
                </a:lnTo>
                <a:lnTo>
                  <a:pt x="295" y="181"/>
                </a:lnTo>
                <a:lnTo>
                  <a:pt x="295" y="184"/>
                </a:lnTo>
                <a:lnTo>
                  <a:pt x="290" y="204"/>
                </a:lnTo>
                <a:lnTo>
                  <a:pt x="287" y="209"/>
                </a:lnTo>
                <a:lnTo>
                  <a:pt x="284" y="209"/>
                </a:lnTo>
                <a:lnTo>
                  <a:pt x="284" y="207"/>
                </a:lnTo>
                <a:lnTo>
                  <a:pt x="284" y="204"/>
                </a:lnTo>
                <a:lnTo>
                  <a:pt x="282" y="204"/>
                </a:lnTo>
                <a:lnTo>
                  <a:pt x="279" y="204"/>
                </a:lnTo>
                <a:lnTo>
                  <a:pt x="282" y="209"/>
                </a:lnTo>
                <a:lnTo>
                  <a:pt x="279" y="212"/>
                </a:lnTo>
                <a:lnTo>
                  <a:pt x="276" y="212"/>
                </a:lnTo>
                <a:lnTo>
                  <a:pt x="276" y="215"/>
                </a:lnTo>
                <a:lnTo>
                  <a:pt x="273" y="218"/>
                </a:lnTo>
                <a:lnTo>
                  <a:pt x="270" y="218"/>
                </a:lnTo>
                <a:lnTo>
                  <a:pt x="268" y="218"/>
                </a:lnTo>
                <a:lnTo>
                  <a:pt x="273" y="221"/>
                </a:lnTo>
                <a:lnTo>
                  <a:pt x="276" y="221"/>
                </a:lnTo>
                <a:lnTo>
                  <a:pt x="276" y="223"/>
                </a:lnTo>
                <a:lnTo>
                  <a:pt x="270" y="223"/>
                </a:lnTo>
                <a:lnTo>
                  <a:pt x="268" y="223"/>
                </a:lnTo>
                <a:lnTo>
                  <a:pt x="265" y="223"/>
                </a:lnTo>
                <a:lnTo>
                  <a:pt x="265" y="226"/>
                </a:lnTo>
                <a:lnTo>
                  <a:pt x="268" y="229"/>
                </a:lnTo>
                <a:lnTo>
                  <a:pt x="270" y="229"/>
                </a:lnTo>
                <a:lnTo>
                  <a:pt x="270" y="232"/>
                </a:lnTo>
                <a:lnTo>
                  <a:pt x="268" y="237"/>
                </a:lnTo>
                <a:lnTo>
                  <a:pt x="265" y="243"/>
                </a:lnTo>
                <a:lnTo>
                  <a:pt x="259" y="240"/>
                </a:lnTo>
                <a:lnTo>
                  <a:pt x="256" y="237"/>
                </a:lnTo>
                <a:lnTo>
                  <a:pt x="256" y="240"/>
                </a:lnTo>
                <a:lnTo>
                  <a:pt x="259" y="240"/>
                </a:lnTo>
                <a:lnTo>
                  <a:pt x="259" y="243"/>
                </a:lnTo>
                <a:lnTo>
                  <a:pt x="259" y="248"/>
                </a:lnTo>
                <a:lnTo>
                  <a:pt x="259" y="251"/>
                </a:lnTo>
                <a:lnTo>
                  <a:pt x="259" y="254"/>
                </a:lnTo>
                <a:lnTo>
                  <a:pt x="262" y="257"/>
                </a:lnTo>
                <a:lnTo>
                  <a:pt x="262" y="260"/>
                </a:lnTo>
                <a:lnTo>
                  <a:pt x="256" y="260"/>
                </a:lnTo>
                <a:lnTo>
                  <a:pt x="251" y="260"/>
                </a:lnTo>
                <a:lnTo>
                  <a:pt x="251" y="262"/>
                </a:lnTo>
                <a:lnTo>
                  <a:pt x="254" y="262"/>
                </a:lnTo>
                <a:lnTo>
                  <a:pt x="256" y="265"/>
                </a:lnTo>
                <a:lnTo>
                  <a:pt x="259" y="265"/>
                </a:lnTo>
                <a:lnTo>
                  <a:pt x="259" y="268"/>
                </a:lnTo>
                <a:lnTo>
                  <a:pt x="256" y="271"/>
                </a:lnTo>
                <a:lnTo>
                  <a:pt x="254" y="268"/>
                </a:lnTo>
                <a:lnTo>
                  <a:pt x="248" y="265"/>
                </a:lnTo>
                <a:lnTo>
                  <a:pt x="248" y="271"/>
                </a:lnTo>
                <a:lnTo>
                  <a:pt x="251" y="276"/>
                </a:lnTo>
                <a:lnTo>
                  <a:pt x="248" y="279"/>
                </a:lnTo>
                <a:lnTo>
                  <a:pt x="245" y="279"/>
                </a:lnTo>
                <a:lnTo>
                  <a:pt x="248" y="282"/>
                </a:lnTo>
                <a:lnTo>
                  <a:pt x="245" y="287"/>
                </a:lnTo>
                <a:lnTo>
                  <a:pt x="245" y="290"/>
                </a:lnTo>
                <a:lnTo>
                  <a:pt x="248" y="290"/>
                </a:lnTo>
                <a:lnTo>
                  <a:pt x="251" y="287"/>
                </a:lnTo>
                <a:lnTo>
                  <a:pt x="251" y="285"/>
                </a:lnTo>
                <a:lnTo>
                  <a:pt x="251" y="287"/>
                </a:lnTo>
                <a:lnTo>
                  <a:pt x="254" y="290"/>
                </a:lnTo>
                <a:lnTo>
                  <a:pt x="251" y="293"/>
                </a:lnTo>
                <a:lnTo>
                  <a:pt x="248" y="293"/>
                </a:lnTo>
                <a:lnTo>
                  <a:pt x="248" y="296"/>
                </a:lnTo>
                <a:lnTo>
                  <a:pt x="254" y="296"/>
                </a:lnTo>
                <a:lnTo>
                  <a:pt x="254" y="293"/>
                </a:lnTo>
                <a:lnTo>
                  <a:pt x="256" y="290"/>
                </a:lnTo>
                <a:lnTo>
                  <a:pt x="259" y="290"/>
                </a:lnTo>
                <a:lnTo>
                  <a:pt x="256" y="293"/>
                </a:lnTo>
                <a:lnTo>
                  <a:pt x="256" y="296"/>
                </a:lnTo>
                <a:lnTo>
                  <a:pt x="251" y="299"/>
                </a:lnTo>
                <a:lnTo>
                  <a:pt x="254" y="304"/>
                </a:lnTo>
                <a:lnTo>
                  <a:pt x="254" y="307"/>
                </a:lnTo>
                <a:lnTo>
                  <a:pt x="259" y="304"/>
                </a:lnTo>
                <a:lnTo>
                  <a:pt x="259" y="307"/>
                </a:lnTo>
                <a:lnTo>
                  <a:pt x="256" y="313"/>
                </a:lnTo>
                <a:lnTo>
                  <a:pt x="256" y="318"/>
                </a:lnTo>
                <a:lnTo>
                  <a:pt x="248" y="318"/>
                </a:lnTo>
                <a:lnTo>
                  <a:pt x="248" y="321"/>
                </a:lnTo>
                <a:lnTo>
                  <a:pt x="251" y="324"/>
                </a:lnTo>
                <a:lnTo>
                  <a:pt x="254" y="327"/>
                </a:lnTo>
                <a:lnTo>
                  <a:pt x="251" y="332"/>
                </a:lnTo>
                <a:lnTo>
                  <a:pt x="44" y="332"/>
                </a:lnTo>
                <a:lnTo>
                  <a:pt x="44" y="282"/>
                </a:lnTo>
                <a:lnTo>
                  <a:pt x="19" y="282"/>
                </a:lnTo>
                <a:lnTo>
                  <a:pt x="14" y="274"/>
                </a:lnTo>
                <a:lnTo>
                  <a:pt x="14" y="209"/>
                </a:lnTo>
                <a:lnTo>
                  <a:pt x="14" y="142"/>
                </a:lnTo>
                <a:lnTo>
                  <a:pt x="14" y="112"/>
                </a:lnTo>
                <a:lnTo>
                  <a:pt x="11" y="81"/>
                </a:lnTo>
                <a:lnTo>
                  <a:pt x="8" y="39"/>
                </a:lnTo>
                <a:lnTo>
                  <a:pt x="0" y="0"/>
                </a:lnTo>
                <a:lnTo>
                  <a:pt x="321" y="0"/>
                </a:lnTo>
                <a:lnTo>
                  <a:pt x="326" y="9"/>
                </a:lnTo>
                <a:lnTo>
                  <a:pt x="329" y="14"/>
                </a:lnTo>
                <a:lnTo>
                  <a:pt x="329" y="20"/>
                </a:lnTo>
                <a:lnTo>
                  <a:pt x="321" y="31"/>
                </a:lnTo>
                <a:lnTo>
                  <a:pt x="309" y="39"/>
                </a:lnTo>
                <a:lnTo>
                  <a:pt x="307" y="45"/>
                </a:lnTo>
                <a:lnTo>
                  <a:pt x="307" y="50"/>
                </a:lnTo>
                <a:lnTo>
                  <a:pt x="318" y="50"/>
                </a:lnTo>
                <a:lnTo>
                  <a:pt x="351" y="48"/>
                </a:lnTo>
                <a:lnTo>
                  <a:pt x="357" y="59"/>
                </a:lnTo>
                <a:lnTo>
                  <a:pt x="357" y="56"/>
                </a:lnTo>
                <a:lnTo>
                  <a:pt x="351" y="56"/>
                </a:lnTo>
                <a:lnTo>
                  <a:pt x="348" y="62"/>
                </a:lnTo>
                <a:lnTo>
                  <a:pt x="351" y="62"/>
                </a:lnTo>
                <a:lnTo>
                  <a:pt x="354" y="62"/>
                </a:lnTo>
                <a:lnTo>
                  <a:pt x="351" y="64"/>
                </a:lnTo>
                <a:lnTo>
                  <a:pt x="348" y="67"/>
                </a:lnTo>
                <a:lnTo>
                  <a:pt x="346" y="67"/>
                </a:lnTo>
                <a:lnTo>
                  <a:pt x="346" y="70"/>
                </a:lnTo>
                <a:lnTo>
                  <a:pt x="340" y="70"/>
                </a:lnTo>
                <a:lnTo>
                  <a:pt x="337" y="73"/>
                </a:lnTo>
                <a:lnTo>
                  <a:pt x="337" y="75"/>
                </a:lnTo>
                <a:lnTo>
                  <a:pt x="340" y="81"/>
                </a:lnTo>
                <a:lnTo>
                  <a:pt x="343" y="81"/>
                </a:lnTo>
                <a:lnTo>
                  <a:pt x="340" y="84"/>
                </a:lnTo>
                <a:lnTo>
                  <a:pt x="337" y="87"/>
                </a:lnTo>
                <a:lnTo>
                  <a:pt x="337" y="92"/>
                </a:lnTo>
                <a:lnTo>
                  <a:pt x="335" y="89"/>
                </a:lnTo>
                <a:lnTo>
                  <a:pt x="332" y="89"/>
                </a:lnTo>
                <a:lnTo>
                  <a:pt x="329" y="92"/>
                </a:lnTo>
                <a:lnTo>
                  <a:pt x="332" y="98"/>
                </a:lnTo>
                <a:lnTo>
                  <a:pt x="332" y="101"/>
                </a:lnTo>
                <a:lnTo>
                  <a:pt x="332" y="103"/>
                </a:lnTo>
                <a:lnTo>
                  <a:pt x="329" y="103"/>
                </a:lnTo>
                <a:lnTo>
                  <a:pt x="329" y="101"/>
                </a:lnTo>
                <a:lnTo>
                  <a:pt x="326" y="98"/>
                </a:lnTo>
                <a:lnTo>
                  <a:pt x="321" y="103"/>
                </a:lnTo>
                <a:lnTo>
                  <a:pt x="321" y="106"/>
                </a:lnTo>
                <a:lnTo>
                  <a:pt x="323" y="106"/>
                </a:lnTo>
                <a:lnTo>
                  <a:pt x="326" y="106"/>
                </a:lnTo>
                <a:lnTo>
                  <a:pt x="323" y="115"/>
                </a:lnTo>
                <a:lnTo>
                  <a:pt x="321" y="117"/>
                </a:lnTo>
                <a:lnTo>
                  <a:pt x="326" y="120"/>
                </a:lnTo>
                <a:lnTo>
                  <a:pt x="326" y="126"/>
                </a:lnTo>
                <a:lnTo>
                  <a:pt x="326" y="131"/>
                </a:lnTo>
                <a:lnTo>
                  <a:pt x="321" y="131"/>
                </a:lnTo>
                <a:lnTo>
                  <a:pt x="318" y="140"/>
                </a:lnTo>
                <a:lnTo>
                  <a:pt x="312" y="142"/>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4" name="Freeform 170">
            <a:extLst>
              <a:ext uri="{FF2B5EF4-FFF2-40B4-BE49-F238E27FC236}">
                <a16:creationId xmlns:a16="http://schemas.microsoft.com/office/drawing/2014/main" xmlns="" id="{F733164A-BF55-4B04-BD57-86F15C01DBC5}"/>
              </a:ext>
            </a:extLst>
          </p:cNvPr>
          <p:cNvSpPr>
            <a:spLocks/>
          </p:cNvSpPr>
          <p:nvPr/>
        </p:nvSpPr>
        <p:spPr bwMode="auto">
          <a:xfrm>
            <a:off x="19267720" y="8294267"/>
            <a:ext cx="1606077" cy="1548744"/>
          </a:xfrm>
          <a:custGeom>
            <a:avLst/>
            <a:gdLst>
              <a:gd name="T0" fmla="*/ 415 w 547"/>
              <a:gd name="T1" fmla="*/ 429 h 544"/>
              <a:gd name="T2" fmla="*/ 407 w 547"/>
              <a:gd name="T3" fmla="*/ 415 h 544"/>
              <a:gd name="T4" fmla="*/ 407 w 547"/>
              <a:gd name="T5" fmla="*/ 413 h 544"/>
              <a:gd name="T6" fmla="*/ 404 w 547"/>
              <a:gd name="T7" fmla="*/ 376 h 544"/>
              <a:gd name="T8" fmla="*/ 385 w 547"/>
              <a:gd name="T9" fmla="*/ 371 h 544"/>
              <a:gd name="T10" fmla="*/ 385 w 547"/>
              <a:gd name="T11" fmla="*/ 385 h 544"/>
              <a:gd name="T12" fmla="*/ 368 w 547"/>
              <a:gd name="T13" fmla="*/ 348 h 544"/>
              <a:gd name="T14" fmla="*/ 354 w 547"/>
              <a:gd name="T15" fmla="*/ 323 h 544"/>
              <a:gd name="T16" fmla="*/ 362 w 547"/>
              <a:gd name="T17" fmla="*/ 321 h 544"/>
              <a:gd name="T18" fmla="*/ 374 w 547"/>
              <a:gd name="T19" fmla="*/ 301 h 544"/>
              <a:gd name="T20" fmla="*/ 368 w 547"/>
              <a:gd name="T21" fmla="*/ 290 h 544"/>
              <a:gd name="T22" fmla="*/ 357 w 547"/>
              <a:gd name="T23" fmla="*/ 281 h 544"/>
              <a:gd name="T24" fmla="*/ 360 w 547"/>
              <a:gd name="T25" fmla="*/ 304 h 544"/>
              <a:gd name="T26" fmla="*/ 351 w 547"/>
              <a:gd name="T27" fmla="*/ 304 h 544"/>
              <a:gd name="T28" fmla="*/ 351 w 547"/>
              <a:gd name="T29" fmla="*/ 259 h 544"/>
              <a:gd name="T30" fmla="*/ 357 w 547"/>
              <a:gd name="T31" fmla="*/ 203 h 544"/>
              <a:gd name="T32" fmla="*/ 351 w 547"/>
              <a:gd name="T33" fmla="*/ 187 h 544"/>
              <a:gd name="T34" fmla="*/ 335 w 547"/>
              <a:gd name="T35" fmla="*/ 170 h 544"/>
              <a:gd name="T36" fmla="*/ 318 w 547"/>
              <a:gd name="T37" fmla="*/ 148 h 544"/>
              <a:gd name="T38" fmla="*/ 293 w 547"/>
              <a:gd name="T39" fmla="*/ 111 h 544"/>
              <a:gd name="T40" fmla="*/ 245 w 547"/>
              <a:gd name="T41" fmla="*/ 86 h 544"/>
              <a:gd name="T42" fmla="*/ 234 w 547"/>
              <a:gd name="T43" fmla="*/ 95 h 544"/>
              <a:gd name="T44" fmla="*/ 234 w 547"/>
              <a:gd name="T45" fmla="*/ 103 h 544"/>
              <a:gd name="T46" fmla="*/ 201 w 547"/>
              <a:gd name="T47" fmla="*/ 111 h 544"/>
              <a:gd name="T48" fmla="*/ 162 w 547"/>
              <a:gd name="T49" fmla="*/ 114 h 544"/>
              <a:gd name="T50" fmla="*/ 164 w 547"/>
              <a:gd name="T51" fmla="*/ 106 h 544"/>
              <a:gd name="T52" fmla="*/ 142 w 547"/>
              <a:gd name="T53" fmla="*/ 83 h 544"/>
              <a:gd name="T54" fmla="*/ 159 w 547"/>
              <a:gd name="T55" fmla="*/ 86 h 544"/>
              <a:gd name="T56" fmla="*/ 142 w 547"/>
              <a:gd name="T57" fmla="*/ 78 h 544"/>
              <a:gd name="T58" fmla="*/ 142 w 547"/>
              <a:gd name="T59" fmla="*/ 67 h 544"/>
              <a:gd name="T60" fmla="*/ 136 w 547"/>
              <a:gd name="T61" fmla="*/ 72 h 544"/>
              <a:gd name="T62" fmla="*/ 83 w 547"/>
              <a:gd name="T63" fmla="*/ 56 h 544"/>
              <a:gd name="T64" fmla="*/ 109 w 547"/>
              <a:gd name="T65" fmla="*/ 53 h 544"/>
              <a:gd name="T66" fmla="*/ 86 w 547"/>
              <a:gd name="T67" fmla="*/ 50 h 544"/>
              <a:gd name="T68" fmla="*/ 75 w 547"/>
              <a:gd name="T69" fmla="*/ 50 h 544"/>
              <a:gd name="T70" fmla="*/ 42 w 547"/>
              <a:gd name="T71" fmla="*/ 56 h 544"/>
              <a:gd name="T72" fmla="*/ 47 w 547"/>
              <a:gd name="T73" fmla="*/ 39 h 544"/>
              <a:gd name="T74" fmla="*/ 33 w 547"/>
              <a:gd name="T75" fmla="*/ 44 h 544"/>
              <a:gd name="T76" fmla="*/ 8 w 547"/>
              <a:gd name="T77" fmla="*/ 67 h 544"/>
              <a:gd name="T78" fmla="*/ 14 w 547"/>
              <a:gd name="T79" fmla="*/ 44 h 544"/>
              <a:gd name="T80" fmla="*/ 189 w 547"/>
              <a:gd name="T81" fmla="*/ 0 h 544"/>
              <a:gd name="T82" fmla="*/ 385 w 547"/>
              <a:gd name="T83" fmla="*/ 39 h 544"/>
              <a:gd name="T84" fmla="*/ 404 w 547"/>
              <a:gd name="T85" fmla="*/ 50 h 544"/>
              <a:gd name="T86" fmla="*/ 446 w 547"/>
              <a:gd name="T87" fmla="*/ 28 h 544"/>
              <a:gd name="T88" fmla="*/ 455 w 547"/>
              <a:gd name="T89" fmla="*/ 86 h 544"/>
              <a:gd name="T90" fmla="*/ 508 w 547"/>
              <a:gd name="T91" fmla="*/ 223 h 544"/>
              <a:gd name="T92" fmla="*/ 519 w 547"/>
              <a:gd name="T93" fmla="*/ 290 h 544"/>
              <a:gd name="T94" fmla="*/ 502 w 547"/>
              <a:gd name="T95" fmla="*/ 223 h 544"/>
              <a:gd name="T96" fmla="*/ 494 w 547"/>
              <a:gd name="T97" fmla="*/ 231 h 544"/>
              <a:gd name="T98" fmla="*/ 527 w 547"/>
              <a:gd name="T99" fmla="*/ 348 h 544"/>
              <a:gd name="T100" fmla="*/ 547 w 547"/>
              <a:gd name="T101" fmla="*/ 393 h 544"/>
              <a:gd name="T102" fmla="*/ 541 w 547"/>
              <a:gd name="T103" fmla="*/ 482 h 544"/>
              <a:gd name="T104" fmla="*/ 527 w 547"/>
              <a:gd name="T105" fmla="*/ 496 h 544"/>
              <a:gd name="T106" fmla="*/ 519 w 547"/>
              <a:gd name="T107" fmla="*/ 535 h 544"/>
              <a:gd name="T108" fmla="*/ 513 w 547"/>
              <a:gd name="T109" fmla="*/ 535 h 544"/>
              <a:gd name="T110" fmla="*/ 494 w 547"/>
              <a:gd name="T111" fmla="*/ 538 h 544"/>
              <a:gd name="T112" fmla="*/ 466 w 547"/>
              <a:gd name="T113" fmla="*/ 530 h 544"/>
              <a:gd name="T114" fmla="*/ 471 w 547"/>
              <a:gd name="T115" fmla="*/ 521 h 544"/>
              <a:gd name="T116" fmla="*/ 452 w 547"/>
              <a:gd name="T117" fmla="*/ 482 h 544"/>
              <a:gd name="T118" fmla="*/ 435 w 547"/>
              <a:gd name="T119" fmla="*/ 468 h 544"/>
              <a:gd name="T120" fmla="*/ 427 w 547"/>
              <a:gd name="T121" fmla="*/ 46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7"/>
              <a:gd name="T184" fmla="*/ 0 h 544"/>
              <a:gd name="T185" fmla="*/ 547 w 547"/>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7" h="544">
                <a:moveTo>
                  <a:pt x="424" y="463"/>
                </a:moveTo>
                <a:lnTo>
                  <a:pt x="424" y="460"/>
                </a:lnTo>
                <a:lnTo>
                  <a:pt x="421" y="454"/>
                </a:lnTo>
                <a:lnTo>
                  <a:pt x="421" y="449"/>
                </a:lnTo>
                <a:lnTo>
                  <a:pt x="421" y="452"/>
                </a:lnTo>
                <a:lnTo>
                  <a:pt x="418" y="440"/>
                </a:lnTo>
                <a:lnTo>
                  <a:pt x="418" y="435"/>
                </a:lnTo>
                <a:lnTo>
                  <a:pt x="418" y="432"/>
                </a:lnTo>
                <a:lnTo>
                  <a:pt x="415" y="429"/>
                </a:lnTo>
                <a:lnTo>
                  <a:pt x="418" y="429"/>
                </a:lnTo>
                <a:lnTo>
                  <a:pt x="415" y="424"/>
                </a:lnTo>
                <a:lnTo>
                  <a:pt x="415" y="418"/>
                </a:lnTo>
                <a:lnTo>
                  <a:pt x="413" y="418"/>
                </a:lnTo>
                <a:lnTo>
                  <a:pt x="413" y="421"/>
                </a:lnTo>
                <a:lnTo>
                  <a:pt x="410" y="418"/>
                </a:lnTo>
                <a:lnTo>
                  <a:pt x="404" y="418"/>
                </a:lnTo>
                <a:lnTo>
                  <a:pt x="404" y="415"/>
                </a:lnTo>
                <a:lnTo>
                  <a:pt x="407" y="415"/>
                </a:lnTo>
                <a:lnTo>
                  <a:pt x="410" y="413"/>
                </a:lnTo>
                <a:lnTo>
                  <a:pt x="415" y="404"/>
                </a:lnTo>
                <a:lnTo>
                  <a:pt x="418" y="399"/>
                </a:lnTo>
                <a:lnTo>
                  <a:pt x="421" y="399"/>
                </a:lnTo>
                <a:lnTo>
                  <a:pt x="421" y="396"/>
                </a:lnTo>
                <a:lnTo>
                  <a:pt x="415" y="401"/>
                </a:lnTo>
                <a:lnTo>
                  <a:pt x="413" y="407"/>
                </a:lnTo>
                <a:lnTo>
                  <a:pt x="410" y="413"/>
                </a:lnTo>
                <a:lnTo>
                  <a:pt x="407" y="413"/>
                </a:lnTo>
                <a:lnTo>
                  <a:pt x="404" y="413"/>
                </a:lnTo>
                <a:lnTo>
                  <a:pt x="404" y="415"/>
                </a:lnTo>
                <a:lnTo>
                  <a:pt x="402" y="413"/>
                </a:lnTo>
                <a:lnTo>
                  <a:pt x="402" y="407"/>
                </a:lnTo>
                <a:lnTo>
                  <a:pt x="399" y="399"/>
                </a:lnTo>
                <a:lnTo>
                  <a:pt x="402" y="385"/>
                </a:lnTo>
                <a:lnTo>
                  <a:pt x="399" y="382"/>
                </a:lnTo>
                <a:lnTo>
                  <a:pt x="399" y="379"/>
                </a:lnTo>
                <a:lnTo>
                  <a:pt x="404" y="376"/>
                </a:lnTo>
                <a:lnTo>
                  <a:pt x="407" y="374"/>
                </a:lnTo>
                <a:lnTo>
                  <a:pt x="407" y="371"/>
                </a:lnTo>
                <a:lnTo>
                  <a:pt x="404" y="374"/>
                </a:lnTo>
                <a:lnTo>
                  <a:pt x="399" y="374"/>
                </a:lnTo>
                <a:lnTo>
                  <a:pt x="393" y="376"/>
                </a:lnTo>
                <a:lnTo>
                  <a:pt x="393" y="374"/>
                </a:lnTo>
                <a:lnTo>
                  <a:pt x="390" y="374"/>
                </a:lnTo>
                <a:lnTo>
                  <a:pt x="388" y="371"/>
                </a:lnTo>
                <a:lnTo>
                  <a:pt x="385" y="371"/>
                </a:lnTo>
                <a:lnTo>
                  <a:pt x="388" y="371"/>
                </a:lnTo>
                <a:lnTo>
                  <a:pt x="388" y="374"/>
                </a:lnTo>
                <a:lnTo>
                  <a:pt x="390" y="376"/>
                </a:lnTo>
                <a:lnTo>
                  <a:pt x="393" y="385"/>
                </a:lnTo>
                <a:lnTo>
                  <a:pt x="393" y="390"/>
                </a:lnTo>
                <a:lnTo>
                  <a:pt x="393" y="387"/>
                </a:lnTo>
                <a:lnTo>
                  <a:pt x="390" y="387"/>
                </a:lnTo>
                <a:lnTo>
                  <a:pt x="388" y="387"/>
                </a:lnTo>
                <a:lnTo>
                  <a:pt x="385" y="385"/>
                </a:lnTo>
                <a:lnTo>
                  <a:pt x="382" y="379"/>
                </a:lnTo>
                <a:lnTo>
                  <a:pt x="379" y="374"/>
                </a:lnTo>
                <a:lnTo>
                  <a:pt x="379" y="379"/>
                </a:lnTo>
                <a:lnTo>
                  <a:pt x="376" y="371"/>
                </a:lnTo>
                <a:lnTo>
                  <a:pt x="374" y="362"/>
                </a:lnTo>
                <a:lnTo>
                  <a:pt x="368" y="354"/>
                </a:lnTo>
                <a:lnTo>
                  <a:pt x="371" y="354"/>
                </a:lnTo>
                <a:lnTo>
                  <a:pt x="371" y="351"/>
                </a:lnTo>
                <a:lnTo>
                  <a:pt x="368" y="348"/>
                </a:lnTo>
                <a:lnTo>
                  <a:pt x="368" y="351"/>
                </a:lnTo>
                <a:lnTo>
                  <a:pt x="365" y="346"/>
                </a:lnTo>
                <a:lnTo>
                  <a:pt x="365" y="343"/>
                </a:lnTo>
                <a:lnTo>
                  <a:pt x="365" y="340"/>
                </a:lnTo>
                <a:lnTo>
                  <a:pt x="365" y="334"/>
                </a:lnTo>
                <a:lnTo>
                  <a:pt x="357" y="329"/>
                </a:lnTo>
                <a:lnTo>
                  <a:pt x="354" y="326"/>
                </a:lnTo>
                <a:lnTo>
                  <a:pt x="354" y="321"/>
                </a:lnTo>
                <a:lnTo>
                  <a:pt x="354" y="323"/>
                </a:lnTo>
                <a:lnTo>
                  <a:pt x="354" y="326"/>
                </a:lnTo>
                <a:lnTo>
                  <a:pt x="357" y="329"/>
                </a:lnTo>
                <a:lnTo>
                  <a:pt x="360" y="329"/>
                </a:lnTo>
                <a:lnTo>
                  <a:pt x="360" y="326"/>
                </a:lnTo>
                <a:lnTo>
                  <a:pt x="357" y="323"/>
                </a:lnTo>
                <a:lnTo>
                  <a:pt x="360" y="323"/>
                </a:lnTo>
                <a:lnTo>
                  <a:pt x="362" y="323"/>
                </a:lnTo>
                <a:lnTo>
                  <a:pt x="360" y="323"/>
                </a:lnTo>
                <a:lnTo>
                  <a:pt x="362" y="321"/>
                </a:lnTo>
                <a:lnTo>
                  <a:pt x="365" y="318"/>
                </a:lnTo>
                <a:lnTo>
                  <a:pt x="362" y="318"/>
                </a:lnTo>
                <a:lnTo>
                  <a:pt x="362" y="321"/>
                </a:lnTo>
                <a:lnTo>
                  <a:pt x="360" y="321"/>
                </a:lnTo>
                <a:lnTo>
                  <a:pt x="362" y="321"/>
                </a:lnTo>
                <a:lnTo>
                  <a:pt x="362" y="318"/>
                </a:lnTo>
                <a:lnTo>
                  <a:pt x="368" y="309"/>
                </a:lnTo>
                <a:lnTo>
                  <a:pt x="371" y="304"/>
                </a:lnTo>
                <a:lnTo>
                  <a:pt x="374" y="301"/>
                </a:lnTo>
                <a:lnTo>
                  <a:pt x="376" y="298"/>
                </a:lnTo>
                <a:lnTo>
                  <a:pt x="376" y="295"/>
                </a:lnTo>
                <a:lnTo>
                  <a:pt x="376" y="287"/>
                </a:lnTo>
                <a:lnTo>
                  <a:pt x="374" y="284"/>
                </a:lnTo>
                <a:lnTo>
                  <a:pt x="371" y="284"/>
                </a:lnTo>
                <a:lnTo>
                  <a:pt x="371" y="287"/>
                </a:lnTo>
                <a:lnTo>
                  <a:pt x="371" y="295"/>
                </a:lnTo>
                <a:lnTo>
                  <a:pt x="368" y="293"/>
                </a:lnTo>
                <a:lnTo>
                  <a:pt x="368" y="290"/>
                </a:lnTo>
                <a:lnTo>
                  <a:pt x="368" y="287"/>
                </a:lnTo>
                <a:lnTo>
                  <a:pt x="368" y="284"/>
                </a:lnTo>
                <a:lnTo>
                  <a:pt x="362" y="281"/>
                </a:lnTo>
                <a:lnTo>
                  <a:pt x="362" y="279"/>
                </a:lnTo>
                <a:lnTo>
                  <a:pt x="360" y="279"/>
                </a:lnTo>
                <a:lnTo>
                  <a:pt x="357" y="279"/>
                </a:lnTo>
                <a:lnTo>
                  <a:pt x="357" y="276"/>
                </a:lnTo>
                <a:lnTo>
                  <a:pt x="357" y="279"/>
                </a:lnTo>
                <a:lnTo>
                  <a:pt x="357" y="281"/>
                </a:lnTo>
                <a:lnTo>
                  <a:pt x="360" y="281"/>
                </a:lnTo>
                <a:lnTo>
                  <a:pt x="357" y="284"/>
                </a:lnTo>
                <a:lnTo>
                  <a:pt x="354" y="284"/>
                </a:lnTo>
                <a:lnTo>
                  <a:pt x="360" y="287"/>
                </a:lnTo>
                <a:lnTo>
                  <a:pt x="365" y="290"/>
                </a:lnTo>
                <a:lnTo>
                  <a:pt x="362" y="293"/>
                </a:lnTo>
                <a:lnTo>
                  <a:pt x="362" y="295"/>
                </a:lnTo>
                <a:lnTo>
                  <a:pt x="360" y="298"/>
                </a:lnTo>
                <a:lnTo>
                  <a:pt x="360" y="304"/>
                </a:lnTo>
                <a:lnTo>
                  <a:pt x="360" y="307"/>
                </a:lnTo>
                <a:lnTo>
                  <a:pt x="357" y="307"/>
                </a:lnTo>
                <a:lnTo>
                  <a:pt x="357" y="304"/>
                </a:lnTo>
                <a:lnTo>
                  <a:pt x="354" y="301"/>
                </a:lnTo>
                <a:lnTo>
                  <a:pt x="351" y="298"/>
                </a:lnTo>
                <a:lnTo>
                  <a:pt x="346" y="295"/>
                </a:lnTo>
                <a:lnTo>
                  <a:pt x="354" y="304"/>
                </a:lnTo>
                <a:lnTo>
                  <a:pt x="354" y="309"/>
                </a:lnTo>
                <a:lnTo>
                  <a:pt x="351" y="304"/>
                </a:lnTo>
                <a:lnTo>
                  <a:pt x="346" y="295"/>
                </a:lnTo>
                <a:lnTo>
                  <a:pt x="343" y="290"/>
                </a:lnTo>
                <a:lnTo>
                  <a:pt x="346" y="284"/>
                </a:lnTo>
                <a:lnTo>
                  <a:pt x="346" y="290"/>
                </a:lnTo>
                <a:lnTo>
                  <a:pt x="349" y="279"/>
                </a:lnTo>
                <a:lnTo>
                  <a:pt x="351" y="268"/>
                </a:lnTo>
                <a:lnTo>
                  <a:pt x="349" y="265"/>
                </a:lnTo>
                <a:lnTo>
                  <a:pt x="349" y="262"/>
                </a:lnTo>
                <a:lnTo>
                  <a:pt x="351" y="259"/>
                </a:lnTo>
                <a:lnTo>
                  <a:pt x="351" y="254"/>
                </a:lnTo>
                <a:lnTo>
                  <a:pt x="354" y="251"/>
                </a:lnTo>
                <a:lnTo>
                  <a:pt x="354" y="248"/>
                </a:lnTo>
                <a:lnTo>
                  <a:pt x="357" y="240"/>
                </a:lnTo>
                <a:lnTo>
                  <a:pt x="360" y="229"/>
                </a:lnTo>
                <a:lnTo>
                  <a:pt x="360" y="220"/>
                </a:lnTo>
                <a:lnTo>
                  <a:pt x="360" y="217"/>
                </a:lnTo>
                <a:lnTo>
                  <a:pt x="360" y="209"/>
                </a:lnTo>
                <a:lnTo>
                  <a:pt x="357" y="203"/>
                </a:lnTo>
                <a:lnTo>
                  <a:pt x="360" y="203"/>
                </a:lnTo>
                <a:lnTo>
                  <a:pt x="360" y="206"/>
                </a:lnTo>
                <a:lnTo>
                  <a:pt x="360" y="203"/>
                </a:lnTo>
                <a:lnTo>
                  <a:pt x="360" y="201"/>
                </a:lnTo>
                <a:lnTo>
                  <a:pt x="360" y="195"/>
                </a:lnTo>
                <a:lnTo>
                  <a:pt x="357" y="195"/>
                </a:lnTo>
                <a:lnTo>
                  <a:pt x="354" y="189"/>
                </a:lnTo>
                <a:lnTo>
                  <a:pt x="354" y="187"/>
                </a:lnTo>
                <a:lnTo>
                  <a:pt x="351" y="187"/>
                </a:lnTo>
                <a:lnTo>
                  <a:pt x="351" y="178"/>
                </a:lnTo>
                <a:lnTo>
                  <a:pt x="349" y="178"/>
                </a:lnTo>
                <a:lnTo>
                  <a:pt x="349" y="176"/>
                </a:lnTo>
                <a:lnTo>
                  <a:pt x="349" y="173"/>
                </a:lnTo>
                <a:lnTo>
                  <a:pt x="349" y="170"/>
                </a:lnTo>
                <a:lnTo>
                  <a:pt x="346" y="170"/>
                </a:lnTo>
                <a:lnTo>
                  <a:pt x="343" y="170"/>
                </a:lnTo>
                <a:lnTo>
                  <a:pt x="337" y="167"/>
                </a:lnTo>
                <a:lnTo>
                  <a:pt x="335" y="170"/>
                </a:lnTo>
                <a:lnTo>
                  <a:pt x="332" y="170"/>
                </a:lnTo>
                <a:lnTo>
                  <a:pt x="329" y="170"/>
                </a:lnTo>
                <a:lnTo>
                  <a:pt x="332" y="167"/>
                </a:lnTo>
                <a:lnTo>
                  <a:pt x="329" y="167"/>
                </a:lnTo>
                <a:lnTo>
                  <a:pt x="329" y="164"/>
                </a:lnTo>
                <a:lnTo>
                  <a:pt x="329" y="162"/>
                </a:lnTo>
                <a:lnTo>
                  <a:pt x="323" y="159"/>
                </a:lnTo>
                <a:lnTo>
                  <a:pt x="323" y="156"/>
                </a:lnTo>
                <a:lnTo>
                  <a:pt x="318" y="148"/>
                </a:lnTo>
                <a:lnTo>
                  <a:pt x="315" y="145"/>
                </a:lnTo>
                <a:lnTo>
                  <a:pt x="312" y="145"/>
                </a:lnTo>
                <a:lnTo>
                  <a:pt x="309" y="139"/>
                </a:lnTo>
                <a:lnTo>
                  <a:pt x="304" y="136"/>
                </a:lnTo>
                <a:lnTo>
                  <a:pt x="304" y="131"/>
                </a:lnTo>
                <a:lnTo>
                  <a:pt x="304" y="125"/>
                </a:lnTo>
                <a:lnTo>
                  <a:pt x="296" y="117"/>
                </a:lnTo>
                <a:lnTo>
                  <a:pt x="293" y="114"/>
                </a:lnTo>
                <a:lnTo>
                  <a:pt x="293" y="111"/>
                </a:lnTo>
                <a:lnTo>
                  <a:pt x="284" y="100"/>
                </a:lnTo>
                <a:lnTo>
                  <a:pt x="279" y="97"/>
                </a:lnTo>
                <a:lnTo>
                  <a:pt x="276" y="95"/>
                </a:lnTo>
                <a:lnTo>
                  <a:pt x="270" y="92"/>
                </a:lnTo>
                <a:lnTo>
                  <a:pt x="259" y="83"/>
                </a:lnTo>
                <a:lnTo>
                  <a:pt x="254" y="83"/>
                </a:lnTo>
                <a:lnTo>
                  <a:pt x="248" y="86"/>
                </a:lnTo>
                <a:lnTo>
                  <a:pt x="248" y="83"/>
                </a:lnTo>
                <a:lnTo>
                  <a:pt x="245" y="86"/>
                </a:lnTo>
                <a:lnTo>
                  <a:pt x="242" y="83"/>
                </a:lnTo>
                <a:lnTo>
                  <a:pt x="240" y="86"/>
                </a:lnTo>
                <a:lnTo>
                  <a:pt x="237" y="89"/>
                </a:lnTo>
                <a:lnTo>
                  <a:pt x="234" y="92"/>
                </a:lnTo>
                <a:lnTo>
                  <a:pt x="234" y="95"/>
                </a:lnTo>
                <a:lnTo>
                  <a:pt x="234" y="92"/>
                </a:lnTo>
                <a:lnTo>
                  <a:pt x="234" y="95"/>
                </a:lnTo>
                <a:lnTo>
                  <a:pt x="237" y="95"/>
                </a:lnTo>
                <a:lnTo>
                  <a:pt x="234" y="95"/>
                </a:lnTo>
                <a:lnTo>
                  <a:pt x="231" y="95"/>
                </a:lnTo>
                <a:lnTo>
                  <a:pt x="229" y="92"/>
                </a:lnTo>
                <a:lnTo>
                  <a:pt x="229" y="95"/>
                </a:lnTo>
                <a:lnTo>
                  <a:pt x="229" y="97"/>
                </a:lnTo>
                <a:lnTo>
                  <a:pt x="234" y="97"/>
                </a:lnTo>
                <a:lnTo>
                  <a:pt x="237" y="97"/>
                </a:lnTo>
                <a:lnTo>
                  <a:pt x="237" y="100"/>
                </a:lnTo>
                <a:lnTo>
                  <a:pt x="237" y="103"/>
                </a:lnTo>
                <a:lnTo>
                  <a:pt x="234" y="103"/>
                </a:lnTo>
                <a:lnTo>
                  <a:pt x="234" y="100"/>
                </a:lnTo>
                <a:lnTo>
                  <a:pt x="231" y="100"/>
                </a:lnTo>
                <a:lnTo>
                  <a:pt x="226" y="100"/>
                </a:lnTo>
                <a:lnTo>
                  <a:pt x="217" y="106"/>
                </a:lnTo>
                <a:lnTo>
                  <a:pt x="206" y="114"/>
                </a:lnTo>
                <a:lnTo>
                  <a:pt x="198" y="120"/>
                </a:lnTo>
                <a:lnTo>
                  <a:pt x="198" y="117"/>
                </a:lnTo>
                <a:lnTo>
                  <a:pt x="198" y="114"/>
                </a:lnTo>
                <a:lnTo>
                  <a:pt x="201" y="111"/>
                </a:lnTo>
                <a:lnTo>
                  <a:pt x="195" y="114"/>
                </a:lnTo>
                <a:lnTo>
                  <a:pt x="195" y="117"/>
                </a:lnTo>
                <a:lnTo>
                  <a:pt x="192" y="117"/>
                </a:lnTo>
                <a:lnTo>
                  <a:pt x="189" y="120"/>
                </a:lnTo>
                <a:lnTo>
                  <a:pt x="184" y="120"/>
                </a:lnTo>
                <a:lnTo>
                  <a:pt x="173" y="123"/>
                </a:lnTo>
                <a:lnTo>
                  <a:pt x="164" y="123"/>
                </a:lnTo>
                <a:lnTo>
                  <a:pt x="162" y="120"/>
                </a:lnTo>
                <a:lnTo>
                  <a:pt x="162" y="114"/>
                </a:lnTo>
                <a:lnTo>
                  <a:pt x="159" y="106"/>
                </a:lnTo>
                <a:lnTo>
                  <a:pt x="162" y="106"/>
                </a:lnTo>
                <a:lnTo>
                  <a:pt x="162" y="114"/>
                </a:lnTo>
                <a:lnTo>
                  <a:pt x="162" y="117"/>
                </a:lnTo>
                <a:lnTo>
                  <a:pt x="164" y="120"/>
                </a:lnTo>
                <a:lnTo>
                  <a:pt x="167" y="120"/>
                </a:lnTo>
                <a:lnTo>
                  <a:pt x="167" y="117"/>
                </a:lnTo>
                <a:lnTo>
                  <a:pt x="167" y="111"/>
                </a:lnTo>
                <a:lnTo>
                  <a:pt x="164" y="106"/>
                </a:lnTo>
                <a:lnTo>
                  <a:pt x="162" y="100"/>
                </a:lnTo>
                <a:lnTo>
                  <a:pt x="159" y="97"/>
                </a:lnTo>
                <a:lnTo>
                  <a:pt x="153" y="97"/>
                </a:lnTo>
                <a:lnTo>
                  <a:pt x="150" y="95"/>
                </a:lnTo>
                <a:lnTo>
                  <a:pt x="148" y="89"/>
                </a:lnTo>
                <a:lnTo>
                  <a:pt x="153" y="95"/>
                </a:lnTo>
                <a:lnTo>
                  <a:pt x="156" y="95"/>
                </a:lnTo>
                <a:lnTo>
                  <a:pt x="148" y="86"/>
                </a:lnTo>
                <a:lnTo>
                  <a:pt x="142" y="83"/>
                </a:lnTo>
                <a:lnTo>
                  <a:pt x="142" y="81"/>
                </a:lnTo>
                <a:lnTo>
                  <a:pt x="145" y="81"/>
                </a:lnTo>
                <a:lnTo>
                  <a:pt x="145" y="83"/>
                </a:lnTo>
                <a:lnTo>
                  <a:pt x="150" y="86"/>
                </a:lnTo>
                <a:lnTo>
                  <a:pt x="153" y="89"/>
                </a:lnTo>
                <a:lnTo>
                  <a:pt x="156" y="92"/>
                </a:lnTo>
                <a:lnTo>
                  <a:pt x="159" y="89"/>
                </a:lnTo>
                <a:lnTo>
                  <a:pt x="162" y="89"/>
                </a:lnTo>
                <a:lnTo>
                  <a:pt x="159" y="86"/>
                </a:lnTo>
                <a:lnTo>
                  <a:pt x="156" y="89"/>
                </a:lnTo>
                <a:lnTo>
                  <a:pt x="156" y="86"/>
                </a:lnTo>
                <a:lnTo>
                  <a:pt x="156" y="83"/>
                </a:lnTo>
                <a:lnTo>
                  <a:pt x="153" y="83"/>
                </a:lnTo>
                <a:lnTo>
                  <a:pt x="153" y="81"/>
                </a:lnTo>
                <a:lnTo>
                  <a:pt x="150" y="81"/>
                </a:lnTo>
                <a:lnTo>
                  <a:pt x="148" y="83"/>
                </a:lnTo>
                <a:lnTo>
                  <a:pt x="145" y="81"/>
                </a:lnTo>
                <a:lnTo>
                  <a:pt x="142" y="78"/>
                </a:lnTo>
                <a:lnTo>
                  <a:pt x="136" y="75"/>
                </a:lnTo>
                <a:lnTo>
                  <a:pt x="139" y="75"/>
                </a:lnTo>
                <a:lnTo>
                  <a:pt x="142" y="70"/>
                </a:lnTo>
                <a:lnTo>
                  <a:pt x="145" y="70"/>
                </a:lnTo>
                <a:lnTo>
                  <a:pt x="148" y="67"/>
                </a:lnTo>
                <a:lnTo>
                  <a:pt x="150" y="67"/>
                </a:lnTo>
                <a:lnTo>
                  <a:pt x="148" y="64"/>
                </a:lnTo>
                <a:lnTo>
                  <a:pt x="145" y="67"/>
                </a:lnTo>
                <a:lnTo>
                  <a:pt x="142" y="67"/>
                </a:lnTo>
                <a:lnTo>
                  <a:pt x="139" y="70"/>
                </a:lnTo>
                <a:lnTo>
                  <a:pt x="136" y="64"/>
                </a:lnTo>
                <a:lnTo>
                  <a:pt x="134" y="67"/>
                </a:lnTo>
                <a:lnTo>
                  <a:pt x="131" y="67"/>
                </a:lnTo>
                <a:lnTo>
                  <a:pt x="128" y="67"/>
                </a:lnTo>
                <a:lnTo>
                  <a:pt x="128" y="70"/>
                </a:lnTo>
                <a:lnTo>
                  <a:pt x="128" y="72"/>
                </a:lnTo>
                <a:lnTo>
                  <a:pt x="134" y="70"/>
                </a:lnTo>
                <a:lnTo>
                  <a:pt x="136" y="72"/>
                </a:lnTo>
                <a:lnTo>
                  <a:pt x="136" y="78"/>
                </a:lnTo>
                <a:lnTo>
                  <a:pt x="139" y="78"/>
                </a:lnTo>
                <a:lnTo>
                  <a:pt x="136" y="81"/>
                </a:lnTo>
                <a:lnTo>
                  <a:pt x="131" y="75"/>
                </a:lnTo>
                <a:lnTo>
                  <a:pt x="114" y="64"/>
                </a:lnTo>
                <a:lnTo>
                  <a:pt x="89" y="58"/>
                </a:lnTo>
                <a:lnTo>
                  <a:pt x="86" y="58"/>
                </a:lnTo>
                <a:lnTo>
                  <a:pt x="81" y="56"/>
                </a:lnTo>
                <a:lnTo>
                  <a:pt x="83" y="56"/>
                </a:lnTo>
                <a:lnTo>
                  <a:pt x="89" y="56"/>
                </a:lnTo>
                <a:lnTo>
                  <a:pt x="95" y="56"/>
                </a:lnTo>
                <a:lnTo>
                  <a:pt x="95" y="53"/>
                </a:lnTo>
                <a:lnTo>
                  <a:pt x="97" y="56"/>
                </a:lnTo>
                <a:lnTo>
                  <a:pt x="100" y="56"/>
                </a:lnTo>
                <a:lnTo>
                  <a:pt x="100" y="53"/>
                </a:lnTo>
                <a:lnTo>
                  <a:pt x="109" y="58"/>
                </a:lnTo>
                <a:lnTo>
                  <a:pt x="111" y="58"/>
                </a:lnTo>
                <a:lnTo>
                  <a:pt x="109" y="53"/>
                </a:lnTo>
                <a:lnTo>
                  <a:pt x="106" y="53"/>
                </a:lnTo>
                <a:lnTo>
                  <a:pt x="109" y="50"/>
                </a:lnTo>
                <a:lnTo>
                  <a:pt x="109" y="47"/>
                </a:lnTo>
                <a:lnTo>
                  <a:pt x="106" y="50"/>
                </a:lnTo>
                <a:lnTo>
                  <a:pt x="103" y="47"/>
                </a:lnTo>
                <a:lnTo>
                  <a:pt x="100" y="47"/>
                </a:lnTo>
                <a:lnTo>
                  <a:pt x="97" y="47"/>
                </a:lnTo>
                <a:lnTo>
                  <a:pt x="89" y="50"/>
                </a:lnTo>
                <a:lnTo>
                  <a:pt x="86" y="50"/>
                </a:lnTo>
                <a:lnTo>
                  <a:pt x="86" y="47"/>
                </a:lnTo>
                <a:lnTo>
                  <a:pt x="89" y="44"/>
                </a:lnTo>
                <a:lnTo>
                  <a:pt x="86" y="44"/>
                </a:lnTo>
                <a:lnTo>
                  <a:pt x="86" y="47"/>
                </a:lnTo>
                <a:lnTo>
                  <a:pt x="83" y="47"/>
                </a:lnTo>
                <a:lnTo>
                  <a:pt x="83" y="44"/>
                </a:lnTo>
                <a:lnTo>
                  <a:pt x="83" y="50"/>
                </a:lnTo>
                <a:lnTo>
                  <a:pt x="78" y="50"/>
                </a:lnTo>
                <a:lnTo>
                  <a:pt x="75" y="50"/>
                </a:lnTo>
                <a:lnTo>
                  <a:pt x="75" y="53"/>
                </a:lnTo>
                <a:lnTo>
                  <a:pt x="72" y="53"/>
                </a:lnTo>
                <a:lnTo>
                  <a:pt x="61" y="53"/>
                </a:lnTo>
                <a:lnTo>
                  <a:pt x="50" y="56"/>
                </a:lnTo>
                <a:lnTo>
                  <a:pt x="39" y="58"/>
                </a:lnTo>
                <a:lnTo>
                  <a:pt x="30" y="58"/>
                </a:lnTo>
                <a:lnTo>
                  <a:pt x="33" y="58"/>
                </a:lnTo>
                <a:lnTo>
                  <a:pt x="36" y="58"/>
                </a:lnTo>
                <a:lnTo>
                  <a:pt x="42" y="56"/>
                </a:lnTo>
                <a:lnTo>
                  <a:pt x="50" y="50"/>
                </a:lnTo>
                <a:lnTo>
                  <a:pt x="50" y="53"/>
                </a:lnTo>
                <a:lnTo>
                  <a:pt x="53" y="53"/>
                </a:lnTo>
                <a:lnTo>
                  <a:pt x="53" y="50"/>
                </a:lnTo>
                <a:lnTo>
                  <a:pt x="50" y="47"/>
                </a:lnTo>
                <a:lnTo>
                  <a:pt x="44" y="44"/>
                </a:lnTo>
                <a:lnTo>
                  <a:pt x="47" y="42"/>
                </a:lnTo>
                <a:lnTo>
                  <a:pt x="50" y="42"/>
                </a:lnTo>
                <a:lnTo>
                  <a:pt x="47" y="39"/>
                </a:lnTo>
                <a:lnTo>
                  <a:pt x="44" y="36"/>
                </a:lnTo>
                <a:lnTo>
                  <a:pt x="44" y="39"/>
                </a:lnTo>
                <a:lnTo>
                  <a:pt x="42" y="42"/>
                </a:lnTo>
                <a:lnTo>
                  <a:pt x="42" y="47"/>
                </a:lnTo>
                <a:lnTo>
                  <a:pt x="39" y="50"/>
                </a:lnTo>
                <a:lnTo>
                  <a:pt x="39" y="44"/>
                </a:lnTo>
                <a:lnTo>
                  <a:pt x="33" y="39"/>
                </a:lnTo>
                <a:lnTo>
                  <a:pt x="33" y="42"/>
                </a:lnTo>
                <a:lnTo>
                  <a:pt x="33" y="44"/>
                </a:lnTo>
                <a:lnTo>
                  <a:pt x="36" y="47"/>
                </a:lnTo>
                <a:lnTo>
                  <a:pt x="33" y="53"/>
                </a:lnTo>
                <a:lnTo>
                  <a:pt x="30" y="56"/>
                </a:lnTo>
                <a:lnTo>
                  <a:pt x="28" y="56"/>
                </a:lnTo>
                <a:lnTo>
                  <a:pt x="28" y="61"/>
                </a:lnTo>
                <a:lnTo>
                  <a:pt x="25" y="61"/>
                </a:lnTo>
                <a:lnTo>
                  <a:pt x="22" y="64"/>
                </a:lnTo>
                <a:lnTo>
                  <a:pt x="11" y="67"/>
                </a:lnTo>
                <a:lnTo>
                  <a:pt x="8" y="67"/>
                </a:lnTo>
                <a:lnTo>
                  <a:pt x="8" y="64"/>
                </a:lnTo>
                <a:lnTo>
                  <a:pt x="11" y="64"/>
                </a:lnTo>
                <a:lnTo>
                  <a:pt x="16" y="61"/>
                </a:lnTo>
                <a:lnTo>
                  <a:pt x="16" y="56"/>
                </a:lnTo>
                <a:lnTo>
                  <a:pt x="19" y="53"/>
                </a:lnTo>
                <a:lnTo>
                  <a:pt x="22" y="53"/>
                </a:lnTo>
                <a:lnTo>
                  <a:pt x="19" y="50"/>
                </a:lnTo>
                <a:lnTo>
                  <a:pt x="16" y="50"/>
                </a:lnTo>
                <a:lnTo>
                  <a:pt x="14" y="44"/>
                </a:lnTo>
                <a:lnTo>
                  <a:pt x="16" y="36"/>
                </a:lnTo>
                <a:lnTo>
                  <a:pt x="16" y="33"/>
                </a:lnTo>
                <a:lnTo>
                  <a:pt x="16" y="30"/>
                </a:lnTo>
                <a:lnTo>
                  <a:pt x="14" y="28"/>
                </a:lnTo>
                <a:lnTo>
                  <a:pt x="8" y="25"/>
                </a:lnTo>
                <a:lnTo>
                  <a:pt x="0" y="11"/>
                </a:lnTo>
                <a:lnTo>
                  <a:pt x="0" y="5"/>
                </a:lnTo>
                <a:lnTo>
                  <a:pt x="3" y="0"/>
                </a:lnTo>
                <a:lnTo>
                  <a:pt x="189" y="0"/>
                </a:lnTo>
                <a:lnTo>
                  <a:pt x="192" y="8"/>
                </a:lnTo>
                <a:lnTo>
                  <a:pt x="195" y="17"/>
                </a:lnTo>
                <a:lnTo>
                  <a:pt x="198" y="25"/>
                </a:lnTo>
                <a:lnTo>
                  <a:pt x="203" y="25"/>
                </a:lnTo>
                <a:lnTo>
                  <a:pt x="209" y="25"/>
                </a:lnTo>
                <a:lnTo>
                  <a:pt x="240" y="28"/>
                </a:lnTo>
                <a:lnTo>
                  <a:pt x="349" y="36"/>
                </a:lnTo>
                <a:lnTo>
                  <a:pt x="379" y="39"/>
                </a:lnTo>
                <a:lnTo>
                  <a:pt x="385" y="39"/>
                </a:lnTo>
                <a:lnTo>
                  <a:pt x="388" y="39"/>
                </a:lnTo>
                <a:lnTo>
                  <a:pt x="390" y="44"/>
                </a:lnTo>
                <a:lnTo>
                  <a:pt x="390" y="50"/>
                </a:lnTo>
                <a:lnTo>
                  <a:pt x="390" y="56"/>
                </a:lnTo>
                <a:lnTo>
                  <a:pt x="393" y="58"/>
                </a:lnTo>
                <a:lnTo>
                  <a:pt x="396" y="58"/>
                </a:lnTo>
                <a:lnTo>
                  <a:pt x="399" y="58"/>
                </a:lnTo>
                <a:lnTo>
                  <a:pt x="402" y="58"/>
                </a:lnTo>
                <a:lnTo>
                  <a:pt x="404" y="50"/>
                </a:lnTo>
                <a:lnTo>
                  <a:pt x="404" y="39"/>
                </a:lnTo>
                <a:lnTo>
                  <a:pt x="402" y="28"/>
                </a:lnTo>
                <a:lnTo>
                  <a:pt x="404" y="25"/>
                </a:lnTo>
                <a:lnTo>
                  <a:pt x="407" y="19"/>
                </a:lnTo>
                <a:lnTo>
                  <a:pt x="413" y="17"/>
                </a:lnTo>
                <a:lnTo>
                  <a:pt x="418" y="19"/>
                </a:lnTo>
                <a:lnTo>
                  <a:pt x="441" y="28"/>
                </a:lnTo>
                <a:lnTo>
                  <a:pt x="443" y="28"/>
                </a:lnTo>
                <a:lnTo>
                  <a:pt x="446" y="28"/>
                </a:lnTo>
                <a:lnTo>
                  <a:pt x="446" y="44"/>
                </a:lnTo>
                <a:lnTo>
                  <a:pt x="443" y="39"/>
                </a:lnTo>
                <a:lnTo>
                  <a:pt x="443" y="36"/>
                </a:lnTo>
                <a:lnTo>
                  <a:pt x="441" y="39"/>
                </a:lnTo>
                <a:lnTo>
                  <a:pt x="443" y="42"/>
                </a:lnTo>
                <a:lnTo>
                  <a:pt x="449" y="50"/>
                </a:lnTo>
                <a:lnTo>
                  <a:pt x="449" y="67"/>
                </a:lnTo>
                <a:lnTo>
                  <a:pt x="455" y="81"/>
                </a:lnTo>
                <a:lnTo>
                  <a:pt x="455" y="86"/>
                </a:lnTo>
                <a:lnTo>
                  <a:pt x="457" y="100"/>
                </a:lnTo>
                <a:lnTo>
                  <a:pt x="466" y="134"/>
                </a:lnTo>
                <a:lnTo>
                  <a:pt x="480" y="167"/>
                </a:lnTo>
                <a:lnTo>
                  <a:pt x="482" y="178"/>
                </a:lnTo>
                <a:lnTo>
                  <a:pt x="482" y="181"/>
                </a:lnTo>
                <a:lnTo>
                  <a:pt x="485" y="181"/>
                </a:lnTo>
                <a:lnTo>
                  <a:pt x="494" y="195"/>
                </a:lnTo>
                <a:lnTo>
                  <a:pt x="499" y="212"/>
                </a:lnTo>
                <a:lnTo>
                  <a:pt x="508" y="223"/>
                </a:lnTo>
                <a:lnTo>
                  <a:pt x="510" y="234"/>
                </a:lnTo>
                <a:lnTo>
                  <a:pt x="510" y="240"/>
                </a:lnTo>
                <a:lnTo>
                  <a:pt x="508" y="240"/>
                </a:lnTo>
                <a:lnTo>
                  <a:pt x="508" y="242"/>
                </a:lnTo>
                <a:lnTo>
                  <a:pt x="508" y="256"/>
                </a:lnTo>
                <a:lnTo>
                  <a:pt x="510" y="268"/>
                </a:lnTo>
                <a:lnTo>
                  <a:pt x="513" y="279"/>
                </a:lnTo>
                <a:lnTo>
                  <a:pt x="516" y="284"/>
                </a:lnTo>
                <a:lnTo>
                  <a:pt x="519" y="290"/>
                </a:lnTo>
                <a:lnTo>
                  <a:pt x="516" y="287"/>
                </a:lnTo>
                <a:lnTo>
                  <a:pt x="513" y="281"/>
                </a:lnTo>
                <a:lnTo>
                  <a:pt x="510" y="273"/>
                </a:lnTo>
                <a:lnTo>
                  <a:pt x="505" y="259"/>
                </a:lnTo>
                <a:lnTo>
                  <a:pt x="505" y="254"/>
                </a:lnTo>
                <a:lnTo>
                  <a:pt x="505" y="242"/>
                </a:lnTo>
                <a:lnTo>
                  <a:pt x="508" y="231"/>
                </a:lnTo>
                <a:lnTo>
                  <a:pt x="505" y="223"/>
                </a:lnTo>
                <a:lnTo>
                  <a:pt x="502" y="223"/>
                </a:lnTo>
                <a:lnTo>
                  <a:pt x="494" y="220"/>
                </a:lnTo>
                <a:lnTo>
                  <a:pt x="494" y="217"/>
                </a:lnTo>
                <a:lnTo>
                  <a:pt x="494" y="215"/>
                </a:lnTo>
                <a:lnTo>
                  <a:pt x="496" y="212"/>
                </a:lnTo>
                <a:lnTo>
                  <a:pt x="494" y="209"/>
                </a:lnTo>
                <a:lnTo>
                  <a:pt x="491" y="209"/>
                </a:lnTo>
                <a:lnTo>
                  <a:pt x="488" y="206"/>
                </a:lnTo>
                <a:lnTo>
                  <a:pt x="491" y="212"/>
                </a:lnTo>
                <a:lnTo>
                  <a:pt x="494" y="231"/>
                </a:lnTo>
                <a:lnTo>
                  <a:pt x="496" y="245"/>
                </a:lnTo>
                <a:lnTo>
                  <a:pt x="502" y="262"/>
                </a:lnTo>
                <a:lnTo>
                  <a:pt x="513" y="293"/>
                </a:lnTo>
                <a:lnTo>
                  <a:pt x="522" y="312"/>
                </a:lnTo>
                <a:lnTo>
                  <a:pt x="530" y="340"/>
                </a:lnTo>
                <a:lnTo>
                  <a:pt x="535" y="354"/>
                </a:lnTo>
                <a:lnTo>
                  <a:pt x="533" y="351"/>
                </a:lnTo>
                <a:lnTo>
                  <a:pt x="530" y="351"/>
                </a:lnTo>
                <a:lnTo>
                  <a:pt x="527" y="348"/>
                </a:lnTo>
                <a:lnTo>
                  <a:pt x="530" y="351"/>
                </a:lnTo>
                <a:lnTo>
                  <a:pt x="533" y="351"/>
                </a:lnTo>
                <a:lnTo>
                  <a:pt x="538" y="357"/>
                </a:lnTo>
                <a:lnTo>
                  <a:pt x="544" y="376"/>
                </a:lnTo>
                <a:lnTo>
                  <a:pt x="541" y="376"/>
                </a:lnTo>
                <a:lnTo>
                  <a:pt x="544" y="376"/>
                </a:lnTo>
                <a:lnTo>
                  <a:pt x="547" y="385"/>
                </a:lnTo>
                <a:lnTo>
                  <a:pt x="547" y="390"/>
                </a:lnTo>
                <a:lnTo>
                  <a:pt x="547" y="393"/>
                </a:lnTo>
                <a:lnTo>
                  <a:pt x="547" y="404"/>
                </a:lnTo>
                <a:lnTo>
                  <a:pt x="547" y="413"/>
                </a:lnTo>
                <a:lnTo>
                  <a:pt x="547" y="415"/>
                </a:lnTo>
                <a:lnTo>
                  <a:pt x="547" y="418"/>
                </a:lnTo>
                <a:lnTo>
                  <a:pt x="544" y="427"/>
                </a:lnTo>
                <a:lnTo>
                  <a:pt x="541" y="452"/>
                </a:lnTo>
                <a:lnTo>
                  <a:pt x="541" y="454"/>
                </a:lnTo>
                <a:lnTo>
                  <a:pt x="541" y="468"/>
                </a:lnTo>
                <a:lnTo>
                  <a:pt x="541" y="482"/>
                </a:lnTo>
                <a:lnTo>
                  <a:pt x="538" y="480"/>
                </a:lnTo>
                <a:lnTo>
                  <a:pt x="541" y="471"/>
                </a:lnTo>
                <a:lnTo>
                  <a:pt x="538" y="471"/>
                </a:lnTo>
                <a:lnTo>
                  <a:pt x="535" y="480"/>
                </a:lnTo>
                <a:lnTo>
                  <a:pt x="535" y="485"/>
                </a:lnTo>
                <a:lnTo>
                  <a:pt x="533" y="485"/>
                </a:lnTo>
                <a:lnTo>
                  <a:pt x="533" y="488"/>
                </a:lnTo>
                <a:lnTo>
                  <a:pt x="530" y="493"/>
                </a:lnTo>
                <a:lnTo>
                  <a:pt x="527" y="496"/>
                </a:lnTo>
                <a:lnTo>
                  <a:pt x="527" y="505"/>
                </a:lnTo>
                <a:lnTo>
                  <a:pt x="524" y="510"/>
                </a:lnTo>
                <a:lnTo>
                  <a:pt x="527" y="513"/>
                </a:lnTo>
                <a:lnTo>
                  <a:pt x="524" y="516"/>
                </a:lnTo>
                <a:lnTo>
                  <a:pt x="527" y="519"/>
                </a:lnTo>
                <a:lnTo>
                  <a:pt x="524" y="521"/>
                </a:lnTo>
                <a:lnTo>
                  <a:pt x="522" y="524"/>
                </a:lnTo>
                <a:lnTo>
                  <a:pt x="519" y="533"/>
                </a:lnTo>
                <a:lnTo>
                  <a:pt x="519" y="535"/>
                </a:lnTo>
                <a:lnTo>
                  <a:pt x="522" y="535"/>
                </a:lnTo>
                <a:lnTo>
                  <a:pt x="519" y="535"/>
                </a:lnTo>
                <a:lnTo>
                  <a:pt x="516" y="530"/>
                </a:lnTo>
                <a:lnTo>
                  <a:pt x="516" y="533"/>
                </a:lnTo>
                <a:lnTo>
                  <a:pt x="513" y="533"/>
                </a:lnTo>
                <a:lnTo>
                  <a:pt x="516" y="535"/>
                </a:lnTo>
                <a:lnTo>
                  <a:pt x="516" y="538"/>
                </a:lnTo>
                <a:lnTo>
                  <a:pt x="516" y="535"/>
                </a:lnTo>
                <a:lnTo>
                  <a:pt x="513" y="535"/>
                </a:lnTo>
                <a:lnTo>
                  <a:pt x="513" y="533"/>
                </a:lnTo>
                <a:lnTo>
                  <a:pt x="510" y="530"/>
                </a:lnTo>
                <a:lnTo>
                  <a:pt x="508" y="533"/>
                </a:lnTo>
                <a:lnTo>
                  <a:pt x="505" y="535"/>
                </a:lnTo>
                <a:lnTo>
                  <a:pt x="502" y="535"/>
                </a:lnTo>
                <a:lnTo>
                  <a:pt x="502" y="538"/>
                </a:lnTo>
                <a:lnTo>
                  <a:pt x="499" y="538"/>
                </a:lnTo>
                <a:lnTo>
                  <a:pt x="499" y="541"/>
                </a:lnTo>
                <a:lnTo>
                  <a:pt x="494" y="538"/>
                </a:lnTo>
                <a:lnTo>
                  <a:pt x="491" y="541"/>
                </a:lnTo>
                <a:lnTo>
                  <a:pt x="491" y="538"/>
                </a:lnTo>
                <a:lnTo>
                  <a:pt x="488" y="538"/>
                </a:lnTo>
                <a:lnTo>
                  <a:pt x="485" y="541"/>
                </a:lnTo>
                <a:lnTo>
                  <a:pt x="477" y="541"/>
                </a:lnTo>
                <a:lnTo>
                  <a:pt x="474" y="541"/>
                </a:lnTo>
                <a:lnTo>
                  <a:pt x="471" y="544"/>
                </a:lnTo>
                <a:lnTo>
                  <a:pt x="466" y="538"/>
                </a:lnTo>
                <a:lnTo>
                  <a:pt x="466" y="530"/>
                </a:lnTo>
                <a:lnTo>
                  <a:pt x="469" y="521"/>
                </a:lnTo>
                <a:lnTo>
                  <a:pt x="471" y="527"/>
                </a:lnTo>
                <a:lnTo>
                  <a:pt x="474" y="530"/>
                </a:lnTo>
                <a:lnTo>
                  <a:pt x="480" y="533"/>
                </a:lnTo>
                <a:lnTo>
                  <a:pt x="477" y="533"/>
                </a:lnTo>
                <a:lnTo>
                  <a:pt x="480" y="535"/>
                </a:lnTo>
                <a:lnTo>
                  <a:pt x="482" y="530"/>
                </a:lnTo>
                <a:lnTo>
                  <a:pt x="480" y="524"/>
                </a:lnTo>
                <a:lnTo>
                  <a:pt x="471" y="521"/>
                </a:lnTo>
                <a:lnTo>
                  <a:pt x="466" y="519"/>
                </a:lnTo>
                <a:lnTo>
                  <a:pt x="466" y="516"/>
                </a:lnTo>
                <a:lnTo>
                  <a:pt x="463" y="507"/>
                </a:lnTo>
                <a:lnTo>
                  <a:pt x="463" y="502"/>
                </a:lnTo>
                <a:lnTo>
                  <a:pt x="460" y="502"/>
                </a:lnTo>
                <a:lnTo>
                  <a:pt x="457" y="491"/>
                </a:lnTo>
                <a:lnTo>
                  <a:pt x="455" y="488"/>
                </a:lnTo>
                <a:lnTo>
                  <a:pt x="452" y="488"/>
                </a:lnTo>
                <a:lnTo>
                  <a:pt x="452" y="482"/>
                </a:lnTo>
                <a:lnTo>
                  <a:pt x="455" y="482"/>
                </a:lnTo>
                <a:lnTo>
                  <a:pt x="455" y="480"/>
                </a:lnTo>
                <a:lnTo>
                  <a:pt x="452" y="477"/>
                </a:lnTo>
                <a:lnTo>
                  <a:pt x="443" y="474"/>
                </a:lnTo>
                <a:lnTo>
                  <a:pt x="443" y="471"/>
                </a:lnTo>
                <a:lnTo>
                  <a:pt x="441" y="474"/>
                </a:lnTo>
                <a:lnTo>
                  <a:pt x="438" y="468"/>
                </a:lnTo>
                <a:lnTo>
                  <a:pt x="435" y="471"/>
                </a:lnTo>
                <a:lnTo>
                  <a:pt x="435" y="468"/>
                </a:lnTo>
                <a:lnTo>
                  <a:pt x="432" y="468"/>
                </a:lnTo>
                <a:lnTo>
                  <a:pt x="427" y="468"/>
                </a:lnTo>
                <a:lnTo>
                  <a:pt x="427" y="471"/>
                </a:lnTo>
                <a:lnTo>
                  <a:pt x="424" y="471"/>
                </a:lnTo>
                <a:lnTo>
                  <a:pt x="424" y="468"/>
                </a:lnTo>
                <a:lnTo>
                  <a:pt x="424" y="466"/>
                </a:lnTo>
                <a:lnTo>
                  <a:pt x="429" y="466"/>
                </a:lnTo>
                <a:lnTo>
                  <a:pt x="429" y="463"/>
                </a:lnTo>
                <a:lnTo>
                  <a:pt x="427" y="466"/>
                </a:lnTo>
                <a:lnTo>
                  <a:pt x="424" y="463"/>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5" name="Freeform 171">
            <a:extLst>
              <a:ext uri="{FF2B5EF4-FFF2-40B4-BE49-F238E27FC236}">
                <a16:creationId xmlns:a16="http://schemas.microsoft.com/office/drawing/2014/main" xmlns="" id="{3A44B680-19B4-4F17-94DC-A47674696AE7}"/>
              </a:ext>
            </a:extLst>
          </p:cNvPr>
          <p:cNvSpPr>
            <a:spLocks/>
          </p:cNvSpPr>
          <p:nvPr/>
        </p:nvSpPr>
        <p:spPr bwMode="auto">
          <a:xfrm>
            <a:off x="21748772" y="6793921"/>
            <a:ext cx="73405" cy="204981"/>
          </a:xfrm>
          <a:custGeom>
            <a:avLst/>
            <a:gdLst>
              <a:gd name="T0" fmla="*/ 0 w 25"/>
              <a:gd name="T1" fmla="*/ 0 h 72"/>
              <a:gd name="T2" fmla="*/ 0 w 25"/>
              <a:gd name="T3" fmla="*/ 5 h 72"/>
              <a:gd name="T4" fmla="*/ 3 w 25"/>
              <a:gd name="T5" fmla="*/ 16 h 72"/>
              <a:gd name="T6" fmla="*/ 3 w 25"/>
              <a:gd name="T7" fmla="*/ 25 h 72"/>
              <a:gd name="T8" fmla="*/ 6 w 25"/>
              <a:gd name="T9" fmla="*/ 33 h 72"/>
              <a:gd name="T10" fmla="*/ 9 w 25"/>
              <a:gd name="T11" fmla="*/ 41 h 72"/>
              <a:gd name="T12" fmla="*/ 9 w 25"/>
              <a:gd name="T13" fmla="*/ 47 h 72"/>
              <a:gd name="T14" fmla="*/ 11 w 25"/>
              <a:gd name="T15" fmla="*/ 47 h 72"/>
              <a:gd name="T16" fmla="*/ 14 w 25"/>
              <a:gd name="T17" fmla="*/ 50 h 72"/>
              <a:gd name="T18" fmla="*/ 14 w 25"/>
              <a:gd name="T19" fmla="*/ 53 h 72"/>
              <a:gd name="T20" fmla="*/ 11 w 25"/>
              <a:gd name="T21" fmla="*/ 53 h 72"/>
              <a:gd name="T22" fmla="*/ 11 w 25"/>
              <a:gd name="T23" fmla="*/ 50 h 72"/>
              <a:gd name="T24" fmla="*/ 11 w 25"/>
              <a:gd name="T25" fmla="*/ 53 h 72"/>
              <a:gd name="T26" fmla="*/ 14 w 25"/>
              <a:gd name="T27" fmla="*/ 53 h 72"/>
              <a:gd name="T28" fmla="*/ 20 w 25"/>
              <a:gd name="T29" fmla="*/ 64 h 72"/>
              <a:gd name="T30" fmla="*/ 23 w 25"/>
              <a:gd name="T31" fmla="*/ 72 h 72"/>
              <a:gd name="T32" fmla="*/ 25 w 25"/>
              <a:gd name="T33" fmla="*/ 72 h 72"/>
              <a:gd name="T34" fmla="*/ 20 w 25"/>
              <a:gd name="T35" fmla="*/ 61 h 72"/>
              <a:gd name="T36" fmla="*/ 6 w 25"/>
              <a:gd name="T37" fmla="*/ 27 h 72"/>
              <a:gd name="T38" fmla="*/ 6 w 25"/>
              <a:gd name="T39" fmla="*/ 19 h 72"/>
              <a:gd name="T40" fmla="*/ 0 w 25"/>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72"/>
              <a:gd name="T65" fmla="*/ 25 w 25"/>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72">
                <a:moveTo>
                  <a:pt x="0" y="0"/>
                </a:moveTo>
                <a:lnTo>
                  <a:pt x="0" y="5"/>
                </a:lnTo>
                <a:lnTo>
                  <a:pt x="3" y="16"/>
                </a:lnTo>
                <a:lnTo>
                  <a:pt x="3" y="25"/>
                </a:lnTo>
                <a:lnTo>
                  <a:pt x="6" y="33"/>
                </a:lnTo>
                <a:lnTo>
                  <a:pt x="9" y="41"/>
                </a:lnTo>
                <a:lnTo>
                  <a:pt x="9" y="47"/>
                </a:lnTo>
                <a:lnTo>
                  <a:pt x="11" y="47"/>
                </a:lnTo>
                <a:lnTo>
                  <a:pt x="14" y="50"/>
                </a:lnTo>
                <a:lnTo>
                  <a:pt x="14" y="53"/>
                </a:lnTo>
                <a:lnTo>
                  <a:pt x="11" y="53"/>
                </a:lnTo>
                <a:lnTo>
                  <a:pt x="11" y="50"/>
                </a:lnTo>
                <a:lnTo>
                  <a:pt x="11" y="53"/>
                </a:lnTo>
                <a:lnTo>
                  <a:pt x="14" y="53"/>
                </a:lnTo>
                <a:lnTo>
                  <a:pt x="20" y="64"/>
                </a:lnTo>
                <a:lnTo>
                  <a:pt x="23" y="72"/>
                </a:lnTo>
                <a:lnTo>
                  <a:pt x="25" y="72"/>
                </a:lnTo>
                <a:lnTo>
                  <a:pt x="20" y="61"/>
                </a:lnTo>
                <a:lnTo>
                  <a:pt x="6" y="27"/>
                </a:lnTo>
                <a:lnTo>
                  <a:pt x="6" y="19"/>
                </a:lnTo>
                <a:lnTo>
                  <a:pt x="0" y="0"/>
                </a:lnTo>
                <a:close/>
              </a:path>
            </a:pathLst>
          </a:custGeom>
          <a:solidFill>
            <a:sysClr val="window" lastClr="FFFFFF">
              <a:lumMod val="75000"/>
            </a:sysClr>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6" name="Freeform 172">
            <a:extLst>
              <a:ext uri="{FF2B5EF4-FFF2-40B4-BE49-F238E27FC236}">
                <a16:creationId xmlns:a16="http://schemas.microsoft.com/office/drawing/2014/main" xmlns="" id="{4C282D54-4B0B-464D-9168-2E412F23B108}"/>
              </a:ext>
            </a:extLst>
          </p:cNvPr>
          <p:cNvSpPr>
            <a:spLocks/>
          </p:cNvSpPr>
          <p:nvPr/>
        </p:nvSpPr>
        <p:spPr bwMode="auto">
          <a:xfrm>
            <a:off x="19963588" y="6776839"/>
            <a:ext cx="1817482" cy="745902"/>
          </a:xfrm>
          <a:custGeom>
            <a:avLst/>
            <a:gdLst>
              <a:gd name="T0" fmla="*/ 430 w 619"/>
              <a:gd name="T1" fmla="*/ 257 h 262"/>
              <a:gd name="T2" fmla="*/ 455 w 619"/>
              <a:gd name="T3" fmla="*/ 257 h 262"/>
              <a:gd name="T4" fmla="*/ 463 w 619"/>
              <a:gd name="T5" fmla="*/ 245 h 262"/>
              <a:gd name="T6" fmla="*/ 471 w 619"/>
              <a:gd name="T7" fmla="*/ 226 h 262"/>
              <a:gd name="T8" fmla="*/ 499 w 619"/>
              <a:gd name="T9" fmla="*/ 195 h 262"/>
              <a:gd name="T10" fmla="*/ 497 w 619"/>
              <a:gd name="T11" fmla="*/ 179 h 262"/>
              <a:gd name="T12" fmla="*/ 499 w 619"/>
              <a:gd name="T13" fmla="*/ 192 h 262"/>
              <a:gd name="T14" fmla="*/ 519 w 619"/>
              <a:gd name="T15" fmla="*/ 184 h 262"/>
              <a:gd name="T16" fmla="*/ 538 w 619"/>
              <a:gd name="T17" fmla="*/ 179 h 262"/>
              <a:gd name="T18" fmla="*/ 552 w 619"/>
              <a:gd name="T19" fmla="*/ 179 h 262"/>
              <a:gd name="T20" fmla="*/ 561 w 619"/>
              <a:gd name="T21" fmla="*/ 181 h 262"/>
              <a:gd name="T22" fmla="*/ 575 w 619"/>
              <a:gd name="T23" fmla="*/ 165 h 262"/>
              <a:gd name="T24" fmla="*/ 572 w 619"/>
              <a:gd name="T25" fmla="*/ 159 h 262"/>
              <a:gd name="T26" fmla="*/ 566 w 619"/>
              <a:gd name="T27" fmla="*/ 151 h 262"/>
              <a:gd name="T28" fmla="*/ 561 w 619"/>
              <a:gd name="T29" fmla="*/ 159 h 262"/>
              <a:gd name="T30" fmla="*/ 536 w 619"/>
              <a:gd name="T31" fmla="*/ 159 h 262"/>
              <a:gd name="T32" fmla="*/ 527 w 619"/>
              <a:gd name="T33" fmla="*/ 148 h 262"/>
              <a:gd name="T34" fmla="*/ 555 w 619"/>
              <a:gd name="T35" fmla="*/ 145 h 262"/>
              <a:gd name="T36" fmla="*/ 558 w 619"/>
              <a:gd name="T37" fmla="*/ 137 h 262"/>
              <a:gd name="T38" fmla="*/ 561 w 619"/>
              <a:gd name="T39" fmla="*/ 126 h 262"/>
              <a:gd name="T40" fmla="*/ 527 w 619"/>
              <a:gd name="T41" fmla="*/ 109 h 262"/>
              <a:gd name="T42" fmla="*/ 533 w 619"/>
              <a:gd name="T43" fmla="*/ 109 h 262"/>
              <a:gd name="T44" fmla="*/ 558 w 619"/>
              <a:gd name="T45" fmla="*/ 117 h 262"/>
              <a:gd name="T46" fmla="*/ 566 w 619"/>
              <a:gd name="T47" fmla="*/ 103 h 262"/>
              <a:gd name="T48" fmla="*/ 561 w 619"/>
              <a:gd name="T49" fmla="*/ 114 h 262"/>
              <a:gd name="T50" fmla="*/ 569 w 619"/>
              <a:gd name="T51" fmla="*/ 114 h 262"/>
              <a:gd name="T52" fmla="*/ 572 w 619"/>
              <a:gd name="T53" fmla="*/ 114 h 262"/>
              <a:gd name="T54" fmla="*/ 589 w 619"/>
              <a:gd name="T55" fmla="*/ 120 h 262"/>
              <a:gd name="T56" fmla="*/ 600 w 619"/>
              <a:gd name="T57" fmla="*/ 106 h 262"/>
              <a:gd name="T58" fmla="*/ 614 w 619"/>
              <a:gd name="T59" fmla="*/ 98 h 262"/>
              <a:gd name="T60" fmla="*/ 619 w 619"/>
              <a:gd name="T61" fmla="*/ 78 h 262"/>
              <a:gd name="T62" fmla="*/ 605 w 619"/>
              <a:gd name="T63" fmla="*/ 67 h 262"/>
              <a:gd name="T64" fmla="*/ 597 w 619"/>
              <a:gd name="T65" fmla="*/ 92 h 262"/>
              <a:gd name="T66" fmla="*/ 594 w 619"/>
              <a:gd name="T67" fmla="*/ 84 h 262"/>
              <a:gd name="T68" fmla="*/ 594 w 619"/>
              <a:gd name="T69" fmla="*/ 70 h 262"/>
              <a:gd name="T70" fmla="*/ 580 w 619"/>
              <a:gd name="T71" fmla="*/ 61 h 262"/>
              <a:gd name="T72" fmla="*/ 569 w 619"/>
              <a:gd name="T73" fmla="*/ 61 h 262"/>
              <a:gd name="T74" fmla="*/ 544 w 619"/>
              <a:gd name="T75" fmla="*/ 50 h 262"/>
              <a:gd name="T76" fmla="*/ 550 w 619"/>
              <a:gd name="T77" fmla="*/ 36 h 262"/>
              <a:gd name="T78" fmla="*/ 555 w 619"/>
              <a:gd name="T79" fmla="*/ 56 h 262"/>
              <a:gd name="T80" fmla="*/ 572 w 619"/>
              <a:gd name="T81" fmla="*/ 47 h 262"/>
              <a:gd name="T82" fmla="*/ 583 w 619"/>
              <a:gd name="T83" fmla="*/ 50 h 262"/>
              <a:gd name="T84" fmla="*/ 589 w 619"/>
              <a:gd name="T85" fmla="*/ 47 h 262"/>
              <a:gd name="T86" fmla="*/ 583 w 619"/>
              <a:gd name="T87" fmla="*/ 28 h 262"/>
              <a:gd name="T88" fmla="*/ 600 w 619"/>
              <a:gd name="T89" fmla="*/ 42 h 262"/>
              <a:gd name="T90" fmla="*/ 603 w 619"/>
              <a:gd name="T91" fmla="*/ 31 h 262"/>
              <a:gd name="T92" fmla="*/ 614 w 619"/>
              <a:gd name="T93" fmla="*/ 53 h 262"/>
              <a:gd name="T94" fmla="*/ 603 w 619"/>
              <a:gd name="T95" fmla="*/ 22 h 262"/>
              <a:gd name="T96" fmla="*/ 293 w 619"/>
              <a:gd name="T97" fmla="*/ 6 h 262"/>
              <a:gd name="T98" fmla="*/ 187 w 619"/>
              <a:gd name="T99" fmla="*/ 25 h 262"/>
              <a:gd name="T100" fmla="*/ 153 w 619"/>
              <a:gd name="T101" fmla="*/ 42 h 262"/>
              <a:gd name="T102" fmla="*/ 120 w 619"/>
              <a:gd name="T103" fmla="*/ 53 h 262"/>
              <a:gd name="T104" fmla="*/ 95 w 619"/>
              <a:gd name="T105" fmla="*/ 81 h 262"/>
              <a:gd name="T106" fmla="*/ 33 w 619"/>
              <a:gd name="T107" fmla="*/ 106 h 262"/>
              <a:gd name="T108" fmla="*/ 8 w 619"/>
              <a:gd name="T109" fmla="*/ 128 h 262"/>
              <a:gd name="T110" fmla="*/ 131 w 619"/>
              <a:gd name="T111" fmla="*/ 139 h 262"/>
              <a:gd name="T112" fmla="*/ 234 w 619"/>
              <a:gd name="T113" fmla="*/ 145 h 262"/>
              <a:gd name="T114" fmla="*/ 254 w 619"/>
              <a:gd name="T115" fmla="*/ 170 h 2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9"/>
              <a:gd name="T175" fmla="*/ 0 h 262"/>
              <a:gd name="T176" fmla="*/ 619 w 619"/>
              <a:gd name="T177" fmla="*/ 262 h 2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9" h="262">
                <a:moveTo>
                  <a:pt x="416" y="262"/>
                </a:moveTo>
                <a:lnTo>
                  <a:pt x="418" y="259"/>
                </a:lnTo>
                <a:lnTo>
                  <a:pt x="416" y="262"/>
                </a:lnTo>
                <a:lnTo>
                  <a:pt x="424" y="259"/>
                </a:lnTo>
                <a:lnTo>
                  <a:pt x="427" y="259"/>
                </a:lnTo>
                <a:lnTo>
                  <a:pt x="430" y="254"/>
                </a:lnTo>
                <a:lnTo>
                  <a:pt x="430" y="257"/>
                </a:lnTo>
                <a:lnTo>
                  <a:pt x="432" y="257"/>
                </a:lnTo>
                <a:lnTo>
                  <a:pt x="432" y="259"/>
                </a:lnTo>
                <a:lnTo>
                  <a:pt x="438" y="257"/>
                </a:lnTo>
                <a:lnTo>
                  <a:pt x="446" y="257"/>
                </a:lnTo>
                <a:lnTo>
                  <a:pt x="449" y="259"/>
                </a:lnTo>
                <a:lnTo>
                  <a:pt x="455" y="259"/>
                </a:lnTo>
                <a:lnTo>
                  <a:pt x="455" y="257"/>
                </a:lnTo>
                <a:lnTo>
                  <a:pt x="460" y="248"/>
                </a:lnTo>
                <a:lnTo>
                  <a:pt x="460" y="240"/>
                </a:lnTo>
                <a:lnTo>
                  <a:pt x="460" y="234"/>
                </a:lnTo>
                <a:lnTo>
                  <a:pt x="460" y="232"/>
                </a:lnTo>
                <a:lnTo>
                  <a:pt x="460" y="234"/>
                </a:lnTo>
                <a:lnTo>
                  <a:pt x="460" y="237"/>
                </a:lnTo>
                <a:lnTo>
                  <a:pt x="463" y="245"/>
                </a:lnTo>
                <a:lnTo>
                  <a:pt x="463" y="251"/>
                </a:lnTo>
                <a:lnTo>
                  <a:pt x="460" y="257"/>
                </a:lnTo>
                <a:lnTo>
                  <a:pt x="463" y="254"/>
                </a:lnTo>
                <a:lnTo>
                  <a:pt x="466" y="248"/>
                </a:lnTo>
                <a:lnTo>
                  <a:pt x="466" y="237"/>
                </a:lnTo>
                <a:lnTo>
                  <a:pt x="469" y="232"/>
                </a:lnTo>
                <a:lnTo>
                  <a:pt x="471" y="226"/>
                </a:lnTo>
                <a:lnTo>
                  <a:pt x="480" y="218"/>
                </a:lnTo>
                <a:lnTo>
                  <a:pt x="488" y="206"/>
                </a:lnTo>
                <a:lnTo>
                  <a:pt x="497" y="201"/>
                </a:lnTo>
                <a:lnTo>
                  <a:pt x="502" y="201"/>
                </a:lnTo>
                <a:lnTo>
                  <a:pt x="499" y="198"/>
                </a:lnTo>
                <a:lnTo>
                  <a:pt x="502" y="198"/>
                </a:lnTo>
                <a:lnTo>
                  <a:pt x="499" y="195"/>
                </a:lnTo>
                <a:lnTo>
                  <a:pt x="497" y="192"/>
                </a:lnTo>
                <a:lnTo>
                  <a:pt x="499" y="192"/>
                </a:lnTo>
                <a:lnTo>
                  <a:pt x="502" y="190"/>
                </a:lnTo>
                <a:lnTo>
                  <a:pt x="499" y="187"/>
                </a:lnTo>
                <a:lnTo>
                  <a:pt x="499" y="184"/>
                </a:lnTo>
                <a:lnTo>
                  <a:pt x="497" y="184"/>
                </a:lnTo>
                <a:lnTo>
                  <a:pt x="497" y="179"/>
                </a:lnTo>
                <a:lnTo>
                  <a:pt x="499" y="181"/>
                </a:lnTo>
                <a:lnTo>
                  <a:pt x="502" y="181"/>
                </a:lnTo>
                <a:lnTo>
                  <a:pt x="499" y="181"/>
                </a:lnTo>
                <a:lnTo>
                  <a:pt x="505" y="190"/>
                </a:lnTo>
                <a:lnTo>
                  <a:pt x="505" y="192"/>
                </a:lnTo>
                <a:lnTo>
                  <a:pt x="502" y="192"/>
                </a:lnTo>
                <a:lnTo>
                  <a:pt x="499" y="192"/>
                </a:lnTo>
                <a:lnTo>
                  <a:pt x="502" y="195"/>
                </a:lnTo>
                <a:lnTo>
                  <a:pt x="505" y="198"/>
                </a:lnTo>
                <a:lnTo>
                  <a:pt x="511" y="195"/>
                </a:lnTo>
                <a:lnTo>
                  <a:pt x="513" y="190"/>
                </a:lnTo>
                <a:lnTo>
                  <a:pt x="516" y="187"/>
                </a:lnTo>
                <a:lnTo>
                  <a:pt x="516" y="184"/>
                </a:lnTo>
                <a:lnTo>
                  <a:pt x="519" y="184"/>
                </a:lnTo>
                <a:lnTo>
                  <a:pt x="519" y="181"/>
                </a:lnTo>
                <a:lnTo>
                  <a:pt x="519" y="179"/>
                </a:lnTo>
                <a:lnTo>
                  <a:pt x="522" y="181"/>
                </a:lnTo>
                <a:lnTo>
                  <a:pt x="522" y="184"/>
                </a:lnTo>
                <a:lnTo>
                  <a:pt x="522" y="187"/>
                </a:lnTo>
                <a:lnTo>
                  <a:pt x="530" y="184"/>
                </a:lnTo>
                <a:lnTo>
                  <a:pt x="538" y="179"/>
                </a:lnTo>
                <a:lnTo>
                  <a:pt x="544" y="181"/>
                </a:lnTo>
                <a:lnTo>
                  <a:pt x="550" y="181"/>
                </a:lnTo>
                <a:lnTo>
                  <a:pt x="550" y="179"/>
                </a:lnTo>
                <a:lnTo>
                  <a:pt x="547" y="179"/>
                </a:lnTo>
                <a:lnTo>
                  <a:pt x="544" y="179"/>
                </a:lnTo>
                <a:lnTo>
                  <a:pt x="552" y="173"/>
                </a:lnTo>
                <a:lnTo>
                  <a:pt x="552" y="179"/>
                </a:lnTo>
                <a:lnTo>
                  <a:pt x="552" y="181"/>
                </a:lnTo>
                <a:lnTo>
                  <a:pt x="555" y="181"/>
                </a:lnTo>
                <a:lnTo>
                  <a:pt x="555" y="176"/>
                </a:lnTo>
                <a:lnTo>
                  <a:pt x="555" y="173"/>
                </a:lnTo>
                <a:lnTo>
                  <a:pt x="558" y="176"/>
                </a:lnTo>
                <a:lnTo>
                  <a:pt x="558" y="179"/>
                </a:lnTo>
                <a:lnTo>
                  <a:pt x="561" y="181"/>
                </a:lnTo>
                <a:lnTo>
                  <a:pt x="564" y="181"/>
                </a:lnTo>
                <a:lnTo>
                  <a:pt x="564" y="179"/>
                </a:lnTo>
                <a:lnTo>
                  <a:pt x="564" y="176"/>
                </a:lnTo>
                <a:lnTo>
                  <a:pt x="569" y="170"/>
                </a:lnTo>
                <a:lnTo>
                  <a:pt x="572" y="167"/>
                </a:lnTo>
                <a:lnTo>
                  <a:pt x="575" y="167"/>
                </a:lnTo>
                <a:lnTo>
                  <a:pt x="575" y="165"/>
                </a:lnTo>
                <a:lnTo>
                  <a:pt x="575" y="162"/>
                </a:lnTo>
                <a:lnTo>
                  <a:pt x="578" y="162"/>
                </a:lnTo>
                <a:lnTo>
                  <a:pt x="580" y="159"/>
                </a:lnTo>
                <a:lnTo>
                  <a:pt x="578" y="153"/>
                </a:lnTo>
                <a:lnTo>
                  <a:pt x="575" y="153"/>
                </a:lnTo>
                <a:lnTo>
                  <a:pt x="575" y="156"/>
                </a:lnTo>
                <a:lnTo>
                  <a:pt x="572" y="159"/>
                </a:lnTo>
                <a:lnTo>
                  <a:pt x="569" y="159"/>
                </a:lnTo>
                <a:lnTo>
                  <a:pt x="566" y="162"/>
                </a:lnTo>
                <a:lnTo>
                  <a:pt x="564" y="159"/>
                </a:lnTo>
                <a:lnTo>
                  <a:pt x="566" y="159"/>
                </a:lnTo>
                <a:lnTo>
                  <a:pt x="566" y="156"/>
                </a:lnTo>
                <a:lnTo>
                  <a:pt x="569" y="153"/>
                </a:lnTo>
                <a:lnTo>
                  <a:pt x="566" y="151"/>
                </a:lnTo>
                <a:lnTo>
                  <a:pt x="566" y="148"/>
                </a:lnTo>
                <a:lnTo>
                  <a:pt x="564" y="153"/>
                </a:lnTo>
                <a:lnTo>
                  <a:pt x="564" y="156"/>
                </a:lnTo>
                <a:lnTo>
                  <a:pt x="561" y="153"/>
                </a:lnTo>
                <a:lnTo>
                  <a:pt x="558" y="156"/>
                </a:lnTo>
                <a:lnTo>
                  <a:pt x="558" y="159"/>
                </a:lnTo>
                <a:lnTo>
                  <a:pt x="561" y="159"/>
                </a:lnTo>
                <a:lnTo>
                  <a:pt x="561" y="162"/>
                </a:lnTo>
                <a:lnTo>
                  <a:pt x="558" y="159"/>
                </a:lnTo>
                <a:lnTo>
                  <a:pt x="552" y="156"/>
                </a:lnTo>
                <a:lnTo>
                  <a:pt x="550" y="159"/>
                </a:lnTo>
                <a:lnTo>
                  <a:pt x="544" y="165"/>
                </a:lnTo>
                <a:lnTo>
                  <a:pt x="541" y="162"/>
                </a:lnTo>
                <a:lnTo>
                  <a:pt x="536" y="159"/>
                </a:lnTo>
                <a:lnTo>
                  <a:pt x="530" y="156"/>
                </a:lnTo>
                <a:lnTo>
                  <a:pt x="530" y="153"/>
                </a:lnTo>
                <a:lnTo>
                  <a:pt x="525" y="148"/>
                </a:lnTo>
                <a:lnTo>
                  <a:pt x="522" y="142"/>
                </a:lnTo>
                <a:lnTo>
                  <a:pt x="522" y="139"/>
                </a:lnTo>
                <a:lnTo>
                  <a:pt x="525" y="142"/>
                </a:lnTo>
                <a:lnTo>
                  <a:pt x="527" y="148"/>
                </a:lnTo>
                <a:lnTo>
                  <a:pt x="530" y="148"/>
                </a:lnTo>
                <a:lnTo>
                  <a:pt x="536" y="153"/>
                </a:lnTo>
                <a:lnTo>
                  <a:pt x="541" y="156"/>
                </a:lnTo>
                <a:lnTo>
                  <a:pt x="547" y="153"/>
                </a:lnTo>
                <a:lnTo>
                  <a:pt x="550" y="151"/>
                </a:lnTo>
                <a:lnTo>
                  <a:pt x="552" y="148"/>
                </a:lnTo>
                <a:lnTo>
                  <a:pt x="555" y="145"/>
                </a:lnTo>
                <a:lnTo>
                  <a:pt x="558" y="145"/>
                </a:lnTo>
                <a:lnTo>
                  <a:pt x="558" y="139"/>
                </a:lnTo>
                <a:lnTo>
                  <a:pt x="555" y="139"/>
                </a:lnTo>
                <a:lnTo>
                  <a:pt x="552" y="139"/>
                </a:lnTo>
                <a:lnTo>
                  <a:pt x="550" y="139"/>
                </a:lnTo>
                <a:lnTo>
                  <a:pt x="555" y="134"/>
                </a:lnTo>
                <a:lnTo>
                  <a:pt x="558" y="137"/>
                </a:lnTo>
                <a:lnTo>
                  <a:pt x="561" y="134"/>
                </a:lnTo>
                <a:lnTo>
                  <a:pt x="558" y="131"/>
                </a:lnTo>
                <a:lnTo>
                  <a:pt x="561" y="131"/>
                </a:lnTo>
                <a:lnTo>
                  <a:pt x="564" y="134"/>
                </a:lnTo>
                <a:lnTo>
                  <a:pt x="564" y="128"/>
                </a:lnTo>
                <a:lnTo>
                  <a:pt x="564" y="126"/>
                </a:lnTo>
                <a:lnTo>
                  <a:pt x="561" y="126"/>
                </a:lnTo>
                <a:lnTo>
                  <a:pt x="550" y="123"/>
                </a:lnTo>
                <a:lnTo>
                  <a:pt x="547" y="120"/>
                </a:lnTo>
                <a:lnTo>
                  <a:pt x="538" y="117"/>
                </a:lnTo>
                <a:lnTo>
                  <a:pt x="538" y="114"/>
                </a:lnTo>
                <a:lnTo>
                  <a:pt x="530" y="112"/>
                </a:lnTo>
                <a:lnTo>
                  <a:pt x="527" y="112"/>
                </a:lnTo>
                <a:lnTo>
                  <a:pt x="527" y="109"/>
                </a:lnTo>
                <a:lnTo>
                  <a:pt x="525" y="109"/>
                </a:lnTo>
                <a:lnTo>
                  <a:pt x="522" y="103"/>
                </a:lnTo>
                <a:lnTo>
                  <a:pt x="525" y="103"/>
                </a:lnTo>
                <a:lnTo>
                  <a:pt x="527" y="106"/>
                </a:lnTo>
                <a:lnTo>
                  <a:pt x="527" y="109"/>
                </a:lnTo>
                <a:lnTo>
                  <a:pt x="530" y="109"/>
                </a:lnTo>
                <a:lnTo>
                  <a:pt x="533" y="109"/>
                </a:lnTo>
                <a:lnTo>
                  <a:pt x="538" y="112"/>
                </a:lnTo>
                <a:lnTo>
                  <a:pt x="544" y="114"/>
                </a:lnTo>
                <a:lnTo>
                  <a:pt x="552" y="112"/>
                </a:lnTo>
                <a:lnTo>
                  <a:pt x="552" y="114"/>
                </a:lnTo>
                <a:lnTo>
                  <a:pt x="552" y="117"/>
                </a:lnTo>
                <a:lnTo>
                  <a:pt x="555" y="117"/>
                </a:lnTo>
                <a:lnTo>
                  <a:pt x="558" y="117"/>
                </a:lnTo>
                <a:lnTo>
                  <a:pt x="555" y="114"/>
                </a:lnTo>
                <a:lnTo>
                  <a:pt x="555" y="112"/>
                </a:lnTo>
                <a:lnTo>
                  <a:pt x="555" y="106"/>
                </a:lnTo>
                <a:lnTo>
                  <a:pt x="552" y="106"/>
                </a:lnTo>
                <a:lnTo>
                  <a:pt x="555" y="103"/>
                </a:lnTo>
                <a:lnTo>
                  <a:pt x="561" y="103"/>
                </a:lnTo>
                <a:lnTo>
                  <a:pt x="566" y="103"/>
                </a:lnTo>
                <a:lnTo>
                  <a:pt x="564" y="106"/>
                </a:lnTo>
                <a:lnTo>
                  <a:pt x="561" y="106"/>
                </a:lnTo>
                <a:lnTo>
                  <a:pt x="558" y="106"/>
                </a:lnTo>
                <a:lnTo>
                  <a:pt x="558" y="109"/>
                </a:lnTo>
                <a:lnTo>
                  <a:pt x="558" y="112"/>
                </a:lnTo>
                <a:lnTo>
                  <a:pt x="564" y="114"/>
                </a:lnTo>
                <a:lnTo>
                  <a:pt x="561" y="114"/>
                </a:lnTo>
                <a:lnTo>
                  <a:pt x="564" y="117"/>
                </a:lnTo>
                <a:lnTo>
                  <a:pt x="566" y="120"/>
                </a:lnTo>
                <a:lnTo>
                  <a:pt x="564" y="117"/>
                </a:lnTo>
                <a:lnTo>
                  <a:pt x="566" y="114"/>
                </a:lnTo>
                <a:lnTo>
                  <a:pt x="569" y="114"/>
                </a:lnTo>
                <a:lnTo>
                  <a:pt x="569" y="112"/>
                </a:lnTo>
                <a:lnTo>
                  <a:pt x="569" y="114"/>
                </a:lnTo>
                <a:lnTo>
                  <a:pt x="569" y="117"/>
                </a:lnTo>
                <a:lnTo>
                  <a:pt x="572" y="120"/>
                </a:lnTo>
                <a:lnTo>
                  <a:pt x="569" y="120"/>
                </a:lnTo>
                <a:lnTo>
                  <a:pt x="572" y="120"/>
                </a:lnTo>
                <a:lnTo>
                  <a:pt x="572" y="123"/>
                </a:lnTo>
                <a:lnTo>
                  <a:pt x="572" y="120"/>
                </a:lnTo>
                <a:lnTo>
                  <a:pt x="572" y="114"/>
                </a:lnTo>
                <a:lnTo>
                  <a:pt x="575" y="117"/>
                </a:lnTo>
                <a:lnTo>
                  <a:pt x="578" y="120"/>
                </a:lnTo>
                <a:lnTo>
                  <a:pt x="580" y="120"/>
                </a:lnTo>
                <a:lnTo>
                  <a:pt x="583" y="123"/>
                </a:lnTo>
                <a:lnTo>
                  <a:pt x="586" y="120"/>
                </a:lnTo>
                <a:lnTo>
                  <a:pt x="589" y="123"/>
                </a:lnTo>
                <a:lnTo>
                  <a:pt x="589" y="120"/>
                </a:lnTo>
                <a:lnTo>
                  <a:pt x="594" y="117"/>
                </a:lnTo>
                <a:lnTo>
                  <a:pt x="594" y="114"/>
                </a:lnTo>
                <a:lnTo>
                  <a:pt x="594" y="112"/>
                </a:lnTo>
                <a:lnTo>
                  <a:pt x="594" y="114"/>
                </a:lnTo>
                <a:lnTo>
                  <a:pt x="597" y="114"/>
                </a:lnTo>
                <a:lnTo>
                  <a:pt x="597" y="109"/>
                </a:lnTo>
                <a:lnTo>
                  <a:pt x="600" y="106"/>
                </a:lnTo>
                <a:lnTo>
                  <a:pt x="605" y="100"/>
                </a:lnTo>
                <a:lnTo>
                  <a:pt x="605" y="98"/>
                </a:lnTo>
                <a:lnTo>
                  <a:pt x="605" y="95"/>
                </a:lnTo>
                <a:lnTo>
                  <a:pt x="608" y="98"/>
                </a:lnTo>
                <a:lnTo>
                  <a:pt x="611" y="98"/>
                </a:lnTo>
                <a:lnTo>
                  <a:pt x="611" y="100"/>
                </a:lnTo>
                <a:lnTo>
                  <a:pt x="614" y="98"/>
                </a:lnTo>
                <a:lnTo>
                  <a:pt x="617" y="95"/>
                </a:lnTo>
                <a:lnTo>
                  <a:pt x="617" y="92"/>
                </a:lnTo>
                <a:lnTo>
                  <a:pt x="614" y="89"/>
                </a:lnTo>
                <a:lnTo>
                  <a:pt x="617" y="89"/>
                </a:lnTo>
                <a:lnTo>
                  <a:pt x="619" y="89"/>
                </a:lnTo>
                <a:lnTo>
                  <a:pt x="617" y="81"/>
                </a:lnTo>
                <a:lnTo>
                  <a:pt x="619" y="78"/>
                </a:lnTo>
                <a:lnTo>
                  <a:pt x="614" y="67"/>
                </a:lnTo>
                <a:lnTo>
                  <a:pt x="608" y="61"/>
                </a:lnTo>
                <a:lnTo>
                  <a:pt x="608" y="64"/>
                </a:lnTo>
                <a:lnTo>
                  <a:pt x="611" y="64"/>
                </a:lnTo>
                <a:lnTo>
                  <a:pt x="611" y="67"/>
                </a:lnTo>
                <a:lnTo>
                  <a:pt x="608" y="67"/>
                </a:lnTo>
                <a:lnTo>
                  <a:pt x="605" y="67"/>
                </a:lnTo>
                <a:lnTo>
                  <a:pt x="608" y="70"/>
                </a:lnTo>
                <a:lnTo>
                  <a:pt x="605" y="67"/>
                </a:lnTo>
                <a:lnTo>
                  <a:pt x="603" y="67"/>
                </a:lnTo>
                <a:lnTo>
                  <a:pt x="600" y="70"/>
                </a:lnTo>
                <a:lnTo>
                  <a:pt x="600" y="75"/>
                </a:lnTo>
                <a:lnTo>
                  <a:pt x="600" y="84"/>
                </a:lnTo>
                <a:lnTo>
                  <a:pt x="597" y="92"/>
                </a:lnTo>
                <a:lnTo>
                  <a:pt x="594" y="92"/>
                </a:lnTo>
                <a:lnTo>
                  <a:pt x="591" y="92"/>
                </a:lnTo>
                <a:lnTo>
                  <a:pt x="589" y="89"/>
                </a:lnTo>
                <a:lnTo>
                  <a:pt x="591" y="89"/>
                </a:lnTo>
                <a:lnTo>
                  <a:pt x="597" y="89"/>
                </a:lnTo>
                <a:lnTo>
                  <a:pt x="594" y="86"/>
                </a:lnTo>
                <a:lnTo>
                  <a:pt x="594" y="84"/>
                </a:lnTo>
                <a:lnTo>
                  <a:pt x="591" y="81"/>
                </a:lnTo>
                <a:lnTo>
                  <a:pt x="589" y="78"/>
                </a:lnTo>
                <a:lnTo>
                  <a:pt x="591" y="78"/>
                </a:lnTo>
                <a:lnTo>
                  <a:pt x="594" y="81"/>
                </a:lnTo>
                <a:lnTo>
                  <a:pt x="594" y="73"/>
                </a:lnTo>
                <a:lnTo>
                  <a:pt x="591" y="73"/>
                </a:lnTo>
                <a:lnTo>
                  <a:pt x="594" y="70"/>
                </a:lnTo>
                <a:lnTo>
                  <a:pt x="597" y="67"/>
                </a:lnTo>
                <a:lnTo>
                  <a:pt x="594" y="67"/>
                </a:lnTo>
                <a:lnTo>
                  <a:pt x="594" y="64"/>
                </a:lnTo>
                <a:lnTo>
                  <a:pt x="597" y="61"/>
                </a:lnTo>
                <a:lnTo>
                  <a:pt x="591" y="59"/>
                </a:lnTo>
                <a:lnTo>
                  <a:pt x="586" y="59"/>
                </a:lnTo>
                <a:lnTo>
                  <a:pt x="580" y="61"/>
                </a:lnTo>
                <a:lnTo>
                  <a:pt x="578" y="64"/>
                </a:lnTo>
                <a:lnTo>
                  <a:pt x="580" y="67"/>
                </a:lnTo>
                <a:lnTo>
                  <a:pt x="578" y="67"/>
                </a:lnTo>
                <a:lnTo>
                  <a:pt x="575" y="64"/>
                </a:lnTo>
                <a:lnTo>
                  <a:pt x="572" y="64"/>
                </a:lnTo>
                <a:lnTo>
                  <a:pt x="572" y="61"/>
                </a:lnTo>
                <a:lnTo>
                  <a:pt x="569" y="61"/>
                </a:lnTo>
                <a:lnTo>
                  <a:pt x="564" y="61"/>
                </a:lnTo>
                <a:lnTo>
                  <a:pt x="558" y="64"/>
                </a:lnTo>
                <a:lnTo>
                  <a:pt x="547" y="64"/>
                </a:lnTo>
                <a:lnTo>
                  <a:pt x="547" y="61"/>
                </a:lnTo>
                <a:lnTo>
                  <a:pt x="550" y="59"/>
                </a:lnTo>
                <a:lnTo>
                  <a:pt x="547" y="59"/>
                </a:lnTo>
                <a:lnTo>
                  <a:pt x="544" y="50"/>
                </a:lnTo>
                <a:lnTo>
                  <a:pt x="544" y="39"/>
                </a:lnTo>
                <a:lnTo>
                  <a:pt x="547" y="36"/>
                </a:lnTo>
                <a:lnTo>
                  <a:pt x="550" y="31"/>
                </a:lnTo>
                <a:lnTo>
                  <a:pt x="547" y="28"/>
                </a:lnTo>
                <a:lnTo>
                  <a:pt x="550" y="28"/>
                </a:lnTo>
                <a:lnTo>
                  <a:pt x="550" y="31"/>
                </a:lnTo>
                <a:lnTo>
                  <a:pt x="550" y="36"/>
                </a:lnTo>
                <a:lnTo>
                  <a:pt x="547" y="45"/>
                </a:lnTo>
                <a:lnTo>
                  <a:pt x="550" y="50"/>
                </a:lnTo>
                <a:lnTo>
                  <a:pt x="550" y="53"/>
                </a:lnTo>
                <a:lnTo>
                  <a:pt x="550" y="56"/>
                </a:lnTo>
                <a:lnTo>
                  <a:pt x="552" y="56"/>
                </a:lnTo>
                <a:lnTo>
                  <a:pt x="555" y="53"/>
                </a:lnTo>
                <a:lnTo>
                  <a:pt x="555" y="56"/>
                </a:lnTo>
                <a:lnTo>
                  <a:pt x="558" y="59"/>
                </a:lnTo>
                <a:lnTo>
                  <a:pt x="564" y="59"/>
                </a:lnTo>
                <a:lnTo>
                  <a:pt x="569" y="53"/>
                </a:lnTo>
                <a:lnTo>
                  <a:pt x="569" y="50"/>
                </a:lnTo>
                <a:lnTo>
                  <a:pt x="572" y="50"/>
                </a:lnTo>
                <a:lnTo>
                  <a:pt x="578" y="50"/>
                </a:lnTo>
                <a:lnTo>
                  <a:pt x="572" y="47"/>
                </a:lnTo>
                <a:lnTo>
                  <a:pt x="569" y="45"/>
                </a:lnTo>
                <a:lnTo>
                  <a:pt x="566" y="42"/>
                </a:lnTo>
                <a:lnTo>
                  <a:pt x="566" y="39"/>
                </a:lnTo>
                <a:lnTo>
                  <a:pt x="569" y="42"/>
                </a:lnTo>
                <a:lnTo>
                  <a:pt x="572" y="42"/>
                </a:lnTo>
                <a:lnTo>
                  <a:pt x="572" y="45"/>
                </a:lnTo>
                <a:lnTo>
                  <a:pt x="583" y="50"/>
                </a:lnTo>
                <a:lnTo>
                  <a:pt x="583" y="47"/>
                </a:lnTo>
                <a:lnTo>
                  <a:pt x="580" y="45"/>
                </a:lnTo>
                <a:lnTo>
                  <a:pt x="578" y="42"/>
                </a:lnTo>
                <a:lnTo>
                  <a:pt x="578" y="39"/>
                </a:lnTo>
                <a:lnTo>
                  <a:pt x="583" y="42"/>
                </a:lnTo>
                <a:lnTo>
                  <a:pt x="586" y="47"/>
                </a:lnTo>
                <a:lnTo>
                  <a:pt x="589" y="47"/>
                </a:lnTo>
                <a:lnTo>
                  <a:pt x="589" y="45"/>
                </a:lnTo>
                <a:lnTo>
                  <a:pt x="591" y="45"/>
                </a:lnTo>
                <a:lnTo>
                  <a:pt x="594" y="45"/>
                </a:lnTo>
                <a:lnTo>
                  <a:pt x="589" y="36"/>
                </a:lnTo>
                <a:lnTo>
                  <a:pt x="589" y="33"/>
                </a:lnTo>
                <a:lnTo>
                  <a:pt x="583" y="31"/>
                </a:lnTo>
                <a:lnTo>
                  <a:pt x="583" y="28"/>
                </a:lnTo>
                <a:lnTo>
                  <a:pt x="586" y="28"/>
                </a:lnTo>
                <a:lnTo>
                  <a:pt x="586" y="31"/>
                </a:lnTo>
                <a:lnTo>
                  <a:pt x="589" y="31"/>
                </a:lnTo>
                <a:lnTo>
                  <a:pt x="591" y="36"/>
                </a:lnTo>
                <a:lnTo>
                  <a:pt x="594" y="36"/>
                </a:lnTo>
                <a:lnTo>
                  <a:pt x="597" y="39"/>
                </a:lnTo>
                <a:lnTo>
                  <a:pt x="600" y="42"/>
                </a:lnTo>
                <a:lnTo>
                  <a:pt x="605" y="45"/>
                </a:lnTo>
                <a:lnTo>
                  <a:pt x="605" y="42"/>
                </a:lnTo>
                <a:lnTo>
                  <a:pt x="603" y="39"/>
                </a:lnTo>
                <a:lnTo>
                  <a:pt x="603" y="36"/>
                </a:lnTo>
                <a:lnTo>
                  <a:pt x="600" y="33"/>
                </a:lnTo>
                <a:lnTo>
                  <a:pt x="600" y="28"/>
                </a:lnTo>
                <a:lnTo>
                  <a:pt x="603" y="31"/>
                </a:lnTo>
                <a:lnTo>
                  <a:pt x="603" y="33"/>
                </a:lnTo>
                <a:lnTo>
                  <a:pt x="605" y="36"/>
                </a:lnTo>
                <a:lnTo>
                  <a:pt x="605" y="39"/>
                </a:lnTo>
                <a:lnTo>
                  <a:pt x="608" y="42"/>
                </a:lnTo>
                <a:lnTo>
                  <a:pt x="608" y="47"/>
                </a:lnTo>
                <a:lnTo>
                  <a:pt x="611" y="50"/>
                </a:lnTo>
                <a:lnTo>
                  <a:pt x="614" y="53"/>
                </a:lnTo>
                <a:lnTo>
                  <a:pt x="614" y="50"/>
                </a:lnTo>
                <a:lnTo>
                  <a:pt x="608" y="39"/>
                </a:lnTo>
                <a:lnTo>
                  <a:pt x="605" y="25"/>
                </a:lnTo>
                <a:lnTo>
                  <a:pt x="605" y="20"/>
                </a:lnTo>
                <a:lnTo>
                  <a:pt x="605" y="17"/>
                </a:lnTo>
                <a:lnTo>
                  <a:pt x="603" y="20"/>
                </a:lnTo>
                <a:lnTo>
                  <a:pt x="603" y="22"/>
                </a:lnTo>
                <a:lnTo>
                  <a:pt x="603" y="25"/>
                </a:lnTo>
                <a:lnTo>
                  <a:pt x="600" y="20"/>
                </a:lnTo>
                <a:lnTo>
                  <a:pt x="600" y="17"/>
                </a:lnTo>
                <a:lnTo>
                  <a:pt x="597" y="14"/>
                </a:lnTo>
                <a:lnTo>
                  <a:pt x="597" y="8"/>
                </a:lnTo>
                <a:lnTo>
                  <a:pt x="597" y="6"/>
                </a:lnTo>
                <a:lnTo>
                  <a:pt x="293" y="6"/>
                </a:lnTo>
                <a:lnTo>
                  <a:pt x="220" y="3"/>
                </a:lnTo>
                <a:lnTo>
                  <a:pt x="192" y="0"/>
                </a:lnTo>
                <a:lnTo>
                  <a:pt x="187" y="8"/>
                </a:lnTo>
                <a:lnTo>
                  <a:pt x="187" y="14"/>
                </a:lnTo>
                <a:lnTo>
                  <a:pt x="187" y="17"/>
                </a:lnTo>
                <a:lnTo>
                  <a:pt x="184" y="20"/>
                </a:lnTo>
                <a:lnTo>
                  <a:pt x="187" y="25"/>
                </a:lnTo>
                <a:lnTo>
                  <a:pt x="181" y="22"/>
                </a:lnTo>
                <a:lnTo>
                  <a:pt x="173" y="31"/>
                </a:lnTo>
                <a:lnTo>
                  <a:pt x="167" y="39"/>
                </a:lnTo>
                <a:lnTo>
                  <a:pt x="162" y="50"/>
                </a:lnTo>
                <a:lnTo>
                  <a:pt x="159" y="50"/>
                </a:lnTo>
                <a:lnTo>
                  <a:pt x="156" y="47"/>
                </a:lnTo>
                <a:lnTo>
                  <a:pt x="153" y="42"/>
                </a:lnTo>
                <a:lnTo>
                  <a:pt x="142" y="47"/>
                </a:lnTo>
                <a:lnTo>
                  <a:pt x="134" y="56"/>
                </a:lnTo>
                <a:lnTo>
                  <a:pt x="128" y="61"/>
                </a:lnTo>
                <a:lnTo>
                  <a:pt x="125" y="61"/>
                </a:lnTo>
                <a:lnTo>
                  <a:pt x="123" y="59"/>
                </a:lnTo>
                <a:lnTo>
                  <a:pt x="125" y="56"/>
                </a:lnTo>
                <a:lnTo>
                  <a:pt x="120" y="53"/>
                </a:lnTo>
                <a:lnTo>
                  <a:pt x="114" y="59"/>
                </a:lnTo>
                <a:lnTo>
                  <a:pt x="109" y="64"/>
                </a:lnTo>
                <a:lnTo>
                  <a:pt x="103" y="64"/>
                </a:lnTo>
                <a:lnTo>
                  <a:pt x="100" y="64"/>
                </a:lnTo>
                <a:lnTo>
                  <a:pt x="100" y="73"/>
                </a:lnTo>
                <a:lnTo>
                  <a:pt x="100" y="75"/>
                </a:lnTo>
                <a:lnTo>
                  <a:pt x="95" y="81"/>
                </a:lnTo>
                <a:lnTo>
                  <a:pt x="89" y="81"/>
                </a:lnTo>
                <a:lnTo>
                  <a:pt x="84" y="81"/>
                </a:lnTo>
                <a:lnTo>
                  <a:pt x="78" y="86"/>
                </a:lnTo>
                <a:lnTo>
                  <a:pt x="72" y="92"/>
                </a:lnTo>
                <a:lnTo>
                  <a:pt x="59" y="100"/>
                </a:lnTo>
                <a:lnTo>
                  <a:pt x="45" y="103"/>
                </a:lnTo>
                <a:lnTo>
                  <a:pt x="33" y="106"/>
                </a:lnTo>
                <a:lnTo>
                  <a:pt x="25" y="112"/>
                </a:lnTo>
                <a:lnTo>
                  <a:pt x="22" y="114"/>
                </a:lnTo>
                <a:lnTo>
                  <a:pt x="19" y="120"/>
                </a:lnTo>
                <a:lnTo>
                  <a:pt x="19" y="128"/>
                </a:lnTo>
                <a:lnTo>
                  <a:pt x="17" y="131"/>
                </a:lnTo>
                <a:lnTo>
                  <a:pt x="14" y="131"/>
                </a:lnTo>
                <a:lnTo>
                  <a:pt x="8" y="128"/>
                </a:lnTo>
                <a:lnTo>
                  <a:pt x="5" y="128"/>
                </a:lnTo>
                <a:lnTo>
                  <a:pt x="3" y="134"/>
                </a:lnTo>
                <a:lnTo>
                  <a:pt x="0" y="139"/>
                </a:lnTo>
                <a:lnTo>
                  <a:pt x="0" y="153"/>
                </a:lnTo>
                <a:lnTo>
                  <a:pt x="89" y="153"/>
                </a:lnTo>
                <a:lnTo>
                  <a:pt x="117" y="142"/>
                </a:lnTo>
                <a:lnTo>
                  <a:pt x="131" y="139"/>
                </a:lnTo>
                <a:lnTo>
                  <a:pt x="145" y="137"/>
                </a:lnTo>
                <a:lnTo>
                  <a:pt x="170" y="137"/>
                </a:lnTo>
                <a:lnTo>
                  <a:pt x="192" y="137"/>
                </a:lnTo>
                <a:lnTo>
                  <a:pt x="215" y="137"/>
                </a:lnTo>
                <a:lnTo>
                  <a:pt x="234" y="139"/>
                </a:lnTo>
                <a:lnTo>
                  <a:pt x="237" y="142"/>
                </a:lnTo>
                <a:lnTo>
                  <a:pt x="234" y="145"/>
                </a:lnTo>
                <a:lnTo>
                  <a:pt x="234" y="148"/>
                </a:lnTo>
                <a:lnTo>
                  <a:pt x="237" y="151"/>
                </a:lnTo>
                <a:lnTo>
                  <a:pt x="243" y="142"/>
                </a:lnTo>
                <a:lnTo>
                  <a:pt x="245" y="145"/>
                </a:lnTo>
                <a:lnTo>
                  <a:pt x="254" y="153"/>
                </a:lnTo>
                <a:lnTo>
                  <a:pt x="257" y="162"/>
                </a:lnTo>
                <a:lnTo>
                  <a:pt x="254" y="170"/>
                </a:lnTo>
                <a:lnTo>
                  <a:pt x="273" y="170"/>
                </a:lnTo>
                <a:lnTo>
                  <a:pt x="321" y="173"/>
                </a:lnTo>
                <a:lnTo>
                  <a:pt x="338" y="173"/>
                </a:lnTo>
                <a:lnTo>
                  <a:pt x="349" y="187"/>
                </a:lnTo>
                <a:lnTo>
                  <a:pt x="360" y="201"/>
                </a:lnTo>
                <a:lnTo>
                  <a:pt x="416" y="262"/>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7" name="Freeform 174">
            <a:extLst>
              <a:ext uri="{FF2B5EF4-FFF2-40B4-BE49-F238E27FC236}">
                <a16:creationId xmlns:a16="http://schemas.microsoft.com/office/drawing/2014/main" xmlns="" id="{334E059C-8698-4192-8934-AACC4B727000}"/>
              </a:ext>
            </a:extLst>
          </p:cNvPr>
          <p:cNvSpPr>
            <a:spLocks/>
          </p:cNvSpPr>
          <p:nvPr/>
        </p:nvSpPr>
        <p:spPr bwMode="auto">
          <a:xfrm>
            <a:off x="21781070" y="7007442"/>
            <a:ext cx="58724" cy="159430"/>
          </a:xfrm>
          <a:custGeom>
            <a:avLst/>
            <a:gdLst>
              <a:gd name="T0" fmla="*/ 0 w 20"/>
              <a:gd name="T1" fmla="*/ 56 h 56"/>
              <a:gd name="T2" fmla="*/ 0 w 20"/>
              <a:gd name="T3" fmla="*/ 53 h 56"/>
              <a:gd name="T4" fmla="*/ 3 w 20"/>
              <a:gd name="T5" fmla="*/ 50 h 56"/>
              <a:gd name="T6" fmla="*/ 3 w 20"/>
              <a:gd name="T7" fmla="*/ 53 h 56"/>
              <a:gd name="T8" fmla="*/ 9 w 20"/>
              <a:gd name="T9" fmla="*/ 47 h 56"/>
              <a:gd name="T10" fmla="*/ 12 w 20"/>
              <a:gd name="T11" fmla="*/ 47 h 56"/>
              <a:gd name="T12" fmla="*/ 14 w 20"/>
              <a:gd name="T13" fmla="*/ 47 h 56"/>
              <a:gd name="T14" fmla="*/ 17 w 20"/>
              <a:gd name="T15" fmla="*/ 31 h 56"/>
              <a:gd name="T16" fmla="*/ 17 w 20"/>
              <a:gd name="T17" fmla="*/ 25 h 56"/>
              <a:gd name="T18" fmla="*/ 17 w 20"/>
              <a:gd name="T19" fmla="*/ 17 h 56"/>
              <a:gd name="T20" fmla="*/ 14 w 20"/>
              <a:gd name="T21" fmla="*/ 0 h 56"/>
              <a:gd name="T22" fmla="*/ 17 w 20"/>
              <a:gd name="T23" fmla="*/ 5 h 56"/>
              <a:gd name="T24" fmla="*/ 20 w 20"/>
              <a:gd name="T25" fmla="*/ 11 h 56"/>
              <a:gd name="T26" fmla="*/ 20 w 20"/>
              <a:gd name="T27" fmla="*/ 17 h 56"/>
              <a:gd name="T28" fmla="*/ 14 w 20"/>
              <a:gd name="T29" fmla="*/ 50 h 56"/>
              <a:gd name="T30" fmla="*/ 9 w 20"/>
              <a:gd name="T31" fmla="*/ 53 h 56"/>
              <a:gd name="T32" fmla="*/ 3 w 20"/>
              <a:gd name="T33" fmla="*/ 56 h 56"/>
              <a:gd name="T34" fmla="*/ 0 w 20"/>
              <a:gd name="T35" fmla="*/ 56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56"/>
              <a:gd name="T56" fmla="*/ 20 w 20"/>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56">
                <a:moveTo>
                  <a:pt x="0" y="56"/>
                </a:moveTo>
                <a:lnTo>
                  <a:pt x="0" y="53"/>
                </a:lnTo>
                <a:lnTo>
                  <a:pt x="3" y="50"/>
                </a:lnTo>
                <a:lnTo>
                  <a:pt x="3" y="53"/>
                </a:lnTo>
                <a:lnTo>
                  <a:pt x="9" y="47"/>
                </a:lnTo>
                <a:lnTo>
                  <a:pt x="12" y="47"/>
                </a:lnTo>
                <a:lnTo>
                  <a:pt x="14" y="47"/>
                </a:lnTo>
                <a:lnTo>
                  <a:pt x="17" y="31"/>
                </a:lnTo>
                <a:lnTo>
                  <a:pt x="17" y="25"/>
                </a:lnTo>
                <a:lnTo>
                  <a:pt x="17" y="17"/>
                </a:lnTo>
                <a:lnTo>
                  <a:pt x="14" y="0"/>
                </a:lnTo>
                <a:lnTo>
                  <a:pt x="17" y="5"/>
                </a:lnTo>
                <a:lnTo>
                  <a:pt x="20" y="11"/>
                </a:lnTo>
                <a:lnTo>
                  <a:pt x="20" y="17"/>
                </a:lnTo>
                <a:lnTo>
                  <a:pt x="14" y="50"/>
                </a:lnTo>
                <a:lnTo>
                  <a:pt x="9" y="53"/>
                </a:lnTo>
                <a:lnTo>
                  <a:pt x="3" y="56"/>
                </a:lnTo>
                <a:lnTo>
                  <a:pt x="0" y="56"/>
                </a:lnTo>
                <a:close/>
              </a:path>
            </a:pathLst>
          </a:custGeom>
          <a:solidFill>
            <a:sysClr val="window" lastClr="FFFFFF">
              <a:lumMod val="75000"/>
            </a:sysClr>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8" name="Freeform 175">
            <a:extLst>
              <a:ext uri="{FF2B5EF4-FFF2-40B4-BE49-F238E27FC236}">
                <a16:creationId xmlns:a16="http://schemas.microsoft.com/office/drawing/2014/main" xmlns="" id="{92022440-0546-411E-91A2-2783888A2BB4}"/>
              </a:ext>
            </a:extLst>
          </p:cNvPr>
          <p:cNvSpPr>
            <a:spLocks/>
          </p:cNvSpPr>
          <p:nvPr/>
        </p:nvSpPr>
        <p:spPr bwMode="auto">
          <a:xfrm>
            <a:off x="18422106" y="7212423"/>
            <a:ext cx="754592" cy="1295366"/>
          </a:xfrm>
          <a:custGeom>
            <a:avLst/>
            <a:gdLst>
              <a:gd name="T0" fmla="*/ 257 w 257"/>
              <a:gd name="T1" fmla="*/ 12 h 455"/>
              <a:gd name="T2" fmla="*/ 232 w 257"/>
              <a:gd name="T3" fmla="*/ 243 h 455"/>
              <a:gd name="T4" fmla="*/ 229 w 257"/>
              <a:gd name="T5" fmla="*/ 346 h 455"/>
              <a:gd name="T6" fmla="*/ 229 w 257"/>
              <a:gd name="T7" fmla="*/ 444 h 455"/>
              <a:gd name="T8" fmla="*/ 218 w 257"/>
              <a:gd name="T9" fmla="*/ 436 h 455"/>
              <a:gd name="T10" fmla="*/ 204 w 257"/>
              <a:gd name="T11" fmla="*/ 436 h 455"/>
              <a:gd name="T12" fmla="*/ 196 w 257"/>
              <a:gd name="T13" fmla="*/ 436 h 455"/>
              <a:gd name="T14" fmla="*/ 182 w 257"/>
              <a:gd name="T15" fmla="*/ 441 h 455"/>
              <a:gd name="T16" fmla="*/ 168 w 257"/>
              <a:gd name="T17" fmla="*/ 438 h 455"/>
              <a:gd name="T18" fmla="*/ 165 w 257"/>
              <a:gd name="T19" fmla="*/ 447 h 455"/>
              <a:gd name="T20" fmla="*/ 148 w 257"/>
              <a:gd name="T21" fmla="*/ 455 h 455"/>
              <a:gd name="T22" fmla="*/ 134 w 257"/>
              <a:gd name="T23" fmla="*/ 422 h 455"/>
              <a:gd name="T24" fmla="*/ 137 w 257"/>
              <a:gd name="T25" fmla="*/ 380 h 455"/>
              <a:gd name="T26" fmla="*/ 0 w 257"/>
              <a:gd name="T27" fmla="*/ 366 h 455"/>
              <a:gd name="T28" fmla="*/ 3 w 257"/>
              <a:gd name="T29" fmla="*/ 355 h 455"/>
              <a:gd name="T30" fmla="*/ 3 w 257"/>
              <a:gd name="T31" fmla="*/ 341 h 455"/>
              <a:gd name="T32" fmla="*/ 11 w 257"/>
              <a:gd name="T33" fmla="*/ 338 h 455"/>
              <a:gd name="T34" fmla="*/ 17 w 257"/>
              <a:gd name="T35" fmla="*/ 327 h 455"/>
              <a:gd name="T36" fmla="*/ 17 w 257"/>
              <a:gd name="T37" fmla="*/ 321 h 455"/>
              <a:gd name="T38" fmla="*/ 20 w 257"/>
              <a:gd name="T39" fmla="*/ 304 h 455"/>
              <a:gd name="T40" fmla="*/ 25 w 257"/>
              <a:gd name="T41" fmla="*/ 299 h 455"/>
              <a:gd name="T42" fmla="*/ 39 w 257"/>
              <a:gd name="T43" fmla="*/ 282 h 455"/>
              <a:gd name="T44" fmla="*/ 39 w 257"/>
              <a:gd name="T45" fmla="*/ 279 h 455"/>
              <a:gd name="T46" fmla="*/ 42 w 257"/>
              <a:gd name="T47" fmla="*/ 271 h 455"/>
              <a:gd name="T48" fmla="*/ 39 w 257"/>
              <a:gd name="T49" fmla="*/ 265 h 455"/>
              <a:gd name="T50" fmla="*/ 48 w 257"/>
              <a:gd name="T51" fmla="*/ 257 h 455"/>
              <a:gd name="T52" fmla="*/ 39 w 257"/>
              <a:gd name="T53" fmla="*/ 238 h 455"/>
              <a:gd name="T54" fmla="*/ 42 w 257"/>
              <a:gd name="T55" fmla="*/ 229 h 455"/>
              <a:gd name="T56" fmla="*/ 34 w 257"/>
              <a:gd name="T57" fmla="*/ 229 h 455"/>
              <a:gd name="T58" fmla="*/ 37 w 257"/>
              <a:gd name="T59" fmla="*/ 215 h 455"/>
              <a:gd name="T60" fmla="*/ 39 w 257"/>
              <a:gd name="T61" fmla="*/ 193 h 455"/>
              <a:gd name="T62" fmla="*/ 34 w 257"/>
              <a:gd name="T63" fmla="*/ 198 h 455"/>
              <a:gd name="T64" fmla="*/ 34 w 257"/>
              <a:gd name="T65" fmla="*/ 190 h 455"/>
              <a:gd name="T66" fmla="*/ 31 w 257"/>
              <a:gd name="T67" fmla="*/ 176 h 455"/>
              <a:gd name="T68" fmla="*/ 42 w 257"/>
              <a:gd name="T69" fmla="*/ 162 h 455"/>
              <a:gd name="T70" fmla="*/ 39 w 257"/>
              <a:gd name="T71" fmla="*/ 154 h 455"/>
              <a:gd name="T72" fmla="*/ 37 w 257"/>
              <a:gd name="T73" fmla="*/ 151 h 455"/>
              <a:gd name="T74" fmla="*/ 34 w 257"/>
              <a:gd name="T75" fmla="*/ 151 h 455"/>
              <a:gd name="T76" fmla="*/ 34 w 257"/>
              <a:gd name="T77" fmla="*/ 145 h 455"/>
              <a:gd name="T78" fmla="*/ 31 w 257"/>
              <a:gd name="T79" fmla="*/ 140 h 455"/>
              <a:gd name="T80" fmla="*/ 31 w 257"/>
              <a:gd name="T81" fmla="*/ 129 h 455"/>
              <a:gd name="T82" fmla="*/ 42 w 257"/>
              <a:gd name="T83" fmla="*/ 126 h 455"/>
              <a:gd name="T84" fmla="*/ 34 w 257"/>
              <a:gd name="T85" fmla="*/ 120 h 455"/>
              <a:gd name="T86" fmla="*/ 45 w 257"/>
              <a:gd name="T87" fmla="*/ 115 h 455"/>
              <a:gd name="T88" fmla="*/ 42 w 257"/>
              <a:gd name="T89" fmla="*/ 101 h 455"/>
              <a:gd name="T90" fmla="*/ 42 w 257"/>
              <a:gd name="T91" fmla="*/ 98 h 455"/>
              <a:gd name="T92" fmla="*/ 53 w 257"/>
              <a:gd name="T93" fmla="*/ 87 h 455"/>
              <a:gd name="T94" fmla="*/ 51 w 257"/>
              <a:gd name="T95" fmla="*/ 81 h 455"/>
              <a:gd name="T96" fmla="*/ 56 w 257"/>
              <a:gd name="T97" fmla="*/ 79 h 455"/>
              <a:gd name="T98" fmla="*/ 59 w 257"/>
              <a:gd name="T99" fmla="*/ 73 h 455"/>
              <a:gd name="T100" fmla="*/ 62 w 257"/>
              <a:gd name="T101" fmla="*/ 62 h 455"/>
              <a:gd name="T102" fmla="*/ 67 w 257"/>
              <a:gd name="T103" fmla="*/ 67 h 455"/>
              <a:gd name="T104" fmla="*/ 78 w 257"/>
              <a:gd name="T105" fmla="*/ 39 h 455"/>
              <a:gd name="T106" fmla="*/ 78 w 257"/>
              <a:gd name="T107" fmla="*/ 37 h 455"/>
              <a:gd name="T108" fmla="*/ 78 w 257"/>
              <a:gd name="T109" fmla="*/ 28 h 455"/>
              <a:gd name="T110" fmla="*/ 81 w 257"/>
              <a:gd name="T111" fmla="*/ 28 h 455"/>
              <a:gd name="T112" fmla="*/ 84 w 257"/>
              <a:gd name="T113" fmla="*/ 12 h 455"/>
              <a:gd name="T114" fmla="*/ 95 w 257"/>
              <a:gd name="T115" fmla="*/ 14 h 4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7"/>
              <a:gd name="T175" fmla="*/ 0 h 455"/>
              <a:gd name="T176" fmla="*/ 257 w 257"/>
              <a:gd name="T177" fmla="*/ 455 h 4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7" h="455">
                <a:moveTo>
                  <a:pt x="95" y="0"/>
                </a:moveTo>
                <a:lnTo>
                  <a:pt x="249" y="0"/>
                </a:lnTo>
                <a:lnTo>
                  <a:pt x="251" y="6"/>
                </a:lnTo>
                <a:lnTo>
                  <a:pt x="257" y="12"/>
                </a:lnTo>
                <a:lnTo>
                  <a:pt x="254" y="26"/>
                </a:lnTo>
                <a:lnTo>
                  <a:pt x="251" y="42"/>
                </a:lnTo>
                <a:lnTo>
                  <a:pt x="243" y="123"/>
                </a:lnTo>
                <a:lnTo>
                  <a:pt x="232" y="243"/>
                </a:lnTo>
                <a:lnTo>
                  <a:pt x="229" y="268"/>
                </a:lnTo>
                <a:lnTo>
                  <a:pt x="226" y="296"/>
                </a:lnTo>
                <a:lnTo>
                  <a:pt x="226" y="321"/>
                </a:lnTo>
                <a:lnTo>
                  <a:pt x="229" y="346"/>
                </a:lnTo>
                <a:lnTo>
                  <a:pt x="232" y="436"/>
                </a:lnTo>
                <a:lnTo>
                  <a:pt x="232" y="441"/>
                </a:lnTo>
                <a:lnTo>
                  <a:pt x="229" y="441"/>
                </a:lnTo>
                <a:lnTo>
                  <a:pt x="229" y="444"/>
                </a:lnTo>
                <a:lnTo>
                  <a:pt x="226" y="441"/>
                </a:lnTo>
                <a:lnTo>
                  <a:pt x="221" y="441"/>
                </a:lnTo>
                <a:lnTo>
                  <a:pt x="221" y="438"/>
                </a:lnTo>
                <a:lnTo>
                  <a:pt x="218" y="436"/>
                </a:lnTo>
                <a:lnTo>
                  <a:pt x="215" y="438"/>
                </a:lnTo>
                <a:lnTo>
                  <a:pt x="210" y="441"/>
                </a:lnTo>
                <a:lnTo>
                  <a:pt x="207" y="438"/>
                </a:lnTo>
                <a:lnTo>
                  <a:pt x="204" y="436"/>
                </a:lnTo>
                <a:lnTo>
                  <a:pt x="201" y="433"/>
                </a:lnTo>
                <a:lnTo>
                  <a:pt x="196" y="433"/>
                </a:lnTo>
                <a:lnTo>
                  <a:pt x="190" y="433"/>
                </a:lnTo>
                <a:lnTo>
                  <a:pt x="196" y="436"/>
                </a:lnTo>
                <a:lnTo>
                  <a:pt x="201" y="436"/>
                </a:lnTo>
                <a:lnTo>
                  <a:pt x="196" y="436"/>
                </a:lnTo>
                <a:lnTo>
                  <a:pt x="190" y="436"/>
                </a:lnTo>
                <a:lnTo>
                  <a:pt x="182" y="441"/>
                </a:lnTo>
                <a:lnTo>
                  <a:pt x="171" y="444"/>
                </a:lnTo>
                <a:lnTo>
                  <a:pt x="171" y="441"/>
                </a:lnTo>
                <a:lnTo>
                  <a:pt x="171" y="438"/>
                </a:lnTo>
                <a:lnTo>
                  <a:pt x="168" y="438"/>
                </a:lnTo>
                <a:lnTo>
                  <a:pt x="165" y="441"/>
                </a:lnTo>
                <a:lnTo>
                  <a:pt x="168" y="441"/>
                </a:lnTo>
                <a:lnTo>
                  <a:pt x="168" y="444"/>
                </a:lnTo>
                <a:lnTo>
                  <a:pt x="165" y="447"/>
                </a:lnTo>
                <a:lnTo>
                  <a:pt x="159" y="450"/>
                </a:lnTo>
                <a:lnTo>
                  <a:pt x="159" y="455"/>
                </a:lnTo>
                <a:lnTo>
                  <a:pt x="151" y="455"/>
                </a:lnTo>
                <a:lnTo>
                  <a:pt x="148" y="455"/>
                </a:lnTo>
                <a:lnTo>
                  <a:pt x="145" y="447"/>
                </a:lnTo>
                <a:lnTo>
                  <a:pt x="143" y="436"/>
                </a:lnTo>
                <a:lnTo>
                  <a:pt x="140" y="430"/>
                </a:lnTo>
                <a:lnTo>
                  <a:pt x="134" y="422"/>
                </a:lnTo>
                <a:lnTo>
                  <a:pt x="131" y="419"/>
                </a:lnTo>
                <a:lnTo>
                  <a:pt x="131" y="416"/>
                </a:lnTo>
                <a:lnTo>
                  <a:pt x="134" y="397"/>
                </a:lnTo>
                <a:lnTo>
                  <a:pt x="137" y="380"/>
                </a:lnTo>
                <a:lnTo>
                  <a:pt x="0" y="380"/>
                </a:lnTo>
                <a:lnTo>
                  <a:pt x="3" y="374"/>
                </a:lnTo>
                <a:lnTo>
                  <a:pt x="3" y="371"/>
                </a:lnTo>
                <a:lnTo>
                  <a:pt x="0" y="366"/>
                </a:lnTo>
                <a:lnTo>
                  <a:pt x="3" y="360"/>
                </a:lnTo>
                <a:lnTo>
                  <a:pt x="0" y="357"/>
                </a:lnTo>
                <a:lnTo>
                  <a:pt x="0" y="355"/>
                </a:lnTo>
                <a:lnTo>
                  <a:pt x="3" y="355"/>
                </a:lnTo>
                <a:lnTo>
                  <a:pt x="9" y="352"/>
                </a:lnTo>
                <a:lnTo>
                  <a:pt x="9" y="349"/>
                </a:lnTo>
                <a:lnTo>
                  <a:pt x="6" y="344"/>
                </a:lnTo>
                <a:lnTo>
                  <a:pt x="3" y="341"/>
                </a:lnTo>
                <a:lnTo>
                  <a:pt x="6" y="338"/>
                </a:lnTo>
                <a:lnTo>
                  <a:pt x="9" y="344"/>
                </a:lnTo>
                <a:lnTo>
                  <a:pt x="11" y="341"/>
                </a:lnTo>
                <a:lnTo>
                  <a:pt x="11" y="338"/>
                </a:lnTo>
                <a:lnTo>
                  <a:pt x="9" y="335"/>
                </a:lnTo>
                <a:lnTo>
                  <a:pt x="9" y="330"/>
                </a:lnTo>
                <a:lnTo>
                  <a:pt x="11" y="330"/>
                </a:lnTo>
                <a:lnTo>
                  <a:pt x="17" y="327"/>
                </a:lnTo>
                <a:lnTo>
                  <a:pt x="11" y="324"/>
                </a:lnTo>
                <a:lnTo>
                  <a:pt x="9" y="321"/>
                </a:lnTo>
                <a:lnTo>
                  <a:pt x="9" y="318"/>
                </a:lnTo>
                <a:lnTo>
                  <a:pt x="17" y="321"/>
                </a:lnTo>
                <a:lnTo>
                  <a:pt x="20" y="310"/>
                </a:lnTo>
                <a:lnTo>
                  <a:pt x="25" y="307"/>
                </a:lnTo>
                <a:lnTo>
                  <a:pt x="20" y="307"/>
                </a:lnTo>
                <a:lnTo>
                  <a:pt x="20" y="304"/>
                </a:lnTo>
                <a:lnTo>
                  <a:pt x="20" y="302"/>
                </a:lnTo>
                <a:lnTo>
                  <a:pt x="23" y="302"/>
                </a:lnTo>
                <a:lnTo>
                  <a:pt x="25" y="302"/>
                </a:lnTo>
                <a:lnTo>
                  <a:pt x="25" y="299"/>
                </a:lnTo>
                <a:lnTo>
                  <a:pt x="25" y="296"/>
                </a:lnTo>
                <a:lnTo>
                  <a:pt x="34" y="291"/>
                </a:lnTo>
                <a:lnTo>
                  <a:pt x="39" y="285"/>
                </a:lnTo>
                <a:lnTo>
                  <a:pt x="39" y="282"/>
                </a:lnTo>
                <a:lnTo>
                  <a:pt x="37" y="282"/>
                </a:lnTo>
                <a:lnTo>
                  <a:pt x="34" y="279"/>
                </a:lnTo>
                <a:lnTo>
                  <a:pt x="34" y="277"/>
                </a:lnTo>
                <a:lnTo>
                  <a:pt x="39" y="279"/>
                </a:lnTo>
                <a:lnTo>
                  <a:pt x="42" y="274"/>
                </a:lnTo>
                <a:lnTo>
                  <a:pt x="45" y="271"/>
                </a:lnTo>
                <a:lnTo>
                  <a:pt x="42" y="268"/>
                </a:lnTo>
                <a:lnTo>
                  <a:pt x="42" y="271"/>
                </a:lnTo>
                <a:lnTo>
                  <a:pt x="37" y="271"/>
                </a:lnTo>
                <a:lnTo>
                  <a:pt x="34" y="268"/>
                </a:lnTo>
                <a:lnTo>
                  <a:pt x="37" y="265"/>
                </a:lnTo>
                <a:lnTo>
                  <a:pt x="39" y="265"/>
                </a:lnTo>
                <a:lnTo>
                  <a:pt x="45" y="263"/>
                </a:lnTo>
                <a:lnTo>
                  <a:pt x="48" y="263"/>
                </a:lnTo>
                <a:lnTo>
                  <a:pt x="48" y="260"/>
                </a:lnTo>
                <a:lnTo>
                  <a:pt x="48" y="257"/>
                </a:lnTo>
                <a:lnTo>
                  <a:pt x="53" y="257"/>
                </a:lnTo>
                <a:lnTo>
                  <a:pt x="45" y="249"/>
                </a:lnTo>
                <a:lnTo>
                  <a:pt x="37" y="238"/>
                </a:lnTo>
                <a:lnTo>
                  <a:pt x="39" y="238"/>
                </a:lnTo>
                <a:lnTo>
                  <a:pt x="42" y="238"/>
                </a:lnTo>
                <a:lnTo>
                  <a:pt x="45" y="238"/>
                </a:lnTo>
                <a:lnTo>
                  <a:pt x="39" y="232"/>
                </a:lnTo>
                <a:lnTo>
                  <a:pt x="42" y="229"/>
                </a:lnTo>
                <a:lnTo>
                  <a:pt x="45" y="226"/>
                </a:lnTo>
                <a:lnTo>
                  <a:pt x="42" y="224"/>
                </a:lnTo>
                <a:lnTo>
                  <a:pt x="37" y="229"/>
                </a:lnTo>
                <a:lnTo>
                  <a:pt x="34" y="229"/>
                </a:lnTo>
                <a:lnTo>
                  <a:pt x="37" y="224"/>
                </a:lnTo>
                <a:lnTo>
                  <a:pt x="42" y="218"/>
                </a:lnTo>
                <a:lnTo>
                  <a:pt x="39" y="215"/>
                </a:lnTo>
                <a:lnTo>
                  <a:pt x="37" y="215"/>
                </a:lnTo>
                <a:lnTo>
                  <a:pt x="34" y="212"/>
                </a:lnTo>
                <a:lnTo>
                  <a:pt x="37" y="204"/>
                </a:lnTo>
                <a:lnTo>
                  <a:pt x="39" y="198"/>
                </a:lnTo>
                <a:lnTo>
                  <a:pt x="39" y="193"/>
                </a:lnTo>
                <a:lnTo>
                  <a:pt x="37" y="193"/>
                </a:lnTo>
                <a:lnTo>
                  <a:pt x="37" y="196"/>
                </a:lnTo>
                <a:lnTo>
                  <a:pt x="37" y="198"/>
                </a:lnTo>
                <a:lnTo>
                  <a:pt x="34" y="198"/>
                </a:lnTo>
                <a:lnTo>
                  <a:pt x="31" y="198"/>
                </a:lnTo>
                <a:lnTo>
                  <a:pt x="28" y="198"/>
                </a:lnTo>
                <a:lnTo>
                  <a:pt x="28" y="196"/>
                </a:lnTo>
                <a:lnTo>
                  <a:pt x="34" y="190"/>
                </a:lnTo>
                <a:lnTo>
                  <a:pt x="37" y="185"/>
                </a:lnTo>
                <a:lnTo>
                  <a:pt x="34" y="182"/>
                </a:lnTo>
                <a:lnTo>
                  <a:pt x="31" y="179"/>
                </a:lnTo>
                <a:lnTo>
                  <a:pt x="31" y="176"/>
                </a:lnTo>
                <a:lnTo>
                  <a:pt x="39" y="176"/>
                </a:lnTo>
                <a:lnTo>
                  <a:pt x="39" y="171"/>
                </a:lnTo>
                <a:lnTo>
                  <a:pt x="42" y="165"/>
                </a:lnTo>
                <a:lnTo>
                  <a:pt x="42" y="162"/>
                </a:lnTo>
                <a:lnTo>
                  <a:pt x="37" y="165"/>
                </a:lnTo>
                <a:lnTo>
                  <a:pt x="37" y="162"/>
                </a:lnTo>
                <a:lnTo>
                  <a:pt x="34" y="157"/>
                </a:lnTo>
                <a:lnTo>
                  <a:pt x="39" y="154"/>
                </a:lnTo>
                <a:lnTo>
                  <a:pt x="39" y="151"/>
                </a:lnTo>
                <a:lnTo>
                  <a:pt x="42" y="148"/>
                </a:lnTo>
                <a:lnTo>
                  <a:pt x="39" y="148"/>
                </a:lnTo>
                <a:lnTo>
                  <a:pt x="37" y="151"/>
                </a:lnTo>
                <a:lnTo>
                  <a:pt x="37" y="154"/>
                </a:lnTo>
                <a:lnTo>
                  <a:pt x="31" y="154"/>
                </a:lnTo>
                <a:lnTo>
                  <a:pt x="31" y="151"/>
                </a:lnTo>
                <a:lnTo>
                  <a:pt x="34" y="151"/>
                </a:lnTo>
                <a:lnTo>
                  <a:pt x="37" y="148"/>
                </a:lnTo>
                <a:lnTo>
                  <a:pt x="34" y="145"/>
                </a:lnTo>
                <a:lnTo>
                  <a:pt x="34" y="143"/>
                </a:lnTo>
                <a:lnTo>
                  <a:pt x="34" y="145"/>
                </a:lnTo>
                <a:lnTo>
                  <a:pt x="31" y="148"/>
                </a:lnTo>
                <a:lnTo>
                  <a:pt x="28" y="148"/>
                </a:lnTo>
                <a:lnTo>
                  <a:pt x="28" y="145"/>
                </a:lnTo>
                <a:lnTo>
                  <a:pt x="31" y="140"/>
                </a:lnTo>
                <a:lnTo>
                  <a:pt x="28" y="137"/>
                </a:lnTo>
                <a:lnTo>
                  <a:pt x="31" y="137"/>
                </a:lnTo>
                <a:lnTo>
                  <a:pt x="34" y="134"/>
                </a:lnTo>
                <a:lnTo>
                  <a:pt x="31" y="129"/>
                </a:lnTo>
                <a:lnTo>
                  <a:pt x="31" y="123"/>
                </a:lnTo>
                <a:lnTo>
                  <a:pt x="37" y="126"/>
                </a:lnTo>
                <a:lnTo>
                  <a:pt x="39" y="129"/>
                </a:lnTo>
                <a:lnTo>
                  <a:pt x="42" y="126"/>
                </a:lnTo>
                <a:lnTo>
                  <a:pt x="42" y="123"/>
                </a:lnTo>
                <a:lnTo>
                  <a:pt x="39" y="123"/>
                </a:lnTo>
                <a:lnTo>
                  <a:pt x="37" y="120"/>
                </a:lnTo>
                <a:lnTo>
                  <a:pt x="34" y="120"/>
                </a:lnTo>
                <a:lnTo>
                  <a:pt x="34" y="118"/>
                </a:lnTo>
                <a:lnTo>
                  <a:pt x="39" y="118"/>
                </a:lnTo>
                <a:lnTo>
                  <a:pt x="45" y="118"/>
                </a:lnTo>
                <a:lnTo>
                  <a:pt x="45" y="115"/>
                </a:lnTo>
                <a:lnTo>
                  <a:pt x="42" y="112"/>
                </a:lnTo>
                <a:lnTo>
                  <a:pt x="42" y="109"/>
                </a:lnTo>
                <a:lnTo>
                  <a:pt x="42" y="106"/>
                </a:lnTo>
                <a:lnTo>
                  <a:pt x="42" y="101"/>
                </a:lnTo>
                <a:lnTo>
                  <a:pt x="42" y="98"/>
                </a:lnTo>
                <a:lnTo>
                  <a:pt x="39" y="98"/>
                </a:lnTo>
                <a:lnTo>
                  <a:pt x="39" y="95"/>
                </a:lnTo>
                <a:lnTo>
                  <a:pt x="42" y="98"/>
                </a:lnTo>
                <a:lnTo>
                  <a:pt x="48" y="101"/>
                </a:lnTo>
                <a:lnTo>
                  <a:pt x="51" y="95"/>
                </a:lnTo>
                <a:lnTo>
                  <a:pt x="53" y="90"/>
                </a:lnTo>
                <a:lnTo>
                  <a:pt x="53" y="87"/>
                </a:lnTo>
                <a:lnTo>
                  <a:pt x="51" y="87"/>
                </a:lnTo>
                <a:lnTo>
                  <a:pt x="48" y="84"/>
                </a:lnTo>
                <a:lnTo>
                  <a:pt x="48" y="81"/>
                </a:lnTo>
                <a:lnTo>
                  <a:pt x="51" y="81"/>
                </a:lnTo>
                <a:lnTo>
                  <a:pt x="53" y="81"/>
                </a:lnTo>
                <a:lnTo>
                  <a:pt x="59" y="81"/>
                </a:lnTo>
                <a:lnTo>
                  <a:pt x="59" y="79"/>
                </a:lnTo>
                <a:lnTo>
                  <a:pt x="56" y="79"/>
                </a:lnTo>
                <a:lnTo>
                  <a:pt x="51" y="76"/>
                </a:lnTo>
                <a:lnTo>
                  <a:pt x="53" y="76"/>
                </a:lnTo>
                <a:lnTo>
                  <a:pt x="56" y="76"/>
                </a:lnTo>
                <a:lnTo>
                  <a:pt x="59" y="73"/>
                </a:lnTo>
                <a:lnTo>
                  <a:pt x="59" y="70"/>
                </a:lnTo>
                <a:lnTo>
                  <a:pt x="62" y="70"/>
                </a:lnTo>
                <a:lnTo>
                  <a:pt x="65" y="67"/>
                </a:lnTo>
                <a:lnTo>
                  <a:pt x="62" y="62"/>
                </a:lnTo>
                <a:lnTo>
                  <a:pt x="65" y="62"/>
                </a:lnTo>
                <a:lnTo>
                  <a:pt x="67" y="62"/>
                </a:lnTo>
                <a:lnTo>
                  <a:pt x="67" y="65"/>
                </a:lnTo>
                <a:lnTo>
                  <a:pt x="67" y="67"/>
                </a:lnTo>
                <a:lnTo>
                  <a:pt x="70" y="67"/>
                </a:lnTo>
                <a:lnTo>
                  <a:pt x="73" y="62"/>
                </a:lnTo>
                <a:lnTo>
                  <a:pt x="78" y="42"/>
                </a:lnTo>
                <a:lnTo>
                  <a:pt x="78" y="39"/>
                </a:lnTo>
                <a:lnTo>
                  <a:pt x="76" y="39"/>
                </a:lnTo>
                <a:lnTo>
                  <a:pt x="76" y="37"/>
                </a:lnTo>
                <a:lnTo>
                  <a:pt x="76" y="31"/>
                </a:lnTo>
                <a:lnTo>
                  <a:pt x="78" y="37"/>
                </a:lnTo>
                <a:lnTo>
                  <a:pt x="84" y="34"/>
                </a:lnTo>
                <a:lnTo>
                  <a:pt x="84" y="31"/>
                </a:lnTo>
                <a:lnTo>
                  <a:pt x="81" y="31"/>
                </a:lnTo>
                <a:lnTo>
                  <a:pt x="78" y="28"/>
                </a:lnTo>
                <a:lnTo>
                  <a:pt x="78" y="20"/>
                </a:lnTo>
                <a:lnTo>
                  <a:pt x="81" y="23"/>
                </a:lnTo>
                <a:lnTo>
                  <a:pt x="81" y="26"/>
                </a:lnTo>
                <a:lnTo>
                  <a:pt x="81" y="28"/>
                </a:lnTo>
                <a:lnTo>
                  <a:pt x="84" y="26"/>
                </a:lnTo>
                <a:lnTo>
                  <a:pt x="84" y="23"/>
                </a:lnTo>
                <a:lnTo>
                  <a:pt x="84" y="17"/>
                </a:lnTo>
                <a:lnTo>
                  <a:pt x="84" y="12"/>
                </a:lnTo>
                <a:lnTo>
                  <a:pt x="87" y="14"/>
                </a:lnTo>
                <a:lnTo>
                  <a:pt x="87" y="17"/>
                </a:lnTo>
                <a:lnTo>
                  <a:pt x="90" y="17"/>
                </a:lnTo>
                <a:lnTo>
                  <a:pt x="95" y="14"/>
                </a:lnTo>
                <a:lnTo>
                  <a:pt x="98" y="6"/>
                </a:lnTo>
                <a:lnTo>
                  <a:pt x="95" y="0"/>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29" name="Freeform 178">
            <a:extLst>
              <a:ext uri="{FF2B5EF4-FFF2-40B4-BE49-F238E27FC236}">
                <a16:creationId xmlns:a16="http://schemas.microsoft.com/office/drawing/2014/main" xmlns="" id="{2C3B0E64-A00A-43E7-BE30-AA25D658187F}"/>
              </a:ext>
            </a:extLst>
          </p:cNvPr>
          <p:cNvSpPr>
            <a:spLocks/>
          </p:cNvSpPr>
          <p:nvPr/>
        </p:nvSpPr>
        <p:spPr bwMode="auto">
          <a:xfrm>
            <a:off x="19085678" y="7212423"/>
            <a:ext cx="754592" cy="1286824"/>
          </a:xfrm>
          <a:custGeom>
            <a:avLst/>
            <a:gdLst>
              <a:gd name="T0" fmla="*/ 76 w 257"/>
              <a:gd name="T1" fmla="*/ 424 h 452"/>
              <a:gd name="T2" fmla="*/ 78 w 257"/>
              <a:gd name="T3" fmla="*/ 413 h 452"/>
              <a:gd name="T4" fmla="*/ 76 w 257"/>
              <a:gd name="T5" fmla="*/ 408 h 452"/>
              <a:gd name="T6" fmla="*/ 62 w 257"/>
              <a:gd name="T7" fmla="*/ 391 h 452"/>
              <a:gd name="T8" fmla="*/ 65 w 257"/>
              <a:gd name="T9" fmla="*/ 380 h 452"/>
              <a:gd name="T10" fmla="*/ 243 w 257"/>
              <a:gd name="T11" fmla="*/ 360 h 452"/>
              <a:gd name="T12" fmla="*/ 249 w 257"/>
              <a:gd name="T13" fmla="*/ 338 h 452"/>
              <a:gd name="T14" fmla="*/ 243 w 257"/>
              <a:gd name="T15" fmla="*/ 310 h 452"/>
              <a:gd name="T16" fmla="*/ 246 w 257"/>
              <a:gd name="T17" fmla="*/ 282 h 452"/>
              <a:gd name="T18" fmla="*/ 254 w 257"/>
              <a:gd name="T19" fmla="*/ 268 h 452"/>
              <a:gd name="T20" fmla="*/ 254 w 257"/>
              <a:gd name="T21" fmla="*/ 260 h 452"/>
              <a:gd name="T22" fmla="*/ 254 w 257"/>
              <a:gd name="T23" fmla="*/ 246 h 452"/>
              <a:gd name="T24" fmla="*/ 246 w 257"/>
              <a:gd name="T25" fmla="*/ 229 h 452"/>
              <a:gd name="T26" fmla="*/ 240 w 257"/>
              <a:gd name="T27" fmla="*/ 207 h 452"/>
              <a:gd name="T28" fmla="*/ 23 w 257"/>
              <a:gd name="T29" fmla="*/ 0 h 452"/>
              <a:gd name="T30" fmla="*/ 31 w 257"/>
              <a:gd name="T31" fmla="*/ 12 h 452"/>
              <a:gd name="T32" fmla="*/ 25 w 257"/>
              <a:gd name="T33" fmla="*/ 42 h 452"/>
              <a:gd name="T34" fmla="*/ 6 w 257"/>
              <a:gd name="T35" fmla="*/ 243 h 452"/>
              <a:gd name="T36" fmla="*/ 0 w 257"/>
              <a:gd name="T37" fmla="*/ 296 h 452"/>
              <a:gd name="T38" fmla="*/ 3 w 257"/>
              <a:gd name="T39" fmla="*/ 346 h 452"/>
              <a:gd name="T40" fmla="*/ 9 w 257"/>
              <a:gd name="T41" fmla="*/ 436 h 452"/>
              <a:gd name="T42" fmla="*/ 14 w 257"/>
              <a:gd name="T43" fmla="*/ 438 h 452"/>
              <a:gd name="T44" fmla="*/ 20 w 257"/>
              <a:gd name="T45" fmla="*/ 438 h 452"/>
              <a:gd name="T46" fmla="*/ 23 w 257"/>
              <a:gd name="T47" fmla="*/ 441 h 452"/>
              <a:gd name="T48" fmla="*/ 25 w 257"/>
              <a:gd name="T49" fmla="*/ 444 h 452"/>
              <a:gd name="T50" fmla="*/ 28 w 257"/>
              <a:gd name="T51" fmla="*/ 430 h 452"/>
              <a:gd name="T52" fmla="*/ 31 w 257"/>
              <a:gd name="T53" fmla="*/ 416 h 452"/>
              <a:gd name="T54" fmla="*/ 34 w 257"/>
              <a:gd name="T55" fmla="*/ 410 h 452"/>
              <a:gd name="T56" fmla="*/ 37 w 257"/>
              <a:gd name="T57" fmla="*/ 408 h 452"/>
              <a:gd name="T58" fmla="*/ 39 w 257"/>
              <a:gd name="T59" fmla="*/ 410 h 452"/>
              <a:gd name="T60" fmla="*/ 42 w 257"/>
              <a:gd name="T61" fmla="*/ 422 h 452"/>
              <a:gd name="T62" fmla="*/ 42 w 257"/>
              <a:gd name="T63" fmla="*/ 430 h 452"/>
              <a:gd name="T64" fmla="*/ 42 w 257"/>
              <a:gd name="T65" fmla="*/ 436 h 452"/>
              <a:gd name="T66" fmla="*/ 48 w 257"/>
              <a:gd name="T67" fmla="*/ 436 h 452"/>
              <a:gd name="T68" fmla="*/ 48 w 257"/>
              <a:gd name="T69" fmla="*/ 441 h 452"/>
              <a:gd name="T70" fmla="*/ 53 w 257"/>
              <a:gd name="T71" fmla="*/ 444 h 452"/>
              <a:gd name="T72" fmla="*/ 45 w 257"/>
              <a:gd name="T73" fmla="*/ 450 h 452"/>
              <a:gd name="T74" fmla="*/ 37 w 257"/>
              <a:gd name="T75" fmla="*/ 450 h 452"/>
              <a:gd name="T76" fmla="*/ 39 w 257"/>
              <a:gd name="T77" fmla="*/ 452 h 452"/>
              <a:gd name="T78" fmla="*/ 56 w 257"/>
              <a:gd name="T79" fmla="*/ 452 h 452"/>
              <a:gd name="T80" fmla="*/ 67 w 257"/>
              <a:gd name="T81" fmla="*/ 444 h 452"/>
              <a:gd name="T82" fmla="*/ 65 w 257"/>
              <a:gd name="T83" fmla="*/ 438 h 452"/>
              <a:gd name="T84" fmla="*/ 65 w 257"/>
              <a:gd name="T85" fmla="*/ 444 h 452"/>
              <a:gd name="T86" fmla="*/ 73 w 257"/>
              <a:gd name="T87" fmla="*/ 438 h 452"/>
              <a:gd name="T88" fmla="*/ 78 w 257"/>
              <a:gd name="T89" fmla="*/ 433 h 4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7"/>
              <a:gd name="T136" fmla="*/ 0 h 452"/>
              <a:gd name="T137" fmla="*/ 257 w 257"/>
              <a:gd name="T138" fmla="*/ 452 h 4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7" h="452">
                <a:moveTo>
                  <a:pt x="78" y="430"/>
                </a:moveTo>
                <a:lnTo>
                  <a:pt x="76" y="424"/>
                </a:lnTo>
                <a:lnTo>
                  <a:pt x="78" y="416"/>
                </a:lnTo>
                <a:lnTo>
                  <a:pt x="78" y="413"/>
                </a:lnTo>
                <a:lnTo>
                  <a:pt x="78" y="410"/>
                </a:lnTo>
                <a:lnTo>
                  <a:pt x="76" y="408"/>
                </a:lnTo>
                <a:lnTo>
                  <a:pt x="70" y="405"/>
                </a:lnTo>
                <a:lnTo>
                  <a:pt x="62" y="391"/>
                </a:lnTo>
                <a:lnTo>
                  <a:pt x="62" y="385"/>
                </a:lnTo>
                <a:lnTo>
                  <a:pt x="65" y="380"/>
                </a:lnTo>
                <a:lnTo>
                  <a:pt x="251" y="380"/>
                </a:lnTo>
                <a:lnTo>
                  <a:pt x="243" y="360"/>
                </a:lnTo>
                <a:lnTo>
                  <a:pt x="246" y="349"/>
                </a:lnTo>
                <a:lnTo>
                  <a:pt x="249" y="338"/>
                </a:lnTo>
                <a:lnTo>
                  <a:pt x="246" y="321"/>
                </a:lnTo>
                <a:lnTo>
                  <a:pt x="243" y="310"/>
                </a:lnTo>
                <a:lnTo>
                  <a:pt x="243" y="302"/>
                </a:lnTo>
                <a:lnTo>
                  <a:pt x="246" y="282"/>
                </a:lnTo>
                <a:lnTo>
                  <a:pt x="249" y="271"/>
                </a:lnTo>
                <a:lnTo>
                  <a:pt x="254" y="268"/>
                </a:lnTo>
                <a:lnTo>
                  <a:pt x="257" y="263"/>
                </a:lnTo>
                <a:lnTo>
                  <a:pt x="254" y="260"/>
                </a:lnTo>
                <a:lnTo>
                  <a:pt x="251" y="251"/>
                </a:lnTo>
                <a:lnTo>
                  <a:pt x="254" y="246"/>
                </a:lnTo>
                <a:lnTo>
                  <a:pt x="251" y="238"/>
                </a:lnTo>
                <a:lnTo>
                  <a:pt x="246" y="229"/>
                </a:lnTo>
                <a:lnTo>
                  <a:pt x="243" y="218"/>
                </a:lnTo>
                <a:lnTo>
                  <a:pt x="240" y="207"/>
                </a:lnTo>
                <a:lnTo>
                  <a:pt x="207" y="0"/>
                </a:lnTo>
                <a:lnTo>
                  <a:pt x="23" y="0"/>
                </a:lnTo>
                <a:lnTo>
                  <a:pt x="25" y="6"/>
                </a:lnTo>
                <a:lnTo>
                  <a:pt x="31" y="12"/>
                </a:lnTo>
                <a:lnTo>
                  <a:pt x="28" y="26"/>
                </a:lnTo>
                <a:lnTo>
                  <a:pt x="25" y="42"/>
                </a:lnTo>
                <a:lnTo>
                  <a:pt x="17" y="123"/>
                </a:lnTo>
                <a:lnTo>
                  <a:pt x="6" y="243"/>
                </a:lnTo>
                <a:lnTo>
                  <a:pt x="3" y="268"/>
                </a:lnTo>
                <a:lnTo>
                  <a:pt x="0" y="296"/>
                </a:lnTo>
                <a:lnTo>
                  <a:pt x="0" y="321"/>
                </a:lnTo>
                <a:lnTo>
                  <a:pt x="3" y="346"/>
                </a:lnTo>
                <a:lnTo>
                  <a:pt x="6" y="436"/>
                </a:lnTo>
                <a:lnTo>
                  <a:pt x="9" y="436"/>
                </a:lnTo>
                <a:lnTo>
                  <a:pt x="12" y="436"/>
                </a:lnTo>
                <a:lnTo>
                  <a:pt x="14" y="438"/>
                </a:lnTo>
                <a:lnTo>
                  <a:pt x="14" y="436"/>
                </a:lnTo>
                <a:lnTo>
                  <a:pt x="20" y="438"/>
                </a:lnTo>
                <a:lnTo>
                  <a:pt x="23" y="438"/>
                </a:lnTo>
                <a:lnTo>
                  <a:pt x="23" y="441"/>
                </a:lnTo>
                <a:lnTo>
                  <a:pt x="25" y="441"/>
                </a:lnTo>
                <a:lnTo>
                  <a:pt x="25" y="444"/>
                </a:lnTo>
                <a:lnTo>
                  <a:pt x="28" y="438"/>
                </a:lnTo>
                <a:lnTo>
                  <a:pt x="28" y="430"/>
                </a:lnTo>
                <a:lnTo>
                  <a:pt x="31" y="419"/>
                </a:lnTo>
                <a:lnTo>
                  <a:pt x="31" y="416"/>
                </a:lnTo>
                <a:lnTo>
                  <a:pt x="31" y="410"/>
                </a:lnTo>
                <a:lnTo>
                  <a:pt x="34" y="410"/>
                </a:lnTo>
                <a:lnTo>
                  <a:pt x="34" y="405"/>
                </a:lnTo>
                <a:lnTo>
                  <a:pt x="37" y="408"/>
                </a:lnTo>
                <a:lnTo>
                  <a:pt x="37" y="410"/>
                </a:lnTo>
                <a:lnTo>
                  <a:pt x="39" y="410"/>
                </a:lnTo>
                <a:lnTo>
                  <a:pt x="42" y="416"/>
                </a:lnTo>
                <a:lnTo>
                  <a:pt x="42" y="422"/>
                </a:lnTo>
                <a:lnTo>
                  <a:pt x="39" y="427"/>
                </a:lnTo>
                <a:lnTo>
                  <a:pt x="42" y="430"/>
                </a:lnTo>
                <a:lnTo>
                  <a:pt x="42" y="433"/>
                </a:lnTo>
                <a:lnTo>
                  <a:pt x="42" y="436"/>
                </a:lnTo>
                <a:lnTo>
                  <a:pt x="45" y="438"/>
                </a:lnTo>
                <a:lnTo>
                  <a:pt x="48" y="436"/>
                </a:lnTo>
                <a:lnTo>
                  <a:pt x="48" y="438"/>
                </a:lnTo>
                <a:lnTo>
                  <a:pt x="48" y="441"/>
                </a:lnTo>
                <a:lnTo>
                  <a:pt x="51" y="444"/>
                </a:lnTo>
                <a:lnTo>
                  <a:pt x="53" y="444"/>
                </a:lnTo>
                <a:lnTo>
                  <a:pt x="53" y="447"/>
                </a:lnTo>
                <a:lnTo>
                  <a:pt x="45" y="450"/>
                </a:lnTo>
                <a:lnTo>
                  <a:pt x="39" y="450"/>
                </a:lnTo>
                <a:lnTo>
                  <a:pt x="37" y="450"/>
                </a:lnTo>
                <a:lnTo>
                  <a:pt x="34" y="452"/>
                </a:lnTo>
                <a:lnTo>
                  <a:pt x="39" y="452"/>
                </a:lnTo>
                <a:lnTo>
                  <a:pt x="45" y="452"/>
                </a:lnTo>
                <a:lnTo>
                  <a:pt x="56" y="452"/>
                </a:lnTo>
                <a:lnTo>
                  <a:pt x="67" y="447"/>
                </a:lnTo>
                <a:lnTo>
                  <a:pt x="67" y="444"/>
                </a:lnTo>
                <a:lnTo>
                  <a:pt x="65" y="444"/>
                </a:lnTo>
                <a:lnTo>
                  <a:pt x="65" y="438"/>
                </a:lnTo>
                <a:lnTo>
                  <a:pt x="65" y="441"/>
                </a:lnTo>
                <a:lnTo>
                  <a:pt x="65" y="444"/>
                </a:lnTo>
                <a:lnTo>
                  <a:pt x="70" y="441"/>
                </a:lnTo>
                <a:lnTo>
                  <a:pt x="73" y="438"/>
                </a:lnTo>
                <a:lnTo>
                  <a:pt x="76" y="436"/>
                </a:lnTo>
                <a:lnTo>
                  <a:pt x="78" y="433"/>
                </a:lnTo>
                <a:lnTo>
                  <a:pt x="78" y="430"/>
                </a:lnTo>
                <a:close/>
              </a:path>
            </a:pathLst>
          </a:custGeom>
          <a:solidFill>
            <a:srgbClr val="28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0" name="Freeform 179">
            <a:extLst>
              <a:ext uri="{FF2B5EF4-FFF2-40B4-BE49-F238E27FC236}">
                <a16:creationId xmlns:a16="http://schemas.microsoft.com/office/drawing/2014/main" xmlns="" id="{9244C279-1051-49C3-BF4E-5B0FA16B4A40}"/>
              </a:ext>
            </a:extLst>
          </p:cNvPr>
          <p:cNvSpPr>
            <a:spLocks/>
          </p:cNvSpPr>
          <p:nvPr/>
        </p:nvSpPr>
        <p:spPr bwMode="auto">
          <a:xfrm>
            <a:off x="20174991" y="7166872"/>
            <a:ext cx="1010039" cy="848393"/>
          </a:xfrm>
          <a:custGeom>
            <a:avLst/>
            <a:gdLst>
              <a:gd name="T0" fmla="*/ 179 w 344"/>
              <a:gd name="T1" fmla="*/ 293 h 298"/>
              <a:gd name="T2" fmla="*/ 185 w 344"/>
              <a:gd name="T3" fmla="*/ 279 h 298"/>
              <a:gd name="T4" fmla="*/ 182 w 344"/>
              <a:gd name="T5" fmla="*/ 293 h 298"/>
              <a:gd name="T6" fmla="*/ 190 w 344"/>
              <a:gd name="T7" fmla="*/ 279 h 298"/>
              <a:gd name="T8" fmla="*/ 182 w 344"/>
              <a:gd name="T9" fmla="*/ 270 h 298"/>
              <a:gd name="T10" fmla="*/ 182 w 344"/>
              <a:gd name="T11" fmla="*/ 256 h 298"/>
              <a:gd name="T12" fmla="*/ 185 w 344"/>
              <a:gd name="T13" fmla="*/ 256 h 298"/>
              <a:gd name="T14" fmla="*/ 190 w 344"/>
              <a:gd name="T15" fmla="*/ 273 h 298"/>
              <a:gd name="T16" fmla="*/ 193 w 344"/>
              <a:gd name="T17" fmla="*/ 259 h 298"/>
              <a:gd name="T18" fmla="*/ 193 w 344"/>
              <a:gd name="T19" fmla="*/ 262 h 298"/>
              <a:gd name="T20" fmla="*/ 193 w 344"/>
              <a:gd name="T21" fmla="*/ 279 h 298"/>
              <a:gd name="T22" fmla="*/ 207 w 344"/>
              <a:gd name="T23" fmla="*/ 270 h 298"/>
              <a:gd name="T24" fmla="*/ 207 w 344"/>
              <a:gd name="T25" fmla="*/ 265 h 298"/>
              <a:gd name="T26" fmla="*/ 201 w 344"/>
              <a:gd name="T27" fmla="*/ 267 h 298"/>
              <a:gd name="T28" fmla="*/ 207 w 344"/>
              <a:gd name="T29" fmla="*/ 262 h 298"/>
              <a:gd name="T30" fmla="*/ 199 w 344"/>
              <a:gd name="T31" fmla="*/ 259 h 298"/>
              <a:gd name="T32" fmla="*/ 196 w 344"/>
              <a:gd name="T33" fmla="*/ 254 h 298"/>
              <a:gd name="T34" fmla="*/ 201 w 344"/>
              <a:gd name="T35" fmla="*/ 254 h 298"/>
              <a:gd name="T36" fmla="*/ 204 w 344"/>
              <a:gd name="T37" fmla="*/ 254 h 298"/>
              <a:gd name="T38" fmla="*/ 215 w 344"/>
              <a:gd name="T39" fmla="*/ 254 h 298"/>
              <a:gd name="T40" fmla="*/ 226 w 344"/>
              <a:gd name="T41" fmla="*/ 248 h 298"/>
              <a:gd name="T42" fmla="*/ 226 w 344"/>
              <a:gd name="T43" fmla="*/ 245 h 298"/>
              <a:gd name="T44" fmla="*/ 240 w 344"/>
              <a:gd name="T45" fmla="*/ 245 h 298"/>
              <a:gd name="T46" fmla="*/ 240 w 344"/>
              <a:gd name="T47" fmla="*/ 240 h 298"/>
              <a:gd name="T48" fmla="*/ 249 w 344"/>
              <a:gd name="T49" fmla="*/ 237 h 298"/>
              <a:gd name="T50" fmla="*/ 243 w 344"/>
              <a:gd name="T51" fmla="*/ 228 h 298"/>
              <a:gd name="T52" fmla="*/ 246 w 344"/>
              <a:gd name="T53" fmla="*/ 223 h 298"/>
              <a:gd name="T54" fmla="*/ 249 w 344"/>
              <a:gd name="T55" fmla="*/ 228 h 298"/>
              <a:gd name="T56" fmla="*/ 266 w 344"/>
              <a:gd name="T57" fmla="*/ 217 h 298"/>
              <a:gd name="T58" fmla="*/ 268 w 344"/>
              <a:gd name="T59" fmla="*/ 214 h 298"/>
              <a:gd name="T60" fmla="*/ 274 w 344"/>
              <a:gd name="T61" fmla="*/ 203 h 298"/>
              <a:gd name="T62" fmla="*/ 280 w 344"/>
              <a:gd name="T63" fmla="*/ 206 h 298"/>
              <a:gd name="T64" fmla="*/ 288 w 344"/>
              <a:gd name="T65" fmla="*/ 201 h 298"/>
              <a:gd name="T66" fmla="*/ 288 w 344"/>
              <a:gd name="T67" fmla="*/ 192 h 298"/>
              <a:gd name="T68" fmla="*/ 296 w 344"/>
              <a:gd name="T69" fmla="*/ 195 h 298"/>
              <a:gd name="T70" fmla="*/ 296 w 344"/>
              <a:gd name="T71" fmla="*/ 187 h 298"/>
              <a:gd name="T72" fmla="*/ 291 w 344"/>
              <a:gd name="T73" fmla="*/ 175 h 298"/>
              <a:gd name="T74" fmla="*/ 299 w 344"/>
              <a:gd name="T75" fmla="*/ 167 h 298"/>
              <a:gd name="T76" fmla="*/ 293 w 344"/>
              <a:gd name="T77" fmla="*/ 178 h 298"/>
              <a:gd name="T78" fmla="*/ 299 w 344"/>
              <a:gd name="T79" fmla="*/ 187 h 298"/>
              <a:gd name="T80" fmla="*/ 307 w 344"/>
              <a:gd name="T81" fmla="*/ 161 h 298"/>
              <a:gd name="T82" fmla="*/ 333 w 344"/>
              <a:gd name="T83" fmla="*/ 134 h 298"/>
              <a:gd name="T84" fmla="*/ 341 w 344"/>
              <a:gd name="T85" fmla="*/ 125 h 298"/>
              <a:gd name="T86" fmla="*/ 277 w 344"/>
              <a:gd name="T87" fmla="*/ 50 h 298"/>
              <a:gd name="T88" fmla="*/ 201 w 344"/>
              <a:gd name="T89" fmla="*/ 33 h 298"/>
              <a:gd name="T90" fmla="*/ 182 w 344"/>
              <a:gd name="T91" fmla="*/ 16 h 298"/>
              <a:gd name="T92" fmla="*/ 165 w 344"/>
              <a:gd name="T93" fmla="*/ 14 h 298"/>
              <a:gd name="T94" fmla="*/ 165 w 344"/>
              <a:gd name="T95" fmla="*/ 5 h 298"/>
              <a:gd name="T96" fmla="*/ 120 w 344"/>
              <a:gd name="T97" fmla="*/ 0 h 298"/>
              <a:gd name="T98" fmla="*/ 59 w 344"/>
              <a:gd name="T99" fmla="*/ 2 h 298"/>
              <a:gd name="T100" fmla="*/ 3 w 344"/>
              <a:gd name="T101" fmla="*/ 36 h 298"/>
              <a:gd name="T102" fmla="*/ 6 w 344"/>
              <a:gd name="T103" fmla="*/ 50 h 298"/>
              <a:gd name="T104" fmla="*/ 23 w 344"/>
              <a:gd name="T105" fmla="*/ 67 h 298"/>
              <a:gd name="T106" fmla="*/ 53 w 344"/>
              <a:gd name="T107" fmla="*/ 111 h 298"/>
              <a:gd name="T108" fmla="*/ 79 w 344"/>
              <a:gd name="T109" fmla="*/ 134 h 298"/>
              <a:gd name="T110" fmla="*/ 93 w 344"/>
              <a:gd name="T111" fmla="*/ 153 h 298"/>
              <a:gd name="T112" fmla="*/ 120 w 344"/>
              <a:gd name="T113" fmla="*/ 198 h 298"/>
              <a:gd name="T114" fmla="*/ 137 w 344"/>
              <a:gd name="T115" fmla="*/ 228 h 298"/>
              <a:gd name="T116" fmla="*/ 146 w 344"/>
              <a:gd name="T117" fmla="*/ 251 h 298"/>
              <a:gd name="T118" fmla="*/ 160 w 344"/>
              <a:gd name="T119" fmla="*/ 279 h 298"/>
              <a:gd name="T120" fmla="*/ 162 w 344"/>
              <a:gd name="T121" fmla="*/ 293 h 2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4"/>
              <a:gd name="T184" fmla="*/ 0 h 298"/>
              <a:gd name="T185" fmla="*/ 344 w 344"/>
              <a:gd name="T186" fmla="*/ 298 h 2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4" h="298">
                <a:moveTo>
                  <a:pt x="176" y="298"/>
                </a:moveTo>
                <a:lnTo>
                  <a:pt x="176" y="295"/>
                </a:lnTo>
                <a:lnTo>
                  <a:pt x="179" y="293"/>
                </a:lnTo>
                <a:lnTo>
                  <a:pt x="182" y="287"/>
                </a:lnTo>
                <a:lnTo>
                  <a:pt x="185" y="281"/>
                </a:lnTo>
                <a:lnTo>
                  <a:pt x="185" y="279"/>
                </a:lnTo>
                <a:lnTo>
                  <a:pt x="185" y="284"/>
                </a:lnTo>
                <a:lnTo>
                  <a:pt x="182" y="287"/>
                </a:lnTo>
                <a:lnTo>
                  <a:pt x="182" y="293"/>
                </a:lnTo>
                <a:lnTo>
                  <a:pt x="187" y="287"/>
                </a:lnTo>
                <a:lnTo>
                  <a:pt x="193" y="281"/>
                </a:lnTo>
                <a:lnTo>
                  <a:pt x="190" y="279"/>
                </a:lnTo>
                <a:lnTo>
                  <a:pt x="187" y="279"/>
                </a:lnTo>
                <a:lnTo>
                  <a:pt x="185" y="273"/>
                </a:lnTo>
                <a:lnTo>
                  <a:pt x="182" y="270"/>
                </a:lnTo>
                <a:lnTo>
                  <a:pt x="182" y="265"/>
                </a:lnTo>
                <a:lnTo>
                  <a:pt x="182" y="262"/>
                </a:lnTo>
                <a:lnTo>
                  <a:pt x="182" y="256"/>
                </a:lnTo>
                <a:lnTo>
                  <a:pt x="179" y="251"/>
                </a:lnTo>
                <a:lnTo>
                  <a:pt x="182" y="254"/>
                </a:lnTo>
                <a:lnTo>
                  <a:pt x="185" y="256"/>
                </a:lnTo>
                <a:lnTo>
                  <a:pt x="182" y="259"/>
                </a:lnTo>
                <a:lnTo>
                  <a:pt x="187" y="267"/>
                </a:lnTo>
                <a:lnTo>
                  <a:pt x="190" y="273"/>
                </a:lnTo>
                <a:lnTo>
                  <a:pt x="193" y="273"/>
                </a:lnTo>
                <a:lnTo>
                  <a:pt x="193" y="262"/>
                </a:lnTo>
                <a:lnTo>
                  <a:pt x="193" y="259"/>
                </a:lnTo>
                <a:lnTo>
                  <a:pt x="190" y="259"/>
                </a:lnTo>
                <a:lnTo>
                  <a:pt x="193" y="259"/>
                </a:lnTo>
                <a:lnTo>
                  <a:pt x="193" y="262"/>
                </a:lnTo>
                <a:lnTo>
                  <a:pt x="193" y="267"/>
                </a:lnTo>
                <a:lnTo>
                  <a:pt x="196" y="267"/>
                </a:lnTo>
                <a:lnTo>
                  <a:pt x="193" y="279"/>
                </a:lnTo>
                <a:lnTo>
                  <a:pt x="196" y="276"/>
                </a:lnTo>
                <a:lnTo>
                  <a:pt x="199" y="276"/>
                </a:lnTo>
                <a:lnTo>
                  <a:pt x="207" y="270"/>
                </a:lnTo>
                <a:lnTo>
                  <a:pt x="210" y="270"/>
                </a:lnTo>
                <a:lnTo>
                  <a:pt x="210" y="265"/>
                </a:lnTo>
                <a:lnTo>
                  <a:pt x="207" y="265"/>
                </a:lnTo>
                <a:lnTo>
                  <a:pt x="204" y="267"/>
                </a:lnTo>
                <a:lnTo>
                  <a:pt x="201" y="270"/>
                </a:lnTo>
                <a:lnTo>
                  <a:pt x="201" y="267"/>
                </a:lnTo>
                <a:lnTo>
                  <a:pt x="204" y="265"/>
                </a:lnTo>
                <a:lnTo>
                  <a:pt x="207" y="265"/>
                </a:lnTo>
                <a:lnTo>
                  <a:pt x="207" y="262"/>
                </a:lnTo>
                <a:lnTo>
                  <a:pt x="204" y="259"/>
                </a:lnTo>
                <a:lnTo>
                  <a:pt x="201" y="259"/>
                </a:lnTo>
                <a:lnTo>
                  <a:pt x="199" y="259"/>
                </a:lnTo>
                <a:lnTo>
                  <a:pt x="201" y="259"/>
                </a:lnTo>
                <a:lnTo>
                  <a:pt x="207" y="256"/>
                </a:lnTo>
                <a:lnTo>
                  <a:pt x="196" y="254"/>
                </a:lnTo>
                <a:lnTo>
                  <a:pt x="193" y="254"/>
                </a:lnTo>
                <a:lnTo>
                  <a:pt x="196" y="254"/>
                </a:lnTo>
                <a:lnTo>
                  <a:pt x="201" y="254"/>
                </a:lnTo>
                <a:lnTo>
                  <a:pt x="201" y="251"/>
                </a:lnTo>
                <a:lnTo>
                  <a:pt x="201" y="248"/>
                </a:lnTo>
                <a:lnTo>
                  <a:pt x="204" y="254"/>
                </a:lnTo>
                <a:lnTo>
                  <a:pt x="210" y="256"/>
                </a:lnTo>
                <a:lnTo>
                  <a:pt x="213" y="256"/>
                </a:lnTo>
                <a:lnTo>
                  <a:pt x="215" y="254"/>
                </a:lnTo>
                <a:lnTo>
                  <a:pt x="215" y="256"/>
                </a:lnTo>
                <a:lnTo>
                  <a:pt x="221" y="254"/>
                </a:lnTo>
                <a:lnTo>
                  <a:pt x="226" y="248"/>
                </a:lnTo>
                <a:lnTo>
                  <a:pt x="224" y="245"/>
                </a:lnTo>
                <a:lnTo>
                  <a:pt x="221" y="242"/>
                </a:lnTo>
                <a:lnTo>
                  <a:pt x="226" y="245"/>
                </a:lnTo>
                <a:lnTo>
                  <a:pt x="229" y="248"/>
                </a:lnTo>
                <a:lnTo>
                  <a:pt x="235" y="245"/>
                </a:lnTo>
                <a:lnTo>
                  <a:pt x="240" y="245"/>
                </a:lnTo>
                <a:lnTo>
                  <a:pt x="240" y="242"/>
                </a:lnTo>
                <a:lnTo>
                  <a:pt x="238" y="242"/>
                </a:lnTo>
                <a:lnTo>
                  <a:pt x="240" y="240"/>
                </a:lnTo>
                <a:lnTo>
                  <a:pt x="240" y="242"/>
                </a:lnTo>
                <a:lnTo>
                  <a:pt x="246" y="240"/>
                </a:lnTo>
                <a:lnTo>
                  <a:pt x="249" y="237"/>
                </a:lnTo>
                <a:lnTo>
                  <a:pt x="249" y="234"/>
                </a:lnTo>
                <a:lnTo>
                  <a:pt x="246" y="231"/>
                </a:lnTo>
                <a:lnTo>
                  <a:pt x="243" y="228"/>
                </a:lnTo>
                <a:lnTo>
                  <a:pt x="246" y="228"/>
                </a:lnTo>
                <a:lnTo>
                  <a:pt x="243" y="220"/>
                </a:lnTo>
                <a:lnTo>
                  <a:pt x="246" y="223"/>
                </a:lnTo>
                <a:lnTo>
                  <a:pt x="249" y="223"/>
                </a:lnTo>
                <a:lnTo>
                  <a:pt x="249" y="226"/>
                </a:lnTo>
                <a:lnTo>
                  <a:pt x="249" y="228"/>
                </a:lnTo>
                <a:lnTo>
                  <a:pt x="252" y="231"/>
                </a:lnTo>
                <a:lnTo>
                  <a:pt x="260" y="226"/>
                </a:lnTo>
                <a:lnTo>
                  <a:pt x="266" y="217"/>
                </a:lnTo>
                <a:lnTo>
                  <a:pt x="268" y="217"/>
                </a:lnTo>
                <a:lnTo>
                  <a:pt x="271" y="214"/>
                </a:lnTo>
                <a:lnTo>
                  <a:pt x="268" y="214"/>
                </a:lnTo>
                <a:lnTo>
                  <a:pt x="268" y="209"/>
                </a:lnTo>
                <a:lnTo>
                  <a:pt x="271" y="206"/>
                </a:lnTo>
                <a:lnTo>
                  <a:pt x="274" y="203"/>
                </a:lnTo>
                <a:lnTo>
                  <a:pt x="277" y="206"/>
                </a:lnTo>
                <a:lnTo>
                  <a:pt x="277" y="209"/>
                </a:lnTo>
                <a:lnTo>
                  <a:pt x="280" y="206"/>
                </a:lnTo>
                <a:lnTo>
                  <a:pt x="285" y="206"/>
                </a:lnTo>
                <a:lnTo>
                  <a:pt x="285" y="203"/>
                </a:lnTo>
                <a:lnTo>
                  <a:pt x="288" y="201"/>
                </a:lnTo>
                <a:lnTo>
                  <a:pt x="291" y="198"/>
                </a:lnTo>
                <a:lnTo>
                  <a:pt x="291" y="195"/>
                </a:lnTo>
                <a:lnTo>
                  <a:pt x="288" y="192"/>
                </a:lnTo>
                <a:lnTo>
                  <a:pt x="293" y="195"/>
                </a:lnTo>
                <a:lnTo>
                  <a:pt x="293" y="192"/>
                </a:lnTo>
                <a:lnTo>
                  <a:pt x="296" y="195"/>
                </a:lnTo>
                <a:lnTo>
                  <a:pt x="299" y="189"/>
                </a:lnTo>
                <a:lnTo>
                  <a:pt x="296" y="189"/>
                </a:lnTo>
                <a:lnTo>
                  <a:pt x="296" y="187"/>
                </a:lnTo>
                <a:lnTo>
                  <a:pt x="293" y="181"/>
                </a:lnTo>
                <a:lnTo>
                  <a:pt x="291" y="181"/>
                </a:lnTo>
                <a:lnTo>
                  <a:pt x="291" y="175"/>
                </a:lnTo>
                <a:lnTo>
                  <a:pt x="293" y="173"/>
                </a:lnTo>
                <a:lnTo>
                  <a:pt x="296" y="170"/>
                </a:lnTo>
                <a:lnTo>
                  <a:pt x="299" y="167"/>
                </a:lnTo>
                <a:lnTo>
                  <a:pt x="296" y="170"/>
                </a:lnTo>
                <a:lnTo>
                  <a:pt x="293" y="175"/>
                </a:lnTo>
                <a:lnTo>
                  <a:pt x="293" y="178"/>
                </a:lnTo>
                <a:lnTo>
                  <a:pt x="299" y="181"/>
                </a:lnTo>
                <a:lnTo>
                  <a:pt x="299" y="184"/>
                </a:lnTo>
                <a:lnTo>
                  <a:pt x="299" y="187"/>
                </a:lnTo>
                <a:lnTo>
                  <a:pt x="299" y="181"/>
                </a:lnTo>
                <a:lnTo>
                  <a:pt x="302" y="173"/>
                </a:lnTo>
                <a:lnTo>
                  <a:pt x="307" y="161"/>
                </a:lnTo>
                <a:lnTo>
                  <a:pt x="313" y="150"/>
                </a:lnTo>
                <a:lnTo>
                  <a:pt x="321" y="142"/>
                </a:lnTo>
                <a:lnTo>
                  <a:pt x="333" y="134"/>
                </a:lnTo>
                <a:lnTo>
                  <a:pt x="338" y="128"/>
                </a:lnTo>
                <a:lnTo>
                  <a:pt x="344" y="128"/>
                </a:lnTo>
                <a:lnTo>
                  <a:pt x="341" y="125"/>
                </a:lnTo>
                <a:lnTo>
                  <a:pt x="344" y="125"/>
                </a:lnTo>
                <a:lnTo>
                  <a:pt x="288" y="64"/>
                </a:lnTo>
                <a:lnTo>
                  <a:pt x="277" y="50"/>
                </a:lnTo>
                <a:lnTo>
                  <a:pt x="266" y="36"/>
                </a:lnTo>
                <a:lnTo>
                  <a:pt x="249" y="36"/>
                </a:lnTo>
                <a:lnTo>
                  <a:pt x="201" y="33"/>
                </a:lnTo>
                <a:lnTo>
                  <a:pt x="182" y="33"/>
                </a:lnTo>
                <a:lnTo>
                  <a:pt x="185" y="25"/>
                </a:lnTo>
                <a:lnTo>
                  <a:pt x="182" y="16"/>
                </a:lnTo>
                <a:lnTo>
                  <a:pt x="173" y="8"/>
                </a:lnTo>
                <a:lnTo>
                  <a:pt x="171" y="5"/>
                </a:lnTo>
                <a:lnTo>
                  <a:pt x="165" y="14"/>
                </a:lnTo>
                <a:lnTo>
                  <a:pt x="162" y="11"/>
                </a:lnTo>
                <a:lnTo>
                  <a:pt x="162" y="8"/>
                </a:lnTo>
                <a:lnTo>
                  <a:pt x="165" y="5"/>
                </a:lnTo>
                <a:lnTo>
                  <a:pt x="162" y="2"/>
                </a:lnTo>
                <a:lnTo>
                  <a:pt x="143" y="0"/>
                </a:lnTo>
                <a:lnTo>
                  <a:pt x="120" y="0"/>
                </a:lnTo>
                <a:lnTo>
                  <a:pt x="98" y="0"/>
                </a:lnTo>
                <a:lnTo>
                  <a:pt x="73" y="0"/>
                </a:lnTo>
                <a:lnTo>
                  <a:pt x="59" y="2"/>
                </a:lnTo>
                <a:lnTo>
                  <a:pt x="45" y="5"/>
                </a:lnTo>
                <a:lnTo>
                  <a:pt x="17" y="16"/>
                </a:lnTo>
                <a:lnTo>
                  <a:pt x="3" y="36"/>
                </a:lnTo>
                <a:lnTo>
                  <a:pt x="0" y="42"/>
                </a:lnTo>
                <a:lnTo>
                  <a:pt x="0" y="47"/>
                </a:lnTo>
                <a:lnTo>
                  <a:pt x="6" y="50"/>
                </a:lnTo>
                <a:lnTo>
                  <a:pt x="12" y="55"/>
                </a:lnTo>
                <a:lnTo>
                  <a:pt x="17" y="61"/>
                </a:lnTo>
                <a:lnTo>
                  <a:pt x="23" y="67"/>
                </a:lnTo>
                <a:lnTo>
                  <a:pt x="34" y="67"/>
                </a:lnTo>
                <a:lnTo>
                  <a:pt x="37" y="78"/>
                </a:lnTo>
                <a:lnTo>
                  <a:pt x="53" y="111"/>
                </a:lnTo>
                <a:lnTo>
                  <a:pt x="62" y="122"/>
                </a:lnTo>
                <a:lnTo>
                  <a:pt x="70" y="128"/>
                </a:lnTo>
                <a:lnTo>
                  <a:pt x="79" y="134"/>
                </a:lnTo>
                <a:lnTo>
                  <a:pt x="81" y="145"/>
                </a:lnTo>
                <a:lnTo>
                  <a:pt x="87" y="150"/>
                </a:lnTo>
                <a:lnTo>
                  <a:pt x="93" y="153"/>
                </a:lnTo>
                <a:lnTo>
                  <a:pt x="104" y="167"/>
                </a:lnTo>
                <a:lnTo>
                  <a:pt x="101" y="173"/>
                </a:lnTo>
                <a:lnTo>
                  <a:pt x="120" y="198"/>
                </a:lnTo>
                <a:lnTo>
                  <a:pt x="126" y="201"/>
                </a:lnTo>
                <a:lnTo>
                  <a:pt x="132" y="206"/>
                </a:lnTo>
                <a:lnTo>
                  <a:pt x="137" y="228"/>
                </a:lnTo>
                <a:lnTo>
                  <a:pt x="140" y="237"/>
                </a:lnTo>
                <a:lnTo>
                  <a:pt x="140" y="242"/>
                </a:lnTo>
                <a:lnTo>
                  <a:pt x="146" y="251"/>
                </a:lnTo>
                <a:lnTo>
                  <a:pt x="154" y="259"/>
                </a:lnTo>
                <a:lnTo>
                  <a:pt x="160" y="276"/>
                </a:lnTo>
                <a:lnTo>
                  <a:pt x="160" y="279"/>
                </a:lnTo>
                <a:lnTo>
                  <a:pt x="160" y="284"/>
                </a:lnTo>
                <a:lnTo>
                  <a:pt x="160" y="287"/>
                </a:lnTo>
                <a:lnTo>
                  <a:pt x="162" y="293"/>
                </a:lnTo>
                <a:lnTo>
                  <a:pt x="165" y="295"/>
                </a:lnTo>
                <a:lnTo>
                  <a:pt x="176" y="298"/>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1" name="Freeform 180">
            <a:extLst>
              <a:ext uri="{FF2B5EF4-FFF2-40B4-BE49-F238E27FC236}">
                <a16:creationId xmlns:a16="http://schemas.microsoft.com/office/drawing/2014/main" xmlns="" id="{878794B0-B750-4796-AFD1-EC130BACDD74}"/>
              </a:ext>
            </a:extLst>
          </p:cNvPr>
          <p:cNvSpPr>
            <a:spLocks/>
          </p:cNvSpPr>
          <p:nvPr/>
        </p:nvSpPr>
        <p:spPr bwMode="auto">
          <a:xfrm>
            <a:off x="19693461" y="7212423"/>
            <a:ext cx="1007104" cy="1246968"/>
          </a:xfrm>
          <a:custGeom>
            <a:avLst/>
            <a:gdLst>
              <a:gd name="T0" fmla="*/ 167 w 343"/>
              <a:gd name="T1" fmla="*/ 20 h 438"/>
              <a:gd name="T2" fmla="*/ 170 w 343"/>
              <a:gd name="T3" fmla="*/ 34 h 438"/>
              <a:gd name="T4" fmla="*/ 187 w 343"/>
              <a:gd name="T5" fmla="*/ 51 h 438"/>
              <a:gd name="T6" fmla="*/ 217 w 343"/>
              <a:gd name="T7" fmla="*/ 95 h 438"/>
              <a:gd name="T8" fmla="*/ 243 w 343"/>
              <a:gd name="T9" fmla="*/ 118 h 438"/>
              <a:gd name="T10" fmla="*/ 257 w 343"/>
              <a:gd name="T11" fmla="*/ 137 h 438"/>
              <a:gd name="T12" fmla="*/ 284 w 343"/>
              <a:gd name="T13" fmla="*/ 182 h 438"/>
              <a:gd name="T14" fmla="*/ 301 w 343"/>
              <a:gd name="T15" fmla="*/ 212 h 438"/>
              <a:gd name="T16" fmla="*/ 310 w 343"/>
              <a:gd name="T17" fmla="*/ 235 h 438"/>
              <a:gd name="T18" fmla="*/ 324 w 343"/>
              <a:gd name="T19" fmla="*/ 263 h 438"/>
              <a:gd name="T20" fmla="*/ 326 w 343"/>
              <a:gd name="T21" fmla="*/ 277 h 438"/>
              <a:gd name="T22" fmla="*/ 340 w 343"/>
              <a:gd name="T23" fmla="*/ 285 h 438"/>
              <a:gd name="T24" fmla="*/ 340 w 343"/>
              <a:gd name="T25" fmla="*/ 291 h 438"/>
              <a:gd name="T26" fmla="*/ 337 w 343"/>
              <a:gd name="T27" fmla="*/ 293 h 438"/>
              <a:gd name="T28" fmla="*/ 326 w 343"/>
              <a:gd name="T29" fmla="*/ 296 h 438"/>
              <a:gd name="T30" fmla="*/ 326 w 343"/>
              <a:gd name="T31" fmla="*/ 299 h 438"/>
              <a:gd name="T32" fmla="*/ 329 w 343"/>
              <a:gd name="T33" fmla="*/ 302 h 438"/>
              <a:gd name="T34" fmla="*/ 318 w 343"/>
              <a:gd name="T35" fmla="*/ 310 h 438"/>
              <a:gd name="T36" fmla="*/ 318 w 343"/>
              <a:gd name="T37" fmla="*/ 310 h 438"/>
              <a:gd name="T38" fmla="*/ 315 w 343"/>
              <a:gd name="T39" fmla="*/ 318 h 438"/>
              <a:gd name="T40" fmla="*/ 324 w 343"/>
              <a:gd name="T41" fmla="*/ 316 h 438"/>
              <a:gd name="T42" fmla="*/ 318 w 343"/>
              <a:gd name="T43" fmla="*/ 324 h 438"/>
              <a:gd name="T44" fmla="*/ 315 w 343"/>
              <a:gd name="T45" fmla="*/ 321 h 438"/>
              <a:gd name="T46" fmla="*/ 315 w 343"/>
              <a:gd name="T47" fmla="*/ 327 h 438"/>
              <a:gd name="T48" fmla="*/ 310 w 343"/>
              <a:gd name="T49" fmla="*/ 330 h 438"/>
              <a:gd name="T50" fmla="*/ 315 w 343"/>
              <a:gd name="T51" fmla="*/ 330 h 438"/>
              <a:gd name="T52" fmla="*/ 315 w 343"/>
              <a:gd name="T53" fmla="*/ 338 h 438"/>
              <a:gd name="T54" fmla="*/ 310 w 343"/>
              <a:gd name="T55" fmla="*/ 338 h 438"/>
              <a:gd name="T56" fmla="*/ 312 w 343"/>
              <a:gd name="T57" fmla="*/ 346 h 438"/>
              <a:gd name="T58" fmla="*/ 298 w 343"/>
              <a:gd name="T59" fmla="*/ 346 h 438"/>
              <a:gd name="T60" fmla="*/ 312 w 343"/>
              <a:gd name="T61" fmla="*/ 352 h 438"/>
              <a:gd name="T62" fmla="*/ 304 w 343"/>
              <a:gd name="T63" fmla="*/ 366 h 438"/>
              <a:gd name="T64" fmla="*/ 304 w 343"/>
              <a:gd name="T65" fmla="*/ 360 h 438"/>
              <a:gd name="T66" fmla="*/ 301 w 343"/>
              <a:gd name="T67" fmla="*/ 366 h 438"/>
              <a:gd name="T68" fmla="*/ 296 w 343"/>
              <a:gd name="T69" fmla="*/ 369 h 438"/>
              <a:gd name="T70" fmla="*/ 304 w 343"/>
              <a:gd name="T71" fmla="*/ 369 h 438"/>
              <a:gd name="T72" fmla="*/ 298 w 343"/>
              <a:gd name="T73" fmla="*/ 374 h 438"/>
              <a:gd name="T74" fmla="*/ 298 w 343"/>
              <a:gd name="T75" fmla="*/ 380 h 438"/>
              <a:gd name="T76" fmla="*/ 298 w 343"/>
              <a:gd name="T77" fmla="*/ 385 h 438"/>
              <a:gd name="T78" fmla="*/ 293 w 343"/>
              <a:gd name="T79" fmla="*/ 394 h 438"/>
              <a:gd name="T80" fmla="*/ 273 w 343"/>
              <a:gd name="T81" fmla="*/ 399 h 438"/>
              <a:gd name="T82" fmla="*/ 259 w 343"/>
              <a:gd name="T83" fmla="*/ 405 h 438"/>
              <a:gd name="T84" fmla="*/ 259 w 343"/>
              <a:gd name="T85" fmla="*/ 430 h 438"/>
              <a:gd name="T86" fmla="*/ 251 w 343"/>
              <a:gd name="T87" fmla="*/ 438 h 438"/>
              <a:gd name="T88" fmla="*/ 245 w 343"/>
              <a:gd name="T89" fmla="*/ 430 h 438"/>
              <a:gd name="T90" fmla="*/ 240 w 343"/>
              <a:gd name="T91" fmla="*/ 419 h 438"/>
              <a:gd name="T92" fmla="*/ 95 w 343"/>
              <a:gd name="T93" fmla="*/ 408 h 438"/>
              <a:gd name="T94" fmla="*/ 53 w 343"/>
              <a:gd name="T95" fmla="*/ 405 h 438"/>
              <a:gd name="T96" fmla="*/ 44 w 343"/>
              <a:gd name="T97" fmla="*/ 380 h 438"/>
              <a:gd name="T98" fmla="*/ 42 w 343"/>
              <a:gd name="T99" fmla="*/ 338 h 438"/>
              <a:gd name="T100" fmla="*/ 36 w 343"/>
              <a:gd name="T101" fmla="*/ 302 h 438"/>
              <a:gd name="T102" fmla="*/ 47 w 343"/>
              <a:gd name="T103" fmla="*/ 268 h 438"/>
              <a:gd name="T104" fmla="*/ 44 w 343"/>
              <a:gd name="T105" fmla="*/ 251 h 438"/>
              <a:gd name="T106" fmla="*/ 39 w 343"/>
              <a:gd name="T107" fmla="*/ 229 h 438"/>
              <a:gd name="T108" fmla="*/ 0 w 343"/>
              <a:gd name="T109" fmla="*/ 0 h 4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3"/>
              <a:gd name="T166" fmla="*/ 0 h 438"/>
              <a:gd name="T167" fmla="*/ 343 w 343"/>
              <a:gd name="T168" fmla="*/ 438 h 4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3" h="438">
                <a:moveTo>
                  <a:pt x="92" y="0"/>
                </a:moveTo>
                <a:lnTo>
                  <a:pt x="181" y="0"/>
                </a:lnTo>
                <a:lnTo>
                  <a:pt x="167" y="20"/>
                </a:lnTo>
                <a:lnTo>
                  <a:pt x="164" y="26"/>
                </a:lnTo>
                <a:lnTo>
                  <a:pt x="164" y="31"/>
                </a:lnTo>
                <a:lnTo>
                  <a:pt x="170" y="34"/>
                </a:lnTo>
                <a:lnTo>
                  <a:pt x="176" y="39"/>
                </a:lnTo>
                <a:lnTo>
                  <a:pt x="181" y="45"/>
                </a:lnTo>
                <a:lnTo>
                  <a:pt x="187" y="51"/>
                </a:lnTo>
                <a:lnTo>
                  <a:pt x="198" y="51"/>
                </a:lnTo>
                <a:lnTo>
                  <a:pt x="201" y="62"/>
                </a:lnTo>
                <a:lnTo>
                  <a:pt x="217" y="95"/>
                </a:lnTo>
                <a:lnTo>
                  <a:pt x="226" y="106"/>
                </a:lnTo>
                <a:lnTo>
                  <a:pt x="234" y="112"/>
                </a:lnTo>
                <a:lnTo>
                  <a:pt x="243" y="118"/>
                </a:lnTo>
                <a:lnTo>
                  <a:pt x="245" y="129"/>
                </a:lnTo>
                <a:lnTo>
                  <a:pt x="251" y="134"/>
                </a:lnTo>
                <a:lnTo>
                  <a:pt x="257" y="137"/>
                </a:lnTo>
                <a:lnTo>
                  <a:pt x="268" y="151"/>
                </a:lnTo>
                <a:lnTo>
                  <a:pt x="265" y="157"/>
                </a:lnTo>
                <a:lnTo>
                  <a:pt x="284" y="182"/>
                </a:lnTo>
                <a:lnTo>
                  <a:pt x="290" y="185"/>
                </a:lnTo>
                <a:lnTo>
                  <a:pt x="296" y="190"/>
                </a:lnTo>
                <a:lnTo>
                  <a:pt x="301" y="212"/>
                </a:lnTo>
                <a:lnTo>
                  <a:pt x="304" y="221"/>
                </a:lnTo>
                <a:lnTo>
                  <a:pt x="304" y="226"/>
                </a:lnTo>
                <a:lnTo>
                  <a:pt x="310" y="235"/>
                </a:lnTo>
                <a:lnTo>
                  <a:pt x="318" y="243"/>
                </a:lnTo>
                <a:lnTo>
                  <a:pt x="324" y="260"/>
                </a:lnTo>
                <a:lnTo>
                  <a:pt x="324" y="263"/>
                </a:lnTo>
                <a:lnTo>
                  <a:pt x="324" y="268"/>
                </a:lnTo>
                <a:lnTo>
                  <a:pt x="324" y="271"/>
                </a:lnTo>
                <a:lnTo>
                  <a:pt x="326" y="277"/>
                </a:lnTo>
                <a:lnTo>
                  <a:pt x="329" y="279"/>
                </a:lnTo>
                <a:lnTo>
                  <a:pt x="340" y="282"/>
                </a:lnTo>
                <a:lnTo>
                  <a:pt x="340" y="285"/>
                </a:lnTo>
                <a:lnTo>
                  <a:pt x="343" y="285"/>
                </a:lnTo>
                <a:lnTo>
                  <a:pt x="343" y="288"/>
                </a:lnTo>
                <a:lnTo>
                  <a:pt x="340" y="291"/>
                </a:lnTo>
                <a:lnTo>
                  <a:pt x="337" y="288"/>
                </a:lnTo>
                <a:lnTo>
                  <a:pt x="335" y="293"/>
                </a:lnTo>
                <a:lnTo>
                  <a:pt x="337" y="293"/>
                </a:lnTo>
                <a:lnTo>
                  <a:pt x="337" y="296"/>
                </a:lnTo>
                <a:lnTo>
                  <a:pt x="335" y="299"/>
                </a:lnTo>
                <a:lnTo>
                  <a:pt x="326" y="296"/>
                </a:lnTo>
                <a:lnTo>
                  <a:pt x="326" y="293"/>
                </a:lnTo>
                <a:lnTo>
                  <a:pt x="324" y="296"/>
                </a:lnTo>
                <a:lnTo>
                  <a:pt x="326" y="299"/>
                </a:lnTo>
                <a:lnTo>
                  <a:pt x="324" y="299"/>
                </a:lnTo>
                <a:lnTo>
                  <a:pt x="326" y="302"/>
                </a:lnTo>
                <a:lnTo>
                  <a:pt x="329" y="302"/>
                </a:lnTo>
                <a:lnTo>
                  <a:pt x="326" y="307"/>
                </a:lnTo>
                <a:lnTo>
                  <a:pt x="324" y="310"/>
                </a:lnTo>
                <a:lnTo>
                  <a:pt x="318" y="310"/>
                </a:lnTo>
                <a:lnTo>
                  <a:pt x="312" y="307"/>
                </a:lnTo>
                <a:lnTo>
                  <a:pt x="312" y="310"/>
                </a:lnTo>
                <a:lnTo>
                  <a:pt x="318" y="310"/>
                </a:lnTo>
                <a:lnTo>
                  <a:pt x="318" y="313"/>
                </a:lnTo>
                <a:lnTo>
                  <a:pt x="318" y="316"/>
                </a:lnTo>
                <a:lnTo>
                  <a:pt x="315" y="318"/>
                </a:lnTo>
                <a:lnTo>
                  <a:pt x="321" y="318"/>
                </a:lnTo>
                <a:lnTo>
                  <a:pt x="321" y="316"/>
                </a:lnTo>
                <a:lnTo>
                  <a:pt x="324" y="316"/>
                </a:lnTo>
                <a:lnTo>
                  <a:pt x="324" y="318"/>
                </a:lnTo>
                <a:lnTo>
                  <a:pt x="321" y="327"/>
                </a:lnTo>
                <a:lnTo>
                  <a:pt x="318" y="324"/>
                </a:lnTo>
                <a:lnTo>
                  <a:pt x="318" y="321"/>
                </a:lnTo>
                <a:lnTo>
                  <a:pt x="315" y="318"/>
                </a:lnTo>
                <a:lnTo>
                  <a:pt x="315" y="321"/>
                </a:lnTo>
                <a:lnTo>
                  <a:pt x="318" y="324"/>
                </a:lnTo>
                <a:lnTo>
                  <a:pt x="318" y="327"/>
                </a:lnTo>
                <a:lnTo>
                  <a:pt x="315" y="327"/>
                </a:lnTo>
                <a:lnTo>
                  <a:pt x="312" y="327"/>
                </a:lnTo>
                <a:lnTo>
                  <a:pt x="310" y="327"/>
                </a:lnTo>
                <a:lnTo>
                  <a:pt x="310" y="330"/>
                </a:lnTo>
                <a:lnTo>
                  <a:pt x="312" y="330"/>
                </a:lnTo>
                <a:lnTo>
                  <a:pt x="312" y="332"/>
                </a:lnTo>
                <a:lnTo>
                  <a:pt x="315" y="330"/>
                </a:lnTo>
                <a:lnTo>
                  <a:pt x="318" y="330"/>
                </a:lnTo>
                <a:lnTo>
                  <a:pt x="321" y="330"/>
                </a:lnTo>
                <a:lnTo>
                  <a:pt x="315" y="338"/>
                </a:lnTo>
                <a:lnTo>
                  <a:pt x="312" y="344"/>
                </a:lnTo>
                <a:lnTo>
                  <a:pt x="312" y="341"/>
                </a:lnTo>
                <a:lnTo>
                  <a:pt x="310" y="338"/>
                </a:lnTo>
                <a:lnTo>
                  <a:pt x="310" y="341"/>
                </a:lnTo>
                <a:lnTo>
                  <a:pt x="310" y="344"/>
                </a:lnTo>
                <a:lnTo>
                  <a:pt x="312" y="346"/>
                </a:lnTo>
                <a:lnTo>
                  <a:pt x="312" y="349"/>
                </a:lnTo>
                <a:lnTo>
                  <a:pt x="304" y="346"/>
                </a:lnTo>
                <a:lnTo>
                  <a:pt x="298" y="346"/>
                </a:lnTo>
                <a:lnTo>
                  <a:pt x="301" y="349"/>
                </a:lnTo>
                <a:lnTo>
                  <a:pt x="310" y="352"/>
                </a:lnTo>
                <a:lnTo>
                  <a:pt x="312" y="352"/>
                </a:lnTo>
                <a:lnTo>
                  <a:pt x="312" y="355"/>
                </a:lnTo>
                <a:lnTo>
                  <a:pt x="307" y="363"/>
                </a:lnTo>
                <a:lnTo>
                  <a:pt x="304" y="366"/>
                </a:lnTo>
                <a:lnTo>
                  <a:pt x="301" y="366"/>
                </a:lnTo>
                <a:lnTo>
                  <a:pt x="304" y="363"/>
                </a:lnTo>
                <a:lnTo>
                  <a:pt x="304" y="360"/>
                </a:lnTo>
                <a:lnTo>
                  <a:pt x="301" y="360"/>
                </a:lnTo>
                <a:lnTo>
                  <a:pt x="301" y="363"/>
                </a:lnTo>
                <a:lnTo>
                  <a:pt x="301" y="366"/>
                </a:lnTo>
                <a:lnTo>
                  <a:pt x="301" y="369"/>
                </a:lnTo>
                <a:lnTo>
                  <a:pt x="298" y="369"/>
                </a:lnTo>
                <a:lnTo>
                  <a:pt x="296" y="369"/>
                </a:lnTo>
                <a:lnTo>
                  <a:pt x="298" y="371"/>
                </a:lnTo>
                <a:lnTo>
                  <a:pt x="301" y="371"/>
                </a:lnTo>
                <a:lnTo>
                  <a:pt x="304" y="369"/>
                </a:lnTo>
                <a:lnTo>
                  <a:pt x="304" y="374"/>
                </a:lnTo>
                <a:lnTo>
                  <a:pt x="301" y="377"/>
                </a:lnTo>
                <a:lnTo>
                  <a:pt x="298" y="374"/>
                </a:lnTo>
                <a:lnTo>
                  <a:pt x="296" y="371"/>
                </a:lnTo>
                <a:lnTo>
                  <a:pt x="301" y="380"/>
                </a:lnTo>
                <a:lnTo>
                  <a:pt x="298" y="380"/>
                </a:lnTo>
                <a:lnTo>
                  <a:pt x="296" y="383"/>
                </a:lnTo>
                <a:lnTo>
                  <a:pt x="301" y="383"/>
                </a:lnTo>
                <a:lnTo>
                  <a:pt x="298" y="385"/>
                </a:lnTo>
                <a:lnTo>
                  <a:pt x="296" y="391"/>
                </a:lnTo>
                <a:lnTo>
                  <a:pt x="298" y="394"/>
                </a:lnTo>
                <a:lnTo>
                  <a:pt x="293" y="394"/>
                </a:lnTo>
                <a:lnTo>
                  <a:pt x="298" y="402"/>
                </a:lnTo>
                <a:lnTo>
                  <a:pt x="296" y="408"/>
                </a:lnTo>
                <a:lnTo>
                  <a:pt x="273" y="399"/>
                </a:lnTo>
                <a:lnTo>
                  <a:pt x="268" y="397"/>
                </a:lnTo>
                <a:lnTo>
                  <a:pt x="262" y="399"/>
                </a:lnTo>
                <a:lnTo>
                  <a:pt x="259" y="405"/>
                </a:lnTo>
                <a:lnTo>
                  <a:pt x="257" y="408"/>
                </a:lnTo>
                <a:lnTo>
                  <a:pt x="259" y="419"/>
                </a:lnTo>
                <a:lnTo>
                  <a:pt x="259" y="430"/>
                </a:lnTo>
                <a:lnTo>
                  <a:pt x="257" y="438"/>
                </a:lnTo>
                <a:lnTo>
                  <a:pt x="254" y="438"/>
                </a:lnTo>
                <a:lnTo>
                  <a:pt x="251" y="438"/>
                </a:lnTo>
                <a:lnTo>
                  <a:pt x="248" y="438"/>
                </a:lnTo>
                <a:lnTo>
                  <a:pt x="245" y="436"/>
                </a:lnTo>
                <a:lnTo>
                  <a:pt x="245" y="430"/>
                </a:lnTo>
                <a:lnTo>
                  <a:pt x="245" y="424"/>
                </a:lnTo>
                <a:lnTo>
                  <a:pt x="243" y="419"/>
                </a:lnTo>
                <a:lnTo>
                  <a:pt x="240" y="419"/>
                </a:lnTo>
                <a:lnTo>
                  <a:pt x="234" y="419"/>
                </a:lnTo>
                <a:lnTo>
                  <a:pt x="204" y="416"/>
                </a:lnTo>
                <a:lnTo>
                  <a:pt x="95" y="408"/>
                </a:lnTo>
                <a:lnTo>
                  <a:pt x="64" y="405"/>
                </a:lnTo>
                <a:lnTo>
                  <a:pt x="58" y="405"/>
                </a:lnTo>
                <a:lnTo>
                  <a:pt x="53" y="405"/>
                </a:lnTo>
                <a:lnTo>
                  <a:pt x="50" y="397"/>
                </a:lnTo>
                <a:lnTo>
                  <a:pt x="47" y="388"/>
                </a:lnTo>
                <a:lnTo>
                  <a:pt x="44" y="380"/>
                </a:lnTo>
                <a:lnTo>
                  <a:pt x="36" y="360"/>
                </a:lnTo>
                <a:lnTo>
                  <a:pt x="39" y="349"/>
                </a:lnTo>
                <a:lnTo>
                  <a:pt x="42" y="338"/>
                </a:lnTo>
                <a:lnTo>
                  <a:pt x="39" y="321"/>
                </a:lnTo>
                <a:lnTo>
                  <a:pt x="36" y="310"/>
                </a:lnTo>
                <a:lnTo>
                  <a:pt x="36" y="302"/>
                </a:lnTo>
                <a:lnTo>
                  <a:pt x="39" y="282"/>
                </a:lnTo>
                <a:lnTo>
                  <a:pt x="42" y="271"/>
                </a:lnTo>
                <a:lnTo>
                  <a:pt x="47" y="268"/>
                </a:lnTo>
                <a:lnTo>
                  <a:pt x="50" y="263"/>
                </a:lnTo>
                <a:lnTo>
                  <a:pt x="47" y="260"/>
                </a:lnTo>
                <a:lnTo>
                  <a:pt x="44" y="251"/>
                </a:lnTo>
                <a:lnTo>
                  <a:pt x="47" y="246"/>
                </a:lnTo>
                <a:lnTo>
                  <a:pt x="44" y="238"/>
                </a:lnTo>
                <a:lnTo>
                  <a:pt x="39" y="229"/>
                </a:lnTo>
                <a:lnTo>
                  <a:pt x="36" y="218"/>
                </a:lnTo>
                <a:lnTo>
                  <a:pt x="33" y="207"/>
                </a:lnTo>
                <a:lnTo>
                  <a:pt x="0" y="0"/>
                </a:lnTo>
                <a:lnTo>
                  <a:pt x="92" y="0"/>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2" name="Freeform 181">
            <a:extLst>
              <a:ext uri="{FF2B5EF4-FFF2-40B4-BE49-F238E27FC236}">
                <a16:creationId xmlns:a16="http://schemas.microsoft.com/office/drawing/2014/main" xmlns="" id="{13DFEF4D-062A-41E2-B903-FF0A99383539}"/>
              </a:ext>
            </a:extLst>
          </p:cNvPr>
          <p:cNvSpPr>
            <a:spLocks/>
          </p:cNvSpPr>
          <p:nvPr/>
        </p:nvSpPr>
        <p:spPr bwMode="auto">
          <a:xfrm>
            <a:off x="18701041" y="6759758"/>
            <a:ext cx="1826290" cy="452665"/>
          </a:xfrm>
          <a:custGeom>
            <a:avLst/>
            <a:gdLst>
              <a:gd name="T0" fmla="*/ 430 w 622"/>
              <a:gd name="T1" fmla="*/ 145 h 159"/>
              <a:gd name="T2" fmla="*/ 435 w 622"/>
              <a:gd name="T3" fmla="*/ 134 h 159"/>
              <a:gd name="T4" fmla="*/ 444 w 622"/>
              <a:gd name="T5" fmla="*/ 137 h 159"/>
              <a:gd name="T6" fmla="*/ 449 w 622"/>
              <a:gd name="T7" fmla="*/ 134 h 159"/>
              <a:gd name="T8" fmla="*/ 452 w 622"/>
              <a:gd name="T9" fmla="*/ 120 h 159"/>
              <a:gd name="T10" fmla="*/ 463 w 622"/>
              <a:gd name="T11" fmla="*/ 112 h 159"/>
              <a:gd name="T12" fmla="*/ 489 w 622"/>
              <a:gd name="T13" fmla="*/ 106 h 159"/>
              <a:gd name="T14" fmla="*/ 508 w 622"/>
              <a:gd name="T15" fmla="*/ 92 h 159"/>
              <a:gd name="T16" fmla="*/ 519 w 622"/>
              <a:gd name="T17" fmla="*/ 87 h 159"/>
              <a:gd name="T18" fmla="*/ 530 w 622"/>
              <a:gd name="T19" fmla="*/ 81 h 159"/>
              <a:gd name="T20" fmla="*/ 530 w 622"/>
              <a:gd name="T21" fmla="*/ 70 h 159"/>
              <a:gd name="T22" fmla="*/ 539 w 622"/>
              <a:gd name="T23" fmla="*/ 70 h 159"/>
              <a:gd name="T24" fmla="*/ 550 w 622"/>
              <a:gd name="T25" fmla="*/ 59 h 159"/>
              <a:gd name="T26" fmla="*/ 553 w 622"/>
              <a:gd name="T27" fmla="*/ 65 h 159"/>
              <a:gd name="T28" fmla="*/ 558 w 622"/>
              <a:gd name="T29" fmla="*/ 67 h 159"/>
              <a:gd name="T30" fmla="*/ 572 w 622"/>
              <a:gd name="T31" fmla="*/ 53 h 159"/>
              <a:gd name="T32" fmla="*/ 586 w 622"/>
              <a:gd name="T33" fmla="*/ 53 h 159"/>
              <a:gd name="T34" fmla="*/ 592 w 622"/>
              <a:gd name="T35" fmla="*/ 56 h 159"/>
              <a:gd name="T36" fmla="*/ 603 w 622"/>
              <a:gd name="T37" fmla="*/ 37 h 159"/>
              <a:gd name="T38" fmla="*/ 617 w 622"/>
              <a:gd name="T39" fmla="*/ 31 h 159"/>
              <a:gd name="T40" fmla="*/ 617 w 622"/>
              <a:gd name="T41" fmla="*/ 23 h 159"/>
              <a:gd name="T42" fmla="*/ 617 w 622"/>
              <a:gd name="T43" fmla="*/ 14 h 159"/>
              <a:gd name="T44" fmla="*/ 614 w 622"/>
              <a:gd name="T45" fmla="*/ 6 h 159"/>
              <a:gd name="T46" fmla="*/ 477 w 622"/>
              <a:gd name="T47" fmla="*/ 6 h 159"/>
              <a:gd name="T48" fmla="*/ 274 w 622"/>
              <a:gd name="T49" fmla="*/ 0 h 159"/>
              <a:gd name="T50" fmla="*/ 179 w 622"/>
              <a:gd name="T51" fmla="*/ 0 h 159"/>
              <a:gd name="T52" fmla="*/ 159 w 622"/>
              <a:gd name="T53" fmla="*/ 0 h 159"/>
              <a:gd name="T54" fmla="*/ 62 w 622"/>
              <a:gd name="T55" fmla="*/ 17 h 159"/>
              <a:gd name="T56" fmla="*/ 59 w 622"/>
              <a:gd name="T57" fmla="*/ 23 h 159"/>
              <a:gd name="T58" fmla="*/ 56 w 622"/>
              <a:gd name="T59" fmla="*/ 14 h 159"/>
              <a:gd name="T60" fmla="*/ 53 w 622"/>
              <a:gd name="T61" fmla="*/ 12 h 159"/>
              <a:gd name="T62" fmla="*/ 53 w 622"/>
              <a:gd name="T63" fmla="*/ 20 h 159"/>
              <a:gd name="T64" fmla="*/ 53 w 622"/>
              <a:gd name="T65" fmla="*/ 31 h 159"/>
              <a:gd name="T66" fmla="*/ 48 w 622"/>
              <a:gd name="T67" fmla="*/ 31 h 159"/>
              <a:gd name="T68" fmla="*/ 50 w 622"/>
              <a:gd name="T69" fmla="*/ 37 h 159"/>
              <a:gd name="T70" fmla="*/ 50 w 622"/>
              <a:gd name="T71" fmla="*/ 39 h 159"/>
              <a:gd name="T72" fmla="*/ 45 w 622"/>
              <a:gd name="T73" fmla="*/ 39 h 159"/>
              <a:gd name="T74" fmla="*/ 50 w 622"/>
              <a:gd name="T75" fmla="*/ 51 h 159"/>
              <a:gd name="T76" fmla="*/ 39 w 622"/>
              <a:gd name="T77" fmla="*/ 65 h 159"/>
              <a:gd name="T78" fmla="*/ 45 w 622"/>
              <a:gd name="T79" fmla="*/ 73 h 159"/>
              <a:gd name="T80" fmla="*/ 36 w 622"/>
              <a:gd name="T81" fmla="*/ 79 h 159"/>
              <a:gd name="T82" fmla="*/ 42 w 622"/>
              <a:gd name="T83" fmla="*/ 79 h 159"/>
              <a:gd name="T84" fmla="*/ 36 w 622"/>
              <a:gd name="T85" fmla="*/ 84 h 159"/>
              <a:gd name="T86" fmla="*/ 34 w 622"/>
              <a:gd name="T87" fmla="*/ 87 h 159"/>
              <a:gd name="T88" fmla="*/ 25 w 622"/>
              <a:gd name="T89" fmla="*/ 90 h 159"/>
              <a:gd name="T90" fmla="*/ 28 w 622"/>
              <a:gd name="T91" fmla="*/ 98 h 159"/>
              <a:gd name="T92" fmla="*/ 28 w 622"/>
              <a:gd name="T93" fmla="*/ 101 h 159"/>
              <a:gd name="T94" fmla="*/ 25 w 622"/>
              <a:gd name="T95" fmla="*/ 109 h 159"/>
              <a:gd name="T96" fmla="*/ 20 w 622"/>
              <a:gd name="T97" fmla="*/ 106 h 159"/>
              <a:gd name="T98" fmla="*/ 20 w 622"/>
              <a:gd name="T99" fmla="*/ 115 h 159"/>
              <a:gd name="T100" fmla="*/ 20 w 622"/>
              <a:gd name="T101" fmla="*/ 120 h 159"/>
              <a:gd name="T102" fmla="*/ 17 w 622"/>
              <a:gd name="T103" fmla="*/ 118 h 159"/>
              <a:gd name="T104" fmla="*/ 9 w 622"/>
              <a:gd name="T105" fmla="*/ 120 h 159"/>
              <a:gd name="T106" fmla="*/ 11 w 622"/>
              <a:gd name="T107" fmla="*/ 123 h 159"/>
              <a:gd name="T108" fmla="*/ 11 w 622"/>
              <a:gd name="T109" fmla="*/ 132 h 159"/>
              <a:gd name="T110" fmla="*/ 14 w 622"/>
              <a:gd name="T111" fmla="*/ 137 h 159"/>
              <a:gd name="T112" fmla="*/ 14 w 622"/>
              <a:gd name="T113" fmla="*/ 148 h 159"/>
              <a:gd name="T114" fmla="*/ 6 w 622"/>
              <a:gd name="T115" fmla="*/ 157 h 159"/>
              <a:gd name="T116" fmla="*/ 430 w 622"/>
              <a:gd name="T117" fmla="*/ 159 h 1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2"/>
              <a:gd name="T178" fmla="*/ 0 h 159"/>
              <a:gd name="T179" fmla="*/ 622 w 622"/>
              <a:gd name="T180" fmla="*/ 159 h 1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2" h="159">
                <a:moveTo>
                  <a:pt x="430" y="159"/>
                </a:moveTo>
                <a:lnTo>
                  <a:pt x="430" y="145"/>
                </a:lnTo>
                <a:lnTo>
                  <a:pt x="433" y="140"/>
                </a:lnTo>
                <a:lnTo>
                  <a:pt x="435" y="134"/>
                </a:lnTo>
                <a:lnTo>
                  <a:pt x="438" y="134"/>
                </a:lnTo>
                <a:lnTo>
                  <a:pt x="444" y="137"/>
                </a:lnTo>
                <a:lnTo>
                  <a:pt x="447" y="137"/>
                </a:lnTo>
                <a:lnTo>
                  <a:pt x="449" y="134"/>
                </a:lnTo>
                <a:lnTo>
                  <a:pt x="449" y="126"/>
                </a:lnTo>
                <a:lnTo>
                  <a:pt x="452" y="120"/>
                </a:lnTo>
                <a:lnTo>
                  <a:pt x="455" y="118"/>
                </a:lnTo>
                <a:lnTo>
                  <a:pt x="463" y="112"/>
                </a:lnTo>
                <a:lnTo>
                  <a:pt x="475" y="109"/>
                </a:lnTo>
                <a:lnTo>
                  <a:pt x="489" y="106"/>
                </a:lnTo>
                <a:lnTo>
                  <a:pt x="502" y="98"/>
                </a:lnTo>
                <a:lnTo>
                  <a:pt x="508" y="92"/>
                </a:lnTo>
                <a:lnTo>
                  <a:pt x="514" y="87"/>
                </a:lnTo>
                <a:lnTo>
                  <a:pt x="519" y="87"/>
                </a:lnTo>
                <a:lnTo>
                  <a:pt x="525" y="87"/>
                </a:lnTo>
                <a:lnTo>
                  <a:pt x="530" y="81"/>
                </a:lnTo>
                <a:lnTo>
                  <a:pt x="530" y="79"/>
                </a:lnTo>
                <a:lnTo>
                  <a:pt x="530" y="70"/>
                </a:lnTo>
                <a:lnTo>
                  <a:pt x="533" y="70"/>
                </a:lnTo>
                <a:lnTo>
                  <a:pt x="539" y="70"/>
                </a:lnTo>
                <a:lnTo>
                  <a:pt x="544" y="65"/>
                </a:lnTo>
                <a:lnTo>
                  <a:pt x="550" y="59"/>
                </a:lnTo>
                <a:lnTo>
                  <a:pt x="555" y="62"/>
                </a:lnTo>
                <a:lnTo>
                  <a:pt x="553" y="65"/>
                </a:lnTo>
                <a:lnTo>
                  <a:pt x="555" y="67"/>
                </a:lnTo>
                <a:lnTo>
                  <a:pt x="558" y="67"/>
                </a:lnTo>
                <a:lnTo>
                  <a:pt x="564" y="62"/>
                </a:lnTo>
                <a:lnTo>
                  <a:pt x="572" y="53"/>
                </a:lnTo>
                <a:lnTo>
                  <a:pt x="583" y="48"/>
                </a:lnTo>
                <a:lnTo>
                  <a:pt x="586" y="53"/>
                </a:lnTo>
                <a:lnTo>
                  <a:pt x="589" y="56"/>
                </a:lnTo>
                <a:lnTo>
                  <a:pt x="592" y="56"/>
                </a:lnTo>
                <a:lnTo>
                  <a:pt x="597" y="45"/>
                </a:lnTo>
                <a:lnTo>
                  <a:pt x="603" y="37"/>
                </a:lnTo>
                <a:lnTo>
                  <a:pt x="611" y="28"/>
                </a:lnTo>
                <a:lnTo>
                  <a:pt x="617" y="31"/>
                </a:lnTo>
                <a:lnTo>
                  <a:pt x="614" y="26"/>
                </a:lnTo>
                <a:lnTo>
                  <a:pt x="617" y="23"/>
                </a:lnTo>
                <a:lnTo>
                  <a:pt x="617" y="20"/>
                </a:lnTo>
                <a:lnTo>
                  <a:pt x="617" y="14"/>
                </a:lnTo>
                <a:lnTo>
                  <a:pt x="622" y="6"/>
                </a:lnTo>
                <a:lnTo>
                  <a:pt x="614" y="6"/>
                </a:lnTo>
                <a:lnTo>
                  <a:pt x="586" y="6"/>
                </a:lnTo>
                <a:lnTo>
                  <a:pt x="477" y="6"/>
                </a:lnTo>
                <a:lnTo>
                  <a:pt x="335" y="3"/>
                </a:lnTo>
                <a:lnTo>
                  <a:pt x="274" y="0"/>
                </a:lnTo>
                <a:lnTo>
                  <a:pt x="235" y="0"/>
                </a:lnTo>
                <a:lnTo>
                  <a:pt x="179" y="0"/>
                </a:lnTo>
                <a:lnTo>
                  <a:pt x="168" y="0"/>
                </a:lnTo>
                <a:lnTo>
                  <a:pt x="159" y="0"/>
                </a:lnTo>
                <a:lnTo>
                  <a:pt x="162" y="17"/>
                </a:lnTo>
                <a:lnTo>
                  <a:pt x="62" y="17"/>
                </a:lnTo>
                <a:lnTo>
                  <a:pt x="62" y="20"/>
                </a:lnTo>
                <a:lnTo>
                  <a:pt x="59" y="23"/>
                </a:lnTo>
                <a:lnTo>
                  <a:pt x="59" y="17"/>
                </a:lnTo>
                <a:lnTo>
                  <a:pt x="56" y="14"/>
                </a:lnTo>
                <a:lnTo>
                  <a:pt x="56" y="12"/>
                </a:lnTo>
                <a:lnTo>
                  <a:pt x="53" y="12"/>
                </a:lnTo>
                <a:lnTo>
                  <a:pt x="50" y="14"/>
                </a:lnTo>
                <a:lnTo>
                  <a:pt x="53" y="20"/>
                </a:lnTo>
                <a:lnTo>
                  <a:pt x="53" y="28"/>
                </a:lnTo>
                <a:lnTo>
                  <a:pt x="53" y="31"/>
                </a:lnTo>
                <a:lnTo>
                  <a:pt x="50" y="31"/>
                </a:lnTo>
                <a:lnTo>
                  <a:pt x="48" y="31"/>
                </a:lnTo>
                <a:lnTo>
                  <a:pt x="48" y="34"/>
                </a:lnTo>
                <a:lnTo>
                  <a:pt x="50" y="37"/>
                </a:lnTo>
                <a:lnTo>
                  <a:pt x="53" y="39"/>
                </a:lnTo>
                <a:lnTo>
                  <a:pt x="50" y="39"/>
                </a:lnTo>
                <a:lnTo>
                  <a:pt x="48" y="39"/>
                </a:lnTo>
                <a:lnTo>
                  <a:pt x="45" y="39"/>
                </a:lnTo>
                <a:lnTo>
                  <a:pt x="48" y="45"/>
                </a:lnTo>
                <a:lnTo>
                  <a:pt x="50" y="51"/>
                </a:lnTo>
                <a:lnTo>
                  <a:pt x="45" y="59"/>
                </a:lnTo>
                <a:lnTo>
                  <a:pt x="39" y="65"/>
                </a:lnTo>
                <a:lnTo>
                  <a:pt x="45" y="76"/>
                </a:lnTo>
                <a:lnTo>
                  <a:pt x="45" y="73"/>
                </a:lnTo>
                <a:lnTo>
                  <a:pt x="39" y="73"/>
                </a:lnTo>
                <a:lnTo>
                  <a:pt x="36" y="79"/>
                </a:lnTo>
                <a:lnTo>
                  <a:pt x="39" y="79"/>
                </a:lnTo>
                <a:lnTo>
                  <a:pt x="42" y="79"/>
                </a:lnTo>
                <a:lnTo>
                  <a:pt x="39" y="81"/>
                </a:lnTo>
                <a:lnTo>
                  <a:pt x="36" y="84"/>
                </a:lnTo>
                <a:lnTo>
                  <a:pt x="34" y="84"/>
                </a:lnTo>
                <a:lnTo>
                  <a:pt x="34" y="87"/>
                </a:lnTo>
                <a:lnTo>
                  <a:pt x="28" y="87"/>
                </a:lnTo>
                <a:lnTo>
                  <a:pt x="25" y="90"/>
                </a:lnTo>
                <a:lnTo>
                  <a:pt x="25" y="92"/>
                </a:lnTo>
                <a:lnTo>
                  <a:pt x="28" y="98"/>
                </a:lnTo>
                <a:lnTo>
                  <a:pt x="31" y="98"/>
                </a:lnTo>
                <a:lnTo>
                  <a:pt x="28" y="101"/>
                </a:lnTo>
                <a:lnTo>
                  <a:pt x="25" y="104"/>
                </a:lnTo>
                <a:lnTo>
                  <a:pt x="25" y="109"/>
                </a:lnTo>
                <a:lnTo>
                  <a:pt x="23" y="106"/>
                </a:lnTo>
                <a:lnTo>
                  <a:pt x="20" y="106"/>
                </a:lnTo>
                <a:lnTo>
                  <a:pt x="17" y="109"/>
                </a:lnTo>
                <a:lnTo>
                  <a:pt x="20" y="115"/>
                </a:lnTo>
                <a:lnTo>
                  <a:pt x="20" y="118"/>
                </a:lnTo>
                <a:lnTo>
                  <a:pt x="20" y="120"/>
                </a:lnTo>
                <a:lnTo>
                  <a:pt x="17" y="120"/>
                </a:lnTo>
                <a:lnTo>
                  <a:pt x="17" y="118"/>
                </a:lnTo>
                <a:lnTo>
                  <a:pt x="14" y="115"/>
                </a:lnTo>
                <a:lnTo>
                  <a:pt x="9" y="120"/>
                </a:lnTo>
                <a:lnTo>
                  <a:pt x="9" y="123"/>
                </a:lnTo>
                <a:lnTo>
                  <a:pt x="11" y="123"/>
                </a:lnTo>
                <a:lnTo>
                  <a:pt x="14" y="123"/>
                </a:lnTo>
                <a:lnTo>
                  <a:pt x="11" y="132"/>
                </a:lnTo>
                <a:lnTo>
                  <a:pt x="9" y="134"/>
                </a:lnTo>
                <a:lnTo>
                  <a:pt x="14" y="137"/>
                </a:lnTo>
                <a:lnTo>
                  <a:pt x="14" y="143"/>
                </a:lnTo>
                <a:lnTo>
                  <a:pt x="14" y="148"/>
                </a:lnTo>
                <a:lnTo>
                  <a:pt x="9" y="148"/>
                </a:lnTo>
                <a:lnTo>
                  <a:pt x="6" y="157"/>
                </a:lnTo>
                <a:lnTo>
                  <a:pt x="0" y="159"/>
                </a:lnTo>
                <a:lnTo>
                  <a:pt x="430" y="159"/>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3" name="Freeform 158">
            <a:extLst>
              <a:ext uri="{FF2B5EF4-FFF2-40B4-BE49-F238E27FC236}">
                <a16:creationId xmlns:a16="http://schemas.microsoft.com/office/drawing/2014/main" xmlns="" id="{786DF402-20BD-447D-A674-A65F4B980AA1}"/>
              </a:ext>
            </a:extLst>
          </p:cNvPr>
          <p:cNvSpPr>
            <a:spLocks/>
          </p:cNvSpPr>
          <p:nvPr/>
        </p:nvSpPr>
        <p:spPr bwMode="auto">
          <a:xfrm>
            <a:off x="15800102" y="3235233"/>
            <a:ext cx="1573778" cy="905332"/>
          </a:xfrm>
          <a:custGeom>
            <a:avLst/>
            <a:gdLst>
              <a:gd name="T0" fmla="*/ 0 w 536"/>
              <a:gd name="T1" fmla="*/ 318 h 318"/>
              <a:gd name="T2" fmla="*/ 0 w 536"/>
              <a:gd name="T3" fmla="*/ 0 h 318"/>
              <a:gd name="T4" fmla="*/ 190 w 536"/>
              <a:gd name="T5" fmla="*/ 0 h 318"/>
              <a:gd name="T6" fmla="*/ 489 w 536"/>
              <a:gd name="T7" fmla="*/ 0 h 318"/>
              <a:gd name="T8" fmla="*/ 494 w 536"/>
              <a:gd name="T9" fmla="*/ 20 h 318"/>
              <a:gd name="T10" fmla="*/ 497 w 536"/>
              <a:gd name="T11" fmla="*/ 39 h 318"/>
              <a:gd name="T12" fmla="*/ 494 w 536"/>
              <a:gd name="T13" fmla="*/ 45 h 318"/>
              <a:gd name="T14" fmla="*/ 494 w 536"/>
              <a:gd name="T15" fmla="*/ 47 h 318"/>
              <a:gd name="T16" fmla="*/ 494 w 536"/>
              <a:gd name="T17" fmla="*/ 56 h 318"/>
              <a:gd name="T18" fmla="*/ 494 w 536"/>
              <a:gd name="T19" fmla="*/ 78 h 318"/>
              <a:gd name="T20" fmla="*/ 494 w 536"/>
              <a:gd name="T21" fmla="*/ 86 h 318"/>
              <a:gd name="T22" fmla="*/ 494 w 536"/>
              <a:gd name="T23" fmla="*/ 89 h 318"/>
              <a:gd name="T24" fmla="*/ 500 w 536"/>
              <a:gd name="T25" fmla="*/ 103 h 318"/>
              <a:gd name="T26" fmla="*/ 505 w 536"/>
              <a:gd name="T27" fmla="*/ 114 h 318"/>
              <a:gd name="T28" fmla="*/ 505 w 536"/>
              <a:gd name="T29" fmla="*/ 120 h 318"/>
              <a:gd name="T30" fmla="*/ 508 w 536"/>
              <a:gd name="T31" fmla="*/ 126 h 318"/>
              <a:gd name="T32" fmla="*/ 511 w 536"/>
              <a:gd name="T33" fmla="*/ 139 h 318"/>
              <a:gd name="T34" fmla="*/ 514 w 536"/>
              <a:gd name="T35" fmla="*/ 159 h 318"/>
              <a:gd name="T36" fmla="*/ 517 w 536"/>
              <a:gd name="T37" fmla="*/ 198 h 318"/>
              <a:gd name="T38" fmla="*/ 519 w 536"/>
              <a:gd name="T39" fmla="*/ 212 h 318"/>
              <a:gd name="T40" fmla="*/ 522 w 536"/>
              <a:gd name="T41" fmla="*/ 218 h 318"/>
              <a:gd name="T42" fmla="*/ 522 w 536"/>
              <a:gd name="T43" fmla="*/ 226 h 318"/>
              <a:gd name="T44" fmla="*/ 519 w 536"/>
              <a:gd name="T45" fmla="*/ 232 h 318"/>
              <a:gd name="T46" fmla="*/ 519 w 536"/>
              <a:gd name="T47" fmla="*/ 240 h 318"/>
              <a:gd name="T48" fmla="*/ 519 w 536"/>
              <a:gd name="T49" fmla="*/ 245 h 318"/>
              <a:gd name="T50" fmla="*/ 522 w 536"/>
              <a:gd name="T51" fmla="*/ 251 h 318"/>
              <a:gd name="T52" fmla="*/ 525 w 536"/>
              <a:gd name="T53" fmla="*/ 262 h 318"/>
              <a:gd name="T54" fmla="*/ 531 w 536"/>
              <a:gd name="T55" fmla="*/ 271 h 318"/>
              <a:gd name="T56" fmla="*/ 533 w 536"/>
              <a:gd name="T57" fmla="*/ 279 h 318"/>
              <a:gd name="T58" fmla="*/ 536 w 536"/>
              <a:gd name="T59" fmla="*/ 298 h 318"/>
              <a:gd name="T60" fmla="*/ 536 w 536"/>
              <a:gd name="T61" fmla="*/ 318 h 318"/>
              <a:gd name="T62" fmla="*/ 73 w 536"/>
              <a:gd name="T63" fmla="*/ 318 h 318"/>
              <a:gd name="T64" fmla="*/ 0 w 536"/>
              <a:gd name="T65" fmla="*/ 318 h 3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6"/>
              <a:gd name="T100" fmla="*/ 0 h 318"/>
              <a:gd name="T101" fmla="*/ 536 w 536"/>
              <a:gd name="T102" fmla="*/ 318 h 3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6" h="318">
                <a:moveTo>
                  <a:pt x="0" y="318"/>
                </a:moveTo>
                <a:lnTo>
                  <a:pt x="0" y="0"/>
                </a:lnTo>
                <a:lnTo>
                  <a:pt x="190" y="0"/>
                </a:lnTo>
                <a:lnTo>
                  <a:pt x="489" y="0"/>
                </a:lnTo>
                <a:lnTo>
                  <a:pt x="494" y="20"/>
                </a:lnTo>
                <a:lnTo>
                  <a:pt x="497" y="39"/>
                </a:lnTo>
                <a:lnTo>
                  <a:pt x="494" y="45"/>
                </a:lnTo>
                <a:lnTo>
                  <a:pt x="494" y="47"/>
                </a:lnTo>
                <a:lnTo>
                  <a:pt x="494" y="56"/>
                </a:lnTo>
                <a:lnTo>
                  <a:pt x="494" y="78"/>
                </a:lnTo>
                <a:lnTo>
                  <a:pt x="494" y="86"/>
                </a:lnTo>
                <a:lnTo>
                  <a:pt x="494" y="89"/>
                </a:lnTo>
                <a:lnTo>
                  <a:pt x="500" y="103"/>
                </a:lnTo>
                <a:lnTo>
                  <a:pt x="505" y="114"/>
                </a:lnTo>
                <a:lnTo>
                  <a:pt x="505" y="120"/>
                </a:lnTo>
                <a:lnTo>
                  <a:pt x="508" y="126"/>
                </a:lnTo>
                <a:lnTo>
                  <a:pt x="511" y="139"/>
                </a:lnTo>
                <a:lnTo>
                  <a:pt x="514" y="159"/>
                </a:lnTo>
                <a:lnTo>
                  <a:pt x="517" y="198"/>
                </a:lnTo>
                <a:lnTo>
                  <a:pt x="519" y="212"/>
                </a:lnTo>
                <a:lnTo>
                  <a:pt x="522" y="218"/>
                </a:lnTo>
                <a:lnTo>
                  <a:pt x="522" y="226"/>
                </a:lnTo>
                <a:lnTo>
                  <a:pt x="519" y="232"/>
                </a:lnTo>
                <a:lnTo>
                  <a:pt x="519" y="240"/>
                </a:lnTo>
                <a:lnTo>
                  <a:pt x="519" y="245"/>
                </a:lnTo>
                <a:lnTo>
                  <a:pt x="522" y="251"/>
                </a:lnTo>
                <a:lnTo>
                  <a:pt x="525" y="262"/>
                </a:lnTo>
                <a:lnTo>
                  <a:pt x="531" y="271"/>
                </a:lnTo>
                <a:lnTo>
                  <a:pt x="533" y="279"/>
                </a:lnTo>
                <a:lnTo>
                  <a:pt x="536" y="298"/>
                </a:lnTo>
                <a:lnTo>
                  <a:pt x="536" y="318"/>
                </a:lnTo>
                <a:lnTo>
                  <a:pt x="73" y="318"/>
                </a:lnTo>
                <a:lnTo>
                  <a:pt x="0" y="318"/>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4" name="Freeform 159">
            <a:extLst>
              <a:ext uri="{FF2B5EF4-FFF2-40B4-BE49-F238E27FC236}">
                <a16:creationId xmlns:a16="http://schemas.microsoft.com/office/drawing/2014/main" xmlns="" id="{A3EF9A5B-2EBF-44DB-BDCC-F44872493A54}"/>
              </a:ext>
            </a:extLst>
          </p:cNvPr>
          <p:cNvSpPr>
            <a:spLocks/>
          </p:cNvSpPr>
          <p:nvPr/>
        </p:nvSpPr>
        <p:spPr bwMode="auto">
          <a:xfrm>
            <a:off x="15800104" y="4140565"/>
            <a:ext cx="1600204" cy="985048"/>
          </a:xfrm>
          <a:custGeom>
            <a:avLst/>
            <a:gdLst>
              <a:gd name="T0" fmla="*/ 545 w 545"/>
              <a:gd name="T1" fmla="*/ 248 h 346"/>
              <a:gd name="T2" fmla="*/ 533 w 545"/>
              <a:gd name="T3" fmla="*/ 248 h 346"/>
              <a:gd name="T4" fmla="*/ 539 w 545"/>
              <a:gd name="T5" fmla="*/ 259 h 346"/>
              <a:gd name="T6" fmla="*/ 539 w 545"/>
              <a:gd name="T7" fmla="*/ 265 h 346"/>
              <a:gd name="T8" fmla="*/ 539 w 545"/>
              <a:gd name="T9" fmla="*/ 268 h 346"/>
              <a:gd name="T10" fmla="*/ 536 w 545"/>
              <a:gd name="T11" fmla="*/ 271 h 346"/>
              <a:gd name="T12" fmla="*/ 536 w 545"/>
              <a:gd name="T13" fmla="*/ 276 h 346"/>
              <a:gd name="T14" fmla="*/ 542 w 545"/>
              <a:gd name="T15" fmla="*/ 276 h 346"/>
              <a:gd name="T16" fmla="*/ 545 w 545"/>
              <a:gd name="T17" fmla="*/ 290 h 346"/>
              <a:gd name="T18" fmla="*/ 542 w 545"/>
              <a:gd name="T19" fmla="*/ 298 h 346"/>
              <a:gd name="T20" fmla="*/ 536 w 545"/>
              <a:gd name="T21" fmla="*/ 310 h 346"/>
              <a:gd name="T22" fmla="*/ 531 w 545"/>
              <a:gd name="T23" fmla="*/ 321 h 346"/>
              <a:gd name="T24" fmla="*/ 533 w 545"/>
              <a:gd name="T25" fmla="*/ 326 h 346"/>
              <a:gd name="T26" fmla="*/ 533 w 545"/>
              <a:gd name="T27" fmla="*/ 329 h 346"/>
              <a:gd name="T28" fmla="*/ 539 w 545"/>
              <a:gd name="T29" fmla="*/ 335 h 346"/>
              <a:gd name="T30" fmla="*/ 542 w 545"/>
              <a:gd name="T31" fmla="*/ 340 h 346"/>
              <a:gd name="T32" fmla="*/ 542 w 545"/>
              <a:gd name="T33" fmla="*/ 346 h 346"/>
              <a:gd name="T34" fmla="*/ 536 w 545"/>
              <a:gd name="T35" fmla="*/ 346 h 346"/>
              <a:gd name="T36" fmla="*/ 531 w 545"/>
              <a:gd name="T37" fmla="*/ 346 h 346"/>
              <a:gd name="T38" fmla="*/ 528 w 545"/>
              <a:gd name="T39" fmla="*/ 337 h 346"/>
              <a:gd name="T40" fmla="*/ 528 w 545"/>
              <a:gd name="T41" fmla="*/ 332 h 346"/>
              <a:gd name="T42" fmla="*/ 519 w 545"/>
              <a:gd name="T43" fmla="*/ 329 h 346"/>
              <a:gd name="T44" fmla="*/ 519 w 545"/>
              <a:gd name="T45" fmla="*/ 326 h 346"/>
              <a:gd name="T46" fmla="*/ 508 w 545"/>
              <a:gd name="T47" fmla="*/ 324 h 346"/>
              <a:gd name="T48" fmla="*/ 494 w 545"/>
              <a:gd name="T49" fmla="*/ 321 h 346"/>
              <a:gd name="T50" fmla="*/ 486 w 545"/>
              <a:gd name="T51" fmla="*/ 312 h 346"/>
              <a:gd name="T52" fmla="*/ 480 w 545"/>
              <a:gd name="T53" fmla="*/ 310 h 346"/>
              <a:gd name="T54" fmla="*/ 469 w 545"/>
              <a:gd name="T55" fmla="*/ 310 h 346"/>
              <a:gd name="T56" fmla="*/ 452 w 545"/>
              <a:gd name="T57" fmla="*/ 312 h 346"/>
              <a:gd name="T58" fmla="*/ 447 w 545"/>
              <a:gd name="T59" fmla="*/ 312 h 346"/>
              <a:gd name="T60" fmla="*/ 441 w 545"/>
              <a:gd name="T61" fmla="*/ 312 h 346"/>
              <a:gd name="T62" fmla="*/ 436 w 545"/>
              <a:gd name="T63" fmla="*/ 321 h 346"/>
              <a:gd name="T64" fmla="*/ 430 w 545"/>
              <a:gd name="T65" fmla="*/ 321 h 346"/>
              <a:gd name="T66" fmla="*/ 425 w 545"/>
              <a:gd name="T67" fmla="*/ 318 h 346"/>
              <a:gd name="T68" fmla="*/ 411 w 545"/>
              <a:gd name="T69" fmla="*/ 310 h 346"/>
              <a:gd name="T70" fmla="*/ 399 w 545"/>
              <a:gd name="T71" fmla="*/ 298 h 346"/>
              <a:gd name="T72" fmla="*/ 0 w 545"/>
              <a:gd name="T73" fmla="*/ 298 h 346"/>
              <a:gd name="T74" fmla="*/ 0 w 545"/>
              <a:gd name="T75" fmla="*/ 98 h 346"/>
              <a:gd name="T76" fmla="*/ 0 w 545"/>
              <a:gd name="T77" fmla="*/ 0 h 346"/>
              <a:gd name="T78" fmla="*/ 73 w 545"/>
              <a:gd name="T79" fmla="*/ 0 h 346"/>
              <a:gd name="T80" fmla="*/ 536 w 545"/>
              <a:gd name="T81" fmla="*/ 0 h 346"/>
              <a:gd name="T82" fmla="*/ 536 w 545"/>
              <a:gd name="T83" fmla="*/ 8 h 346"/>
              <a:gd name="T84" fmla="*/ 536 w 545"/>
              <a:gd name="T85" fmla="*/ 11 h 346"/>
              <a:gd name="T86" fmla="*/ 528 w 545"/>
              <a:gd name="T87" fmla="*/ 20 h 346"/>
              <a:gd name="T88" fmla="*/ 522 w 545"/>
              <a:gd name="T89" fmla="*/ 25 h 346"/>
              <a:gd name="T90" fmla="*/ 517 w 545"/>
              <a:gd name="T91" fmla="*/ 31 h 346"/>
              <a:gd name="T92" fmla="*/ 517 w 545"/>
              <a:gd name="T93" fmla="*/ 36 h 346"/>
              <a:gd name="T94" fmla="*/ 522 w 545"/>
              <a:gd name="T95" fmla="*/ 45 h 346"/>
              <a:gd name="T96" fmla="*/ 528 w 545"/>
              <a:gd name="T97" fmla="*/ 53 h 346"/>
              <a:gd name="T98" fmla="*/ 533 w 545"/>
              <a:gd name="T99" fmla="*/ 56 h 346"/>
              <a:gd name="T100" fmla="*/ 539 w 545"/>
              <a:gd name="T101" fmla="*/ 59 h 346"/>
              <a:gd name="T102" fmla="*/ 545 w 545"/>
              <a:gd name="T103" fmla="*/ 67 h 346"/>
              <a:gd name="T104" fmla="*/ 545 w 545"/>
              <a:gd name="T105" fmla="*/ 248 h 3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5"/>
              <a:gd name="T160" fmla="*/ 0 h 346"/>
              <a:gd name="T161" fmla="*/ 545 w 545"/>
              <a:gd name="T162" fmla="*/ 346 h 3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5" h="346">
                <a:moveTo>
                  <a:pt x="545" y="248"/>
                </a:moveTo>
                <a:lnTo>
                  <a:pt x="533" y="248"/>
                </a:lnTo>
                <a:lnTo>
                  <a:pt x="539" y="259"/>
                </a:lnTo>
                <a:lnTo>
                  <a:pt x="539" y="265"/>
                </a:lnTo>
                <a:lnTo>
                  <a:pt x="539" y="268"/>
                </a:lnTo>
                <a:lnTo>
                  <a:pt x="536" y="271"/>
                </a:lnTo>
                <a:lnTo>
                  <a:pt x="536" y="276"/>
                </a:lnTo>
                <a:lnTo>
                  <a:pt x="542" y="276"/>
                </a:lnTo>
                <a:lnTo>
                  <a:pt x="545" y="290"/>
                </a:lnTo>
                <a:lnTo>
                  <a:pt x="542" y="298"/>
                </a:lnTo>
                <a:lnTo>
                  <a:pt x="536" y="310"/>
                </a:lnTo>
                <a:lnTo>
                  <a:pt x="531" y="321"/>
                </a:lnTo>
                <a:lnTo>
                  <a:pt x="533" y="326"/>
                </a:lnTo>
                <a:lnTo>
                  <a:pt x="533" y="329"/>
                </a:lnTo>
                <a:lnTo>
                  <a:pt x="539" y="335"/>
                </a:lnTo>
                <a:lnTo>
                  <a:pt x="542" y="340"/>
                </a:lnTo>
                <a:lnTo>
                  <a:pt x="542" y="346"/>
                </a:lnTo>
                <a:lnTo>
                  <a:pt x="536" y="346"/>
                </a:lnTo>
                <a:lnTo>
                  <a:pt x="531" y="346"/>
                </a:lnTo>
                <a:lnTo>
                  <a:pt x="528" y="337"/>
                </a:lnTo>
                <a:lnTo>
                  <a:pt x="528" y="332"/>
                </a:lnTo>
                <a:lnTo>
                  <a:pt x="519" y="329"/>
                </a:lnTo>
                <a:lnTo>
                  <a:pt x="519" y="326"/>
                </a:lnTo>
                <a:lnTo>
                  <a:pt x="508" y="324"/>
                </a:lnTo>
                <a:lnTo>
                  <a:pt x="494" y="321"/>
                </a:lnTo>
                <a:lnTo>
                  <a:pt x="486" y="312"/>
                </a:lnTo>
                <a:lnTo>
                  <a:pt x="480" y="310"/>
                </a:lnTo>
                <a:lnTo>
                  <a:pt x="469" y="310"/>
                </a:lnTo>
                <a:lnTo>
                  <a:pt x="452" y="312"/>
                </a:lnTo>
                <a:lnTo>
                  <a:pt x="447" y="312"/>
                </a:lnTo>
                <a:lnTo>
                  <a:pt x="441" y="312"/>
                </a:lnTo>
                <a:lnTo>
                  <a:pt x="436" y="321"/>
                </a:lnTo>
                <a:lnTo>
                  <a:pt x="430" y="321"/>
                </a:lnTo>
                <a:lnTo>
                  <a:pt x="425" y="318"/>
                </a:lnTo>
                <a:lnTo>
                  <a:pt x="411" y="310"/>
                </a:lnTo>
                <a:lnTo>
                  <a:pt x="399" y="298"/>
                </a:lnTo>
                <a:lnTo>
                  <a:pt x="0" y="298"/>
                </a:lnTo>
                <a:lnTo>
                  <a:pt x="0" y="98"/>
                </a:lnTo>
                <a:lnTo>
                  <a:pt x="0" y="0"/>
                </a:lnTo>
                <a:lnTo>
                  <a:pt x="73" y="0"/>
                </a:lnTo>
                <a:lnTo>
                  <a:pt x="536" y="0"/>
                </a:lnTo>
                <a:lnTo>
                  <a:pt x="536" y="8"/>
                </a:lnTo>
                <a:lnTo>
                  <a:pt x="536" y="11"/>
                </a:lnTo>
                <a:lnTo>
                  <a:pt x="528" y="20"/>
                </a:lnTo>
                <a:lnTo>
                  <a:pt x="522" y="25"/>
                </a:lnTo>
                <a:lnTo>
                  <a:pt x="517" y="31"/>
                </a:lnTo>
                <a:lnTo>
                  <a:pt x="517" y="36"/>
                </a:lnTo>
                <a:lnTo>
                  <a:pt x="522" y="45"/>
                </a:lnTo>
                <a:lnTo>
                  <a:pt x="528" y="53"/>
                </a:lnTo>
                <a:lnTo>
                  <a:pt x="533" y="56"/>
                </a:lnTo>
                <a:lnTo>
                  <a:pt x="539" y="59"/>
                </a:lnTo>
                <a:lnTo>
                  <a:pt x="545" y="67"/>
                </a:lnTo>
                <a:lnTo>
                  <a:pt x="545" y="248"/>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5" name="Freeform 160">
            <a:extLst>
              <a:ext uri="{FF2B5EF4-FFF2-40B4-BE49-F238E27FC236}">
                <a16:creationId xmlns:a16="http://schemas.microsoft.com/office/drawing/2014/main" xmlns="" id="{02FE982C-E6F9-4BFC-B0BC-EABD36BC363C}"/>
              </a:ext>
            </a:extLst>
          </p:cNvPr>
          <p:cNvSpPr>
            <a:spLocks/>
          </p:cNvSpPr>
          <p:nvPr/>
        </p:nvSpPr>
        <p:spPr bwMode="auto">
          <a:xfrm>
            <a:off x="17235882" y="3124200"/>
            <a:ext cx="1611946" cy="1722409"/>
          </a:xfrm>
          <a:custGeom>
            <a:avLst/>
            <a:gdLst>
              <a:gd name="T0" fmla="*/ 535 w 549"/>
              <a:gd name="T1" fmla="*/ 145 h 605"/>
              <a:gd name="T2" fmla="*/ 519 w 549"/>
              <a:gd name="T3" fmla="*/ 139 h 605"/>
              <a:gd name="T4" fmla="*/ 491 w 549"/>
              <a:gd name="T5" fmla="*/ 134 h 605"/>
              <a:gd name="T6" fmla="*/ 463 w 549"/>
              <a:gd name="T7" fmla="*/ 134 h 605"/>
              <a:gd name="T8" fmla="*/ 457 w 549"/>
              <a:gd name="T9" fmla="*/ 120 h 605"/>
              <a:gd name="T10" fmla="*/ 432 w 549"/>
              <a:gd name="T11" fmla="*/ 134 h 605"/>
              <a:gd name="T12" fmla="*/ 399 w 549"/>
              <a:gd name="T13" fmla="*/ 134 h 605"/>
              <a:gd name="T14" fmla="*/ 388 w 549"/>
              <a:gd name="T15" fmla="*/ 123 h 605"/>
              <a:gd name="T16" fmla="*/ 374 w 549"/>
              <a:gd name="T17" fmla="*/ 109 h 605"/>
              <a:gd name="T18" fmla="*/ 365 w 549"/>
              <a:gd name="T19" fmla="*/ 109 h 605"/>
              <a:gd name="T20" fmla="*/ 357 w 549"/>
              <a:gd name="T21" fmla="*/ 109 h 605"/>
              <a:gd name="T22" fmla="*/ 349 w 549"/>
              <a:gd name="T23" fmla="*/ 120 h 605"/>
              <a:gd name="T24" fmla="*/ 337 w 549"/>
              <a:gd name="T25" fmla="*/ 98 h 605"/>
              <a:gd name="T26" fmla="*/ 329 w 549"/>
              <a:gd name="T27" fmla="*/ 98 h 605"/>
              <a:gd name="T28" fmla="*/ 329 w 549"/>
              <a:gd name="T29" fmla="*/ 92 h 605"/>
              <a:gd name="T30" fmla="*/ 315 w 549"/>
              <a:gd name="T31" fmla="*/ 86 h 605"/>
              <a:gd name="T32" fmla="*/ 282 w 549"/>
              <a:gd name="T33" fmla="*/ 78 h 605"/>
              <a:gd name="T34" fmla="*/ 270 w 549"/>
              <a:gd name="T35" fmla="*/ 84 h 605"/>
              <a:gd name="T36" fmla="*/ 248 w 549"/>
              <a:gd name="T37" fmla="*/ 92 h 605"/>
              <a:gd name="T38" fmla="*/ 240 w 549"/>
              <a:gd name="T39" fmla="*/ 78 h 605"/>
              <a:gd name="T40" fmla="*/ 215 w 549"/>
              <a:gd name="T41" fmla="*/ 75 h 605"/>
              <a:gd name="T42" fmla="*/ 195 w 549"/>
              <a:gd name="T43" fmla="*/ 70 h 605"/>
              <a:gd name="T44" fmla="*/ 181 w 549"/>
              <a:gd name="T45" fmla="*/ 50 h 605"/>
              <a:gd name="T46" fmla="*/ 173 w 549"/>
              <a:gd name="T47" fmla="*/ 6 h 605"/>
              <a:gd name="T48" fmla="*/ 150 w 549"/>
              <a:gd name="T49" fmla="*/ 31 h 605"/>
              <a:gd name="T50" fmla="*/ 0 w 549"/>
              <a:gd name="T51" fmla="*/ 39 h 605"/>
              <a:gd name="T52" fmla="*/ 5 w 549"/>
              <a:gd name="T53" fmla="*/ 84 h 605"/>
              <a:gd name="T54" fmla="*/ 5 w 549"/>
              <a:gd name="T55" fmla="*/ 117 h 605"/>
              <a:gd name="T56" fmla="*/ 11 w 549"/>
              <a:gd name="T57" fmla="*/ 142 h 605"/>
              <a:gd name="T58" fmla="*/ 19 w 549"/>
              <a:gd name="T59" fmla="*/ 165 h 605"/>
              <a:gd name="T60" fmla="*/ 28 w 549"/>
              <a:gd name="T61" fmla="*/ 237 h 605"/>
              <a:gd name="T62" fmla="*/ 33 w 549"/>
              <a:gd name="T63" fmla="*/ 265 h 605"/>
              <a:gd name="T64" fmla="*/ 30 w 549"/>
              <a:gd name="T65" fmla="*/ 284 h 605"/>
              <a:gd name="T66" fmla="*/ 42 w 549"/>
              <a:gd name="T67" fmla="*/ 310 h 605"/>
              <a:gd name="T68" fmla="*/ 47 w 549"/>
              <a:gd name="T69" fmla="*/ 357 h 605"/>
              <a:gd name="T70" fmla="*/ 39 w 549"/>
              <a:gd name="T71" fmla="*/ 377 h 605"/>
              <a:gd name="T72" fmla="*/ 28 w 549"/>
              <a:gd name="T73" fmla="*/ 393 h 605"/>
              <a:gd name="T74" fmla="*/ 44 w 549"/>
              <a:gd name="T75" fmla="*/ 413 h 605"/>
              <a:gd name="T76" fmla="*/ 56 w 549"/>
              <a:gd name="T77" fmla="*/ 605 h 605"/>
              <a:gd name="T78" fmla="*/ 429 w 549"/>
              <a:gd name="T79" fmla="*/ 583 h 605"/>
              <a:gd name="T80" fmla="*/ 424 w 549"/>
              <a:gd name="T81" fmla="*/ 563 h 605"/>
              <a:gd name="T82" fmla="*/ 390 w 549"/>
              <a:gd name="T83" fmla="*/ 538 h 605"/>
              <a:gd name="T84" fmla="*/ 368 w 549"/>
              <a:gd name="T85" fmla="*/ 513 h 605"/>
              <a:gd name="T86" fmla="*/ 343 w 549"/>
              <a:gd name="T87" fmla="*/ 496 h 605"/>
              <a:gd name="T88" fmla="*/ 318 w 549"/>
              <a:gd name="T89" fmla="*/ 480 h 605"/>
              <a:gd name="T90" fmla="*/ 321 w 549"/>
              <a:gd name="T91" fmla="*/ 452 h 605"/>
              <a:gd name="T92" fmla="*/ 321 w 549"/>
              <a:gd name="T93" fmla="*/ 432 h 605"/>
              <a:gd name="T94" fmla="*/ 329 w 549"/>
              <a:gd name="T95" fmla="*/ 410 h 605"/>
              <a:gd name="T96" fmla="*/ 315 w 549"/>
              <a:gd name="T97" fmla="*/ 396 h 605"/>
              <a:gd name="T98" fmla="*/ 312 w 549"/>
              <a:gd name="T99" fmla="*/ 385 h 605"/>
              <a:gd name="T100" fmla="*/ 337 w 549"/>
              <a:gd name="T101" fmla="*/ 351 h 605"/>
              <a:gd name="T102" fmla="*/ 360 w 549"/>
              <a:gd name="T103" fmla="*/ 282 h 605"/>
              <a:gd name="T104" fmla="*/ 379 w 549"/>
              <a:gd name="T105" fmla="*/ 262 h 605"/>
              <a:gd name="T106" fmla="*/ 399 w 549"/>
              <a:gd name="T107" fmla="*/ 245 h 605"/>
              <a:gd name="T108" fmla="*/ 429 w 549"/>
              <a:gd name="T109" fmla="*/ 218 h 605"/>
              <a:gd name="T110" fmla="*/ 482 w 549"/>
              <a:gd name="T111" fmla="*/ 176 h 605"/>
              <a:gd name="T112" fmla="*/ 505 w 549"/>
              <a:gd name="T113" fmla="*/ 167 h 605"/>
              <a:gd name="T114" fmla="*/ 544 w 549"/>
              <a:gd name="T115" fmla="*/ 148 h 6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9"/>
              <a:gd name="T175" fmla="*/ 0 h 605"/>
              <a:gd name="T176" fmla="*/ 549 w 549"/>
              <a:gd name="T177" fmla="*/ 605 h 6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9" h="605">
                <a:moveTo>
                  <a:pt x="549" y="145"/>
                </a:moveTo>
                <a:lnTo>
                  <a:pt x="544" y="142"/>
                </a:lnTo>
                <a:lnTo>
                  <a:pt x="535" y="145"/>
                </a:lnTo>
                <a:lnTo>
                  <a:pt x="527" y="145"/>
                </a:lnTo>
                <a:lnTo>
                  <a:pt x="522" y="145"/>
                </a:lnTo>
                <a:lnTo>
                  <a:pt x="519" y="139"/>
                </a:lnTo>
                <a:lnTo>
                  <a:pt x="516" y="134"/>
                </a:lnTo>
                <a:lnTo>
                  <a:pt x="510" y="134"/>
                </a:lnTo>
                <a:lnTo>
                  <a:pt x="491" y="134"/>
                </a:lnTo>
                <a:lnTo>
                  <a:pt x="474" y="137"/>
                </a:lnTo>
                <a:lnTo>
                  <a:pt x="469" y="137"/>
                </a:lnTo>
                <a:lnTo>
                  <a:pt x="463" y="134"/>
                </a:lnTo>
                <a:lnTo>
                  <a:pt x="463" y="128"/>
                </a:lnTo>
                <a:lnTo>
                  <a:pt x="460" y="123"/>
                </a:lnTo>
                <a:lnTo>
                  <a:pt x="457" y="120"/>
                </a:lnTo>
                <a:lnTo>
                  <a:pt x="452" y="123"/>
                </a:lnTo>
                <a:lnTo>
                  <a:pt x="446" y="125"/>
                </a:lnTo>
                <a:lnTo>
                  <a:pt x="432" y="134"/>
                </a:lnTo>
                <a:lnTo>
                  <a:pt x="415" y="139"/>
                </a:lnTo>
                <a:lnTo>
                  <a:pt x="402" y="137"/>
                </a:lnTo>
                <a:lnTo>
                  <a:pt x="399" y="134"/>
                </a:lnTo>
                <a:lnTo>
                  <a:pt x="396" y="131"/>
                </a:lnTo>
                <a:lnTo>
                  <a:pt x="396" y="125"/>
                </a:lnTo>
                <a:lnTo>
                  <a:pt x="388" y="123"/>
                </a:lnTo>
                <a:lnTo>
                  <a:pt x="379" y="120"/>
                </a:lnTo>
                <a:lnTo>
                  <a:pt x="376" y="114"/>
                </a:lnTo>
                <a:lnTo>
                  <a:pt x="374" y="109"/>
                </a:lnTo>
                <a:lnTo>
                  <a:pt x="371" y="109"/>
                </a:lnTo>
                <a:lnTo>
                  <a:pt x="368" y="109"/>
                </a:lnTo>
                <a:lnTo>
                  <a:pt x="365" y="109"/>
                </a:lnTo>
                <a:lnTo>
                  <a:pt x="362" y="109"/>
                </a:lnTo>
                <a:lnTo>
                  <a:pt x="360" y="109"/>
                </a:lnTo>
                <a:lnTo>
                  <a:pt x="357" y="109"/>
                </a:lnTo>
                <a:lnTo>
                  <a:pt x="354" y="114"/>
                </a:lnTo>
                <a:lnTo>
                  <a:pt x="357" y="120"/>
                </a:lnTo>
                <a:lnTo>
                  <a:pt x="349" y="120"/>
                </a:lnTo>
                <a:lnTo>
                  <a:pt x="346" y="109"/>
                </a:lnTo>
                <a:lnTo>
                  <a:pt x="340" y="98"/>
                </a:lnTo>
                <a:lnTo>
                  <a:pt x="337" y="98"/>
                </a:lnTo>
                <a:lnTo>
                  <a:pt x="335" y="98"/>
                </a:lnTo>
                <a:lnTo>
                  <a:pt x="332" y="98"/>
                </a:lnTo>
                <a:lnTo>
                  <a:pt x="329" y="98"/>
                </a:lnTo>
                <a:lnTo>
                  <a:pt x="326" y="98"/>
                </a:lnTo>
                <a:lnTo>
                  <a:pt x="326" y="95"/>
                </a:lnTo>
                <a:lnTo>
                  <a:pt x="329" y="92"/>
                </a:lnTo>
                <a:lnTo>
                  <a:pt x="332" y="92"/>
                </a:lnTo>
                <a:lnTo>
                  <a:pt x="332" y="89"/>
                </a:lnTo>
                <a:lnTo>
                  <a:pt x="315" y="86"/>
                </a:lnTo>
                <a:lnTo>
                  <a:pt x="298" y="81"/>
                </a:lnTo>
                <a:lnTo>
                  <a:pt x="290" y="78"/>
                </a:lnTo>
                <a:lnTo>
                  <a:pt x="282" y="78"/>
                </a:lnTo>
                <a:lnTo>
                  <a:pt x="276" y="81"/>
                </a:lnTo>
                <a:lnTo>
                  <a:pt x="270" y="81"/>
                </a:lnTo>
                <a:lnTo>
                  <a:pt x="270" y="84"/>
                </a:lnTo>
                <a:lnTo>
                  <a:pt x="270" y="86"/>
                </a:lnTo>
                <a:lnTo>
                  <a:pt x="256" y="92"/>
                </a:lnTo>
                <a:lnTo>
                  <a:pt x="248" y="92"/>
                </a:lnTo>
                <a:lnTo>
                  <a:pt x="245" y="86"/>
                </a:lnTo>
                <a:lnTo>
                  <a:pt x="242" y="84"/>
                </a:lnTo>
                <a:lnTo>
                  <a:pt x="240" y="78"/>
                </a:lnTo>
                <a:lnTo>
                  <a:pt x="229" y="78"/>
                </a:lnTo>
                <a:lnTo>
                  <a:pt x="220" y="75"/>
                </a:lnTo>
                <a:lnTo>
                  <a:pt x="215" y="75"/>
                </a:lnTo>
                <a:lnTo>
                  <a:pt x="212" y="72"/>
                </a:lnTo>
                <a:lnTo>
                  <a:pt x="203" y="72"/>
                </a:lnTo>
                <a:lnTo>
                  <a:pt x="195" y="70"/>
                </a:lnTo>
                <a:lnTo>
                  <a:pt x="189" y="67"/>
                </a:lnTo>
                <a:lnTo>
                  <a:pt x="184" y="64"/>
                </a:lnTo>
                <a:lnTo>
                  <a:pt x="181" y="50"/>
                </a:lnTo>
                <a:lnTo>
                  <a:pt x="178" y="36"/>
                </a:lnTo>
                <a:lnTo>
                  <a:pt x="176" y="22"/>
                </a:lnTo>
                <a:lnTo>
                  <a:pt x="173" y="6"/>
                </a:lnTo>
                <a:lnTo>
                  <a:pt x="150" y="0"/>
                </a:lnTo>
                <a:lnTo>
                  <a:pt x="150" y="8"/>
                </a:lnTo>
                <a:lnTo>
                  <a:pt x="150" y="31"/>
                </a:lnTo>
                <a:lnTo>
                  <a:pt x="150" y="39"/>
                </a:lnTo>
                <a:lnTo>
                  <a:pt x="148" y="39"/>
                </a:lnTo>
                <a:lnTo>
                  <a:pt x="0" y="39"/>
                </a:lnTo>
                <a:lnTo>
                  <a:pt x="5" y="59"/>
                </a:lnTo>
                <a:lnTo>
                  <a:pt x="8" y="78"/>
                </a:lnTo>
                <a:lnTo>
                  <a:pt x="5" y="84"/>
                </a:lnTo>
                <a:lnTo>
                  <a:pt x="5" y="86"/>
                </a:lnTo>
                <a:lnTo>
                  <a:pt x="5" y="95"/>
                </a:lnTo>
                <a:lnTo>
                  <a:pt x="5" y="117"/>
                </a:lnTo>
                <a:lnTo>
                  <a:pt x="5" y="125"/>
                </a:lnTo>
                <a:lnTo>
                  <a:pt x="5" y="128"/>
                </a:lnTo>
                <a:lnTo>
                  <a:pt x="11" y="142"/>
                </a:lnTo>
                <a:lnTo>
                  <a:pt x="16" y="153"/>
                </a:lnTo>
                <a:lnTo>
                  <a:pt x="16" y="159"/>
                </a:lnTo>
                <a:lnTo>
                  <a:pt x="19" y="165"/>
                </a:lnTo>
                <a:lnTo>
                  <a:pt x="22" y="178"/>
                </a:lnTo>
                <a:lnTo>
                  <a:pt x="25" y="198"/>
                </a:lnTo>
                <a:lnTo>
                  <a:pt x="28" y="237"/>
                </a:lnTo>
                <a:lnTo>
                  <a:pt x="30" y="251"/>
                </a:lnTo>
                <a:lnTo>
                  <a:pt x="33" y="257"/>
                </a:lnTo>
                <a:lnTo>
                  <a:pt x="33" y="265"/>
                </a:lnTo>
                <a:lnTo>
                  <a:pt x="30" y="271"/>
                </a:lnTo>
                <a:lnTo>
                  <a:pt x="30" y="279"/>
                </a:lnTo>
                <a:lnTo>
                  <a:pt x="30" y="284"/>
                </a:lnTo>
                <a:lnTo>
                  <a:pt x="33" y="290"/>
                </a:lnTo>
                <a:lnTo>
                  <a:pt x="36" y="301"/>
                </a:lnTo>
                <a:lnTo>
                  <a:pt x="42" y="310"/>
                </a:lnTo>
                <a:lnTo>
                  <a:pt x="44" y="318"/>
                </a:lnTo>
                <a:lnTo>
                  <a:pt x="47" y="337"/>
                </a:lnTo>
                <a:lnTo>
                  <a:pt x="47" y="357"/>
                </a:lnTo>
                <a:lnTo>
                  <a:pt x="47" y="365"/>
                </a:lnTo>
                <a:lnTo>
                  <a:pt x="47" y="368"/>
                </a:lnTo>
                <a:lnTo>
                  <a:pt x="39" y="377"/>
                </a:lnTo>
                <a:lnTo>
                  <a:pt x="33" y="382"/>
                </a:lnTo>
                <a:lnTo>
                  <a:pt x="28" y="388"/>
                </a:lnTo>
                <a:lnTo>
                  <a:pt x="28" y="393"/>
                </a:lnTo>
                <a:lnTo>
                  <a:pt x="33" y="402"/>
                </a:lnTo>
                <a:lnTo>
                  <a:pt x="39" y="410"/>
                </a:lnTo>
                <a:lnTo>
                  <a:pt x="44" y="413"/>
                </a:lnTo>
                <a:lnTo>
                  <a:pt x="50" y="416"/>
                </a:lnTo>
                <a:lnTo>
                  <a:pt x="56" y="424"/>
                </a:lnTo>
                <a:lnTo>
                  <a:pt x="56" y="605"/>
                </a:lnTo>
                <a:lnTo>
                  <a:pt x="429" y="605"/>
                </a:lnTo>
                <a:lnTo>
                  <a:pt x="429" y="594"/>
                </a:lnTo>
                <a:lnTo>
                  <a:pt x="429" y="583"/>
                </a:lnTo>
                <a:lnTo>
                  <a:pt x="429" y="577"/>
                </a:lnTo>
                <a:lnTo>
                  <a:pt x="427" y="569"/>
                </a:lnTo>
                <a:lnTo>
                  <a:pt x="424" y="563"/>
                </a:lnTo>
                <a:lnTo>
                  <a:pt x="415" y="555"/>
                </a:lnTo>
                <a:lnTo>
                  <a:pt x="407" y="552"/>
                </a:lnTo>
                <a:lnTo>
                  <a:pt x="390" y="538"/>
                </a:lnTo>
                <a:lnTo>
                  <a:pt x="385" y="530"/>
                </a:lnTo>
                <a:lnTo>
                  <a:pt x="379" y="522"/>
                </a:lnTo>
                <a:lnTo>
                  <a:pt x="368" y="513"/>
                </a:lnTo>
                <a:lnTo>
                  <a:pt x="360" y="508"/>
                </a:lnTo>
                <a:lnTo>
                  <a:pt x="351" y="499"/>
                </a:lnTo>
                <a:lnTo>
                  <a:pt x="343" y="496"/>
                </a:lnTo>
                <a:lnTo>
                  <a:pt x="335" y="491"/>
                </a:lnTo>
                <a:lnTo>
                  <a:pt x="326" y="485"/>
                </a:lnTo>
                <a:lnTo>
                  <a:pt x="318" y="480"/>
                </a:lnTo>
                <a:lnTo>
                  <a:pt x="321" y="469"/>
                </a:lnTo>
                <a:lnTo>
                  <a:pt x="323" y="457"/>
                </a:lnTo>
                <a:lnTo>
                  <a:pt x="321" y="452"/>
                </a:lnTo>
                <a:lnTo>
                  <a:pt x="318" y="446"/>
                </a:lnTo>
                <a:lnTo>
                  <a:pt x="323" y="441"/>
                </a:lnTo>
                <a:lnTo>
                  <a:pt x="321" y="432"/>
                </a:lnTo>
                <a:lnTo>
                  <a:pt x="321" y="424"/>
                </a:lnTo>
                <a:lnTo>
                  <a:pt x="323" y="418"/>
                </a:lnTo>
                <a:lnTo>
                  <a:pt x="329" y="410"/>
                </a:lnTo>
                <a:lnTo>
                  <a:pt x="321" y="396"/>
                </a:lnTo>
                <a:lnTo>
                  <a:pt x="318" y="396"/>
                </a:lnTo>
                <a:lnTo>
                  <a:pt x="315" y="396"/>
                </a:lnTo>
                <a:lnTo>
                  <a:pt x="312" y="396"/>
                </a:lnTo>
                <a:lnTo>
                  <a:pt x="312" y="393"/>
                </a:lnTo>
                <a:lnTo>
                  <a:pt x="312" y="385"/>
                </a:lnTo>
                <a:lnTo>
                  <a:pt x="315" y="377"/>
                </a:lnTo>
                <a:lnTo>
                  <a:pt x="323" y="363"/>
                </a:lnTo>
                <a:lnTo>
                  <a:pt x="337" y="351"/>
                </a:lnTo>
                <a:lnTo>
                  <a:pt x="354" y="343"/>
                </a:lnTo>
                <a:lnTo>
                  <a:pt x="354" y="282"/>
                </a:lnTo>
                <a:lnTo>
                  <a:pt x="360" y="282"/>
                </a:lnTo>
                <a:lnTo>
                  <a:pt x="365" y="276"/>
                </a:lnTo>
                <a:lnTo>
                  <a:pt x="368" y="271"/>
                </a:lnTo>
                <a:lnTo>
                  <a:pt x="379" y="262"/>
                </a:lnTo>
                <a:lnTo>
                  <a:pt x="388" y="257"/>
                </a:lnTo>
                <a:lnTo>
                  <a:pt x="396" y="248"/>
                </a:lnTo>
                <a:lnTo>
                  <a:pt x="399" y="245"/>
                </a:lnTo>
                <a:lnTo>
                  <a:pt x="407" y="237"/>
                </a:lnTo>
                <a:lnTo>
                  <a:pt x="421" y="226"/>
                </a:lnTo>
                <a:lnTo>
                  <a:pt x="429" y="218"/>
                </a:lnTo>
                <a:lnTo>
                  <a:pt x="438" y="206"/>
                </a:lnTo>
                <a:lnTo>
                  <a:pt x="460" y="190"/>
                </a:lnTo>
                <a:lnTo>
                  <a:pt x="482" y="176"/>
                </a:lnTo>
                <a:lnTo>
                  <a:pt x="496" y="170"/>
                </a:lnTo>
                <a:lnTo>
                  <a:pt x="499" y="170"/>
                </a:lnTo>
                <a:lnTo>
                  <a:pt x="505" y="167"/>
                </a:lnTo>
                <a:lnTo>
                  <a:pt x="533" y="156"/>
                </a:lnTo>
                <a:lnTo>
                  <a:pt x="541" y="151"/>
                </a:lnTo>
                <a:lnTo>
                  <a:pt x="544" y="148"/>
                </a:lnTo>
                <a:lnTo>
                  <a:pt x="547" y="145"/>
                </a:lnTo>
                <a:lnTo>
                  <a:pt x="549" y="145"/>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6" name="Freeform 161">
            <a:extLst>
              <a:ext uri="{FF2B5EF4-FFF2-40B4-BE49-F238E27FC236}">
                <a16:creationId xmlns:a16="http://schemas.microsoft.com/office/drawing/2014/main" xmlns="" id="{C2E686BF-C6F1-4009-9606-44E597CBEBF4}"/>
              </a:ext>
            </a:extLst>
          </p:cNvPr>
          <p:cNvSpPr>
            <a:spLocks/>
          </p:cNvSpPr>
          <p:nvPr/>
        </p:nvSpPr>
        <p:spPr bwMode="auto">
          <a:xfrm>
            <a:off x="15800102" y="4988957"/>
            <a:ext cx="1829223" cy="851240"/>
          </a:xfrm>
          <a:custGeom>
            <a:avLst/>
            <a:gdLst>
              <a:gd name="T0" fmla="*/ 143 w 623"/>
              <a:gd name="T1" fmla="*/ 198 h 299"/>
              <a:gd name="T2" fmla="*/ 623 w 623"/>
              <a:gd name="T3" fmla="*/ 299 h 299"/>
              <a:gd name="T4" fmla="*/ 617 w 623"/>
              <a:gd name="T5" fmla="*/ 285 h 299"/>
              <a:gd name="T6" fmla="*/ 609 w 623"/>
              <a:gd name="T7" fmla="*/ 271 h 299"/>
              <a:gd name="T8" fmla="*/ 600 w 623"/>
              <a:gd name="T9" fmla="*/ 260 h 299"/>
              <a:gd name="T10" fmla="*/ 598 w 623"/>
              <a:gd name="T11" fmla="*/ 249 h 299"/>
              <a:gd name="T12" fmla="*/ 595 w 623"/>
              <a:gd name="T13" fmla="*/ 240 h 299"/>
              <a:gd name="T14" fmla="*/ 589 w 623"/>
              <a:gd name="T15" fmla="*/ 229 h 299"/>
              <a:gd name="T16" fmla="*/ 589 w 623"/>
              <a:gd name="T17" fmla="*/ 221 h 299"/>
              <a:gd name="T18" fmla="*/ 586 w 623"/>
              <a:gd name="T19" fmla="*/ 196 h 299"/>
              <a:gd name="T20" fmla="*/ 584 w 623"/>
              <a:gd name="T21" fmla="*/ 179 h 299"/>
              <a:gd name="T22" fmla="*/ 584 w 623"/>
              <a:gd name="T23" fmla="*/ 173 h 299"/>
              <a:gd name="T24" fmla="*/ 586 w 623"/>
              <a:gd name="T25" fmla="*/ 168 h 299"/>
              <a:gd name="T26" fmla="*/ 581 w 623"/>
              <a:gd name="T27" fmla="*/ 159 h 299"/>
              <a:gd name="T28" fmla="*/ 578 w 623"/>
              <a:gd name="T29" fmla="*/ 151 h 299"/>
              <a:gd name="T30" fmla="*/ 572 w 623"/>
              <a:gd name="T31" fmla="*/ 145 h 299"/>
              <a:gd name="T32" fmla="*/ 570 w 623"/>
              <a:gd name="T33" fmla="*/ 134 h 299"/>
              <a:gd name="T34" fmla="*/ 570 w 623"/>
              <a:gd name="T35" fmla="*/ 115 h 299"/>
              <a:gd name="T36" fmla="*/ 567 w 623"/>
              <a:gd name="T37" fmla="*/ 104 h 299"/>
              <a:gd name="T38" fmla="*/ 564 w 623"/>
              <a:gd name="T39" fmla="*/ 98 h 299"/>
              <a:gd name="T40" fmla="*/ 556 w 623"/>
              <a:gd name="T41" fmla="*/ 87 h 299"/>
              <a:gd name="T42" fmla="*/ 553 w 623"/>
              <a:gd name="T43" fmla="*/ 73 h 299"/>
              <a:gd name="T44" fmla="*/ 547 w 623"/>
              <a:gd name="T45" fmla="*/ 65 h 299"/>
              <a:gd name="T46" fmla="*/ 550 w 623"/>
              <a:gd name="T47" fmla="*/ 53 h 299"/>
              <a:gd name="T48" fmla="*/ 542 w 623"/>
              <a:gd name="T49" fmla="*/ 48 h 299"/>
              <a:gd name="T50" fmla="*/ 531 w 623"/>
              <a:gd name="T51" fmla="*/ 48 h 299"/>
              <a:gd name="T52" fmla="*/ 528 w 623"/>
              <a:gd name="T53" fmla="*/ 34 h 299"/>
              <a:gd name="T54" fmla="*/ 519 w 623"/>
              <a:gd name="T55" fmla="*/ 28 h 299"/>
              <a:gd name="T56" fmla="*/ 494 w 623"/>
              <a:gd name="T57" fmla="*/ 23 h 299"/>
              <a:gd name="T58" fmla="*/ 480 w 623"/>
              <a:gd name="T59" fmla="*/ 12 h 299"/>
              <a:gd name="T60" fmla="*/ 452 w 623"/>
              <a:gd name="T61" fmla="*/ 14 h 299"/>
              <a:gd name="T62" fmla="*/ 441 w 623"/>
              <a:gd name="T63" fmla="*/ 14 h 299"/>
              <a:gd name="T64" fmla="*/ 430 w 623"/>
              <a:gd name="T65" fmla="*/ 23 h 299"/>
              <a:gd name="T66" fmla="*/ 411 w 623"/>
              <a:gd name="T67" fmla="*/ 12 h 299"/>
              <a:gd name="T68" fmla="*/ 0 w 623"/>
              <a:gd name="T69" fmla="*/ 0 h 2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3"/>
              <a:gd name="T106" fmla="*/ 0 h 299"/>
              <a:gd name="T107" fmla="*/ 623 w 623"/>
              <a:gd name="T108" fmla="*/ 299 h 2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3" h="299">
                <a:moveTo>
                  <a:pt x="0" y="198"/>
                </a:moveTo>
                <a:lnTo>
                  <a:pt x="143" y="198"/>
                </a:lnTo>
                <a:lnTo>
                  <a:pt x="143" y="299"/>
                </a:lnTo>
                <a:lnTo>
                  <a:pt x="623" y="299"/>
                </a:lnTo>
                <a:lnTo>
                  <a:pt x="620" y="296"/>
                </a:lnTo>
                <a:lnTo>
                  <a:pt x="617" y="285"/>
                </a:lnTo>
                <a:lnTo>
                  <a:pt x="614" y="277"/>
                </a:lnTo>
                <a:lnTo>
                  <a:pt x="609" y="271"/>
                </a:lnTo>
                <a:lnTo>
                  <a:pt x="603" y="268"/>
                </a:lnTo>
                <a:lnTo>
                  <a:pt x="600" y="260"/>
                </a:lnTo>
                <a:lnTo>
                  <a:pt x="600" y="254"/>
                </a:lnTo>
                <a:lnTo>
                  <a:pt x="598" y="249"/>
                </a:lnTo>
                <a:lnTo>
                  <a:pt x="595" y="246"/>
                </a:lnTo>
                <a:lnTo>
                  <a:pt x="595" y="240"/>
                </a:lnTo>
                <a:lnTo>
                  <a:pt x="592" y="232"/>
                </a:lnTo>
                <a:lnTo>
                  <a:pt x="589" y="229"/>
                </a:lnTo>
                <a:lnTo>
                  <a:pt x="586" y="226"/>
                </a:lnTo>
                <a:lnTo>
                  <a:pt x="589" y="221"/>
                </a:lnTo>
                <a:lnTo>
                  <a:pt x="589" y="207"/>
                </a:lnTo>
                <a:lnTo>
                  <a:pt x="586" y="196"/>
                </a:lnTo>
                <a:lnTo>
                  <a:pt x="589" y="182"/>
                </a:lnTo>
                <a:lnTo>
                  <a:pt x="584" y="179"/>
                </a:lnTo>
                <a:lnTo>
                  <a:pt x="584" y="176"/>
                </a:lnTo>
                <a:lnTo>
                  <a:pt x="584" y="173"/>
                </a:lnTo>
                <a:lnTo>
                  <a:pt x="586" y="171"/>
                </a:lnTo>
                <a:lnTo>
                  <a:pt x="586" y="168"/>
                </a:lnTo>
                <a:lnTo>
                  <a:pt x="581" y="168"/>
                </a:lnTo>
                <a:lnTo>
                  <a:pt x="581" y="159"/>
                </a:lnTo>
                <a:lnTo>
                  <a:pt x="584" y="154"/>
                </a:lnTo>
                <a:lnTo>
                  <a:pt x="578" y="151"/>
                </a:lnTo>
                <a:lnTo>
                  <a:pt x="578" y="145"/>
                </a:lnTo>
                <a:lnTo>
                  <a:pt x="572" y="145"/>
                </a:lnTo>
                <a:lnTo>
                  <a:pt x="570" y="143"/>
                </a:lnTo>
                <a:lnTo>
                  <a:pt x="570" y="134"/>
                </a:lnTo>
                <a:lnTo>
                  <a:pt x="572" y="120"/>
                </a:lnTo>
                <a:lnTo>
                  <a:pt x="570" y="115"/>
                </a:lnTo>
                <a:lnTo>
                  <a:pt x="567" y="109"/>
                </a:lnTo>
                <a:lnTo>
                  <a:pt x="567" y="104"/>
                </a:lnTo>
                <a:lnTo>
                  <a:pt x="567" y="101"/>
                </a:lnTo>
                <a:lnTo>
                  <a:pt x="564" y="98"/>
                </a:lnTo>
                <a:lnTo>
                  <a:pt x="558" y="95"/>
                </a:lnTo>
                <a:lnTo>
                  <a:pt x="556" y="87"/>
                </a:lnTo>
                <a:lnTo>
                  <a:pt x="553" y="79"/>
                </a:lnTo>
                <a:lnTo>
                  <a:pt x="553" y="73"/>
                </a:lnTo>
                <a:lnTo>
                  <a:pt x="550" y="67"/>
                </a:lnTo>
                <a:lnTo>
                  <a:pt x="547" y="65"/>
                </a:lnTo>
                <a:lnTo>
                  <a:pt x="550" y="56"/>
                </a:lnTo>
                <a:lnTo>
                  <a:pt x="550" y="53"/>
                </a:lnTo>
                <a:lnTo>
                  <a:pt x="547" y="51"/>
                </a:lnTo>
                <a:lnTo>
                  <a:pt x="542" y="48"/>
                </a:lnTo>
                <a:lnTo>
                  <a:pt x="536" y="48"/>
                </a:lnTo>
                <a:lnTo>
                  <a:pt x="531" y="48"/>
                </a:lnTo>
                <a:lnTo>
                  <a:pt x="528" y="39"/>
                </a:lnTo>
                <a:lnTo>
                  <a:pt x="528" y="34"/>
                </a:lnTo>
                <a:lnTo>
                  <a:pt x="519" y="31"/>
                </a:lnTo>
                <a:lnTo>
                  <a:pt x="519" y="28"/>
                </a:lnTo>
                <a:lnTo>
                  <a:pt x="508" y="26"/>
                </a:lnTo>
                <a:lnTo>
                  <a:pt x="494" y="23"/>
                </a:lnTo>
                <a:lnTo>
                  <a:pt x="486" y="14"/>
                </a:lnTo>
                <a:lnTo>
                  <a:pt x="480" y="12"/>
                </a:lnTo>
                <a:lnTo>
                  <a:pt x="469" y="12"/>
                </a:lnTo>
                <a:lnTo>
                  <a:pt x="452" y="14"/>
                </a:lnTo>
                <a:lnTo>
                  <a:pt x="447" y="14"/>
                </a:lnTo>
                <a:lnTo>
                  <a:pt x="441" y="14"/>
                </a:lnTo>
                <a:lnTo>
                  <a:pt x="436" y="23"/>
                </a:lnTo>
                <a:lnTo>
                  <a:pt x="430" y="23"/>
                </a:lnTo>
                <a:lnTo>
                  <a:pt x="425" y="20"/>
                </a:lnTo>
                <a:lnTo>
                  <a:pt x="411" y="12"/>
                </a:lnTo>
                <a:lnTo>
                  <a:pt x="399" y="0"/>
                </a:lnTo>
                <a:lnTo>
                  <a:pt x="0" y="0"/>
                </a:lnTo>
                <a:lnTo>
                  <a:pt x="0" y="198"/>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7" name="Freeform 162">
            <a:extLst>
              <a:ext uri="{FF2B5EF4-FFF2-40B4-BE49-F238E27FC236}">
                <a16:creationId xmlns:a16="http://schemas.microsoft.com/office/drawing/2014/main" xmlns="" id="{663AF842-CAF2-4106-906A-25482BB488AF}"/>
              </a:ext>
            </a:extLst>
          </p:cNvPr>
          <p:cNvSpPr>
            <a:spLocks/>
          </p:cNvSpPr>
          <p:nvPr/>
        </p:nvSpPr>
        <p:spPr bwMode="auto">
          <a:xfrm>
            <a:off x="18677531" y="3759073"/>
            <a:ext cx="1377056" cy="626330"/>
          </a:xfrm>
          <a:custGeom>
            <a:avLst/>
            <a:gdLst>
              <a:gd name="T0" fmla="*/ 217 w 469"/>
              <a:gd name="T1" fmla="*/ 193 h 220"/>
              <a:gd name="T2" fmla="*/ 234 w 469"/>
              <a:gd name="T3" fmla="*/ 159 h 220"/>
              <a:gd name="T4" fmla="*/ 245 w 469"/>
              <a:gd name="T5" fmla="*/ 137 h 220"/>
              <a:gd name="T6" fmla="*/ 245 w 469"/>
              <a:gd name="T7" fmla="*/ 154 h 220"/>
              <a:gd name="T8" fmla="*/ 259 w 469"/>
              <a:gd name="T9" fmla="*/ 148 h 220"/>
              <a:gd name="T10" fmla="*/ 273 w 469"/>
              <a:gd name="T11" fmla="*/ 140 h 220"/>
              <a:gd name="T12" fmla="*/ 276 w 469"/>
              <a:gd name="T13" fmla="*/ 151 h 220"/>
              <a:gd name="T14" fmla="*/ 268 w 469"/>
              <a:gd name="T15" fmla="*/ 165 h 220"/>
              <a:gd name="T16" fmla="*/ 279 w 469"/>
              <a:gd name="T17" fmla="*/ 156 h 220"/>
              <a:gd name="T18" fmla="*/ 293 w 469"/>
              <a:gd name="T19" fmla="*/ 142 h 220"/>
              <a:gd name="T20" fmla="*/ 324 w 469"/>
              <a:gd name="T21" fmla="*/ 137 h 220"/>
              <a:gd name="T22" fmla="*/ 340 w 469"/>
              <a:gd name="T23" fmla="*/ 131 h 220"/>
              <a:gd name="T24" fmla="*/ 363 w 469"/>
              <a:gd name="T25" fmla="*/ 117 h 220"/>
              <a:gd name="T26" fmla="*/ 393 w 469"/>
              <a:gd name="T27" fmla="*/ 134 h 220"/>
              <a:gd name="T28" fmla="*/ 407 w 469"/>
              <a:gd name="T29" fmla="*/ 137 h 220"/>
              <a:gd name="T30" fmla="*/ 413 w 469"/>
              <a:gd name="T31" fmla="*/ 123 h 220"/>
              <a:gd name="T32" fmla="*/ 427 w 469"/>
              <a:gd name="T33" fmla="*/ 128 h 220"/>
              <a:gd name="T34" fmla="*/ 449 w 469"/>
              <a:gd name="T35" fmla="*/ 131 h 220"/>
              <a:gd name="T36" fmla="*/ 469 w 469"/>
              <a:gd name="T37" fmla="*/ 128 h 220"/>
              <a:gd name="T38" fmla="*/ 457 w 469"/>
              <a:gd name="T39" fmla="*/ 114 h 220"/>
              <a:gd name="T40" fmla="*/ 441 w 469"/>
              <a:gd name="T41" fmla="*/ 106 h 220"/>
              <a:gd name="T42" fmla="*/ 443 w 469"/>
              <a:gd name="T43" fmla="*/ 87 h 220"/>
              <a:gd name="T44" fmla="*/ 427 w 469"/>
              <a:gd name="T45" fmla="*/ 81 h 220"/>
              <a:gd name="T46" fmla="*/ 413 w 469"/>
              <a:gd name="T47" fmla="*/ 78 h 220"/>
              <a:gd name="T48" fmla="*/ 390 w 469"/>
              <a:gd name="T49" fmla="*/ 78 h 220"/>
              <a:gd name="T50" fmla="*/ 388 w 469"/>
              <a:gd name="T51" fmla="*/ 56 h 220"/>
              <a:gd name="T52" fmla="*/ 377 w 469"/>
              <a:gd name="T53" fmla="*/ 48 h 220"/>
              <a:gd name="T54" fmla="*/ 326 w 469"/>
              <a:gd name="T55" fmla="*/ 56 h 220"/>
              <a:gd name="T56" fmla="*/ 298 w 469"/>
              <a:gd name="T57" fmla="*/ 64 h 220"/>
              <a:gd name="T58" fmla="*/ 270 w 469"/>
              <a:gd name="T59" fmla="*/ 84 h 220"/>
              <a:gd name="T60" fmla="*/ 259 w 469"/>
              <a:gd name="T61" fmla="*/ 78 h 220"/>
              <a:gd name="T62" fmla="*/ 243 w 469"/>
              <a:gd name="T63" fmla="*/ 73 h 220"/>
              <a:gd name="T64" fmla="*/ 217 w 469"/>
              <a:gd name="T65" fmla="*/ 70 h 220"/>
              <a:gd name="T66" fmla="*/ 201 w 469"/>
              <a:gd name="T67" fmla="*/ 48 h 220"/>
              <a:gd name="T68" fmla="*/ 192 w 469"/>
              <a:gd name="T69" fmla="*/ 39 h 220"/>
              <a:gd name="T70" fmla="*/ 162 w 469"/>
              <a:gd name="T71" fmla="*/ 34 h 220"/>
              <a:gd name="T72" fmla="*/ 156 w 469"/>
              <a:gd name="T73" fmla="*/ 34 h 220"/>
              <a:gd name="T74" fmla="*/ 148 w 469"/>
              <a:gd name="T75" fmla="*/ 39 h 220"/>
              <a:gd name="T76" fmla="*/ 139 w 469"/>
              <a:gd name="T77" fmla="*/ 48 h 220"/>
              <a:gd name="T78" fmla="*/ 139 w 469"/>
              <a:gd name="T79" fmla="*/ 22 h 220"/>
              <a:gd name="T80" fmla="*/ 128 w 469"/>
              <a:gd name="T81" fmla="*/ 11 h 220"/>
              <a:gd name="T82" fmla="*/ 120 w 469"/>
              <a:gd name="T83" fmla="*/ 6 h 220"/>
              <a:gd name="T84" fmla="*/ 95 w 469"/>
              <a:gd name="T85" fmla="*/ 25 h 220"/>
              <a:gd name="T86" fmla="*/ 58 w 469"/>
              <a:gd name="T87" fmla="*/ 42 h 220"/>
              <a:gd name="T88" fmla="*/ 31 w 469"/>
              <a:gd name="T89" fmla="*/ 56 h 220"/>
              <a:gd name="T90" fmla="*/ 0 w 469"/>
              <a:gd name="T91" fmla="*/ 70 h 220"/>
              <a:gd name="T92" fmla="*/ 17 w 469"/>
              <a:gd name="T93" fmla="*/ 84 h 220"/>
              <a:gd name="T94" fmla="*/ 86 w 469"/>
              <a:gd name="T95" fmla="*/ 112 h 220"/>
              <a:gd name="T96" fmla="*/ 164 w 469"/>
              <a:gd name="T97" fmla="*/ 137 h 220"/>
              <a:gd name="T98" fmla="*/ 173 w 469"/>
              <a:gd name="T99" fmla="*/ 151 h 220"/>
              <a:gd name="T100" fmla="*/ 190 w 469"/>
              <a:gd name="T101" fmla="*/ 167 h 220"/>
              <a:gd name="T102" fmla="*/ 187 w 469"/>
              <a:gd name="T103" fmla="*/ 195 h 220"/>
              <a:gd name="T104" fmla="*/ 192 w 469"/>
              <a:gd name="T105" fmla="*/ 207 h 2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9"/>
              <a:gd name="T160" fmla="*/ 0 h 220"/>
              <a:gd name="T161" fmla="*/ 469 w 469"/>
              <a:gd name="T162" fmla="*/ 220 h 2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9" h="220">
                <a:moveTo>
                  <a:pt x="201" y="220"/>
                </a:moveTo>
                <a:lnTo>
                  <a:pt x="201" y="218"/>
                </a:lnTo>
                <a:lnTo>
                  <a:pt x="201" y="215"/>
                </a:lnTo>
                <a:lnTo>
                  <a:pt x="212" y="201"/>
                </a:lnTo>
                <a:lnTo>
                  <a:pt x="217" y="193"/>
                </a:lnTo>
                <a:lnTo>
                  <a:pt x="220" y="184"/>
                </a:lnTo>
                <a:lnTo>
                  <a:pt x="223" y="181"/>
                </a:lnTo>
                <a:lnTo>
                  <a:pt x="226" y="176"/>
                </a:lnTo>
                <a:lnTo>
                  <a:pt x="231" y="165"/>
                </a:lnTo>
                <a:lnTo>
                  <a:pt x="234" y="159"/>
                </a:lnTo>
                <a:lnTo>
                  <a:pt x="237" y="159"/>
                </a:lnTo>
                <a:lnTo>
                  <a:pt x="240" y="151"/>
                </a:lnTo>
                <a:lnTo>
                  <a:pt x="243" y="142"/>
                </a:lnTo>
                <a:lnTo>
                  <a:pt x="245" y="140"/>
                </a:lnTo>
                <a:lnTo>
                  <a:pt x="245" y="137"/>
                </a:lnTo>
                <a:lnTo>
                  <a:pt x="248" y="137"/>
                </a:lnTo>
                <a:lnTo>
                  <a:pt x="245" y="142"/>
                </a:lnTo>
                <a:lnTo>
                  <a:pt x="245" y="145"/>
                </a:lnTo>
                <a:lnTo>
                  <a:pt x="245" y="148"/>
                </a:lnTo>
                <a:lnTo>
                  <a:pt x="245" y="154"/>
                </a:lnTo>
                <a:lnTo>
                  <a:pt x="245" y="156"/>
                </a:lnTo>
                <a:lnTo>
                  <a:pt x="245" y="159"/>
                </a:lnTo>
                <a:lnTo>
                  <a:pt x="248" y="159"/>
                </a:lnTo>
                <a:lnTo>
                  <a:pt x="257" y="156"/>
                </a:lnTo>
                <a:lnTo>
                  <a:pt x="259" y="148"/>
                </a:lnTo>
                <a:lnTo>
                  <a:pt x="259" y="145"/>
                </a:lnTo>
                <a:lnTo>
                  <a:pt x="262" y="142"/>
                </a:lnTo>
                <a:lnTo>
                  <a:pt x="265" y="142"/>
                </a:lnTo>
                <a:lnTo>
                  <a:pt x="268" y="145"/>
                </a:lnTo>
                <a:lnTo>
                  <a:pt x="273" y="140"/>
                </a:lnTo>
                <a:lnTo>
                  <a:pt x="276" y="140"/>
                </a:lnTo>
                <a:lnTo>
                  <a:pt x="279" y="142"/>
                </a:lnTo>
                <a:lnTo>
                  <a:pt x="276" y="145"/>
                </a:lnTo>
                <a:lnTo>
                  <a:pt x="276" y="148"/>
                </a:lnTo>
                <a:lnTo>
                  <a:pt x="276" y="151"/>
                </a:lnTo>
                <a:lnTo>
                  <a:pt x="270" y="151"/>
                </a:lnTo>
                <a:lnTo>
                  <a:pt x="270" y="154"/>
                </a:lnTo>
                <a:lnTo>
                  <a:pt x="268" y="159"/>
                </a:lnTo>
                <a:lnTo>
                  <a:pt x="265" y="159"/>
                </a:lnTo>
                <a:lnTo>
                  <a:pt x="268" y="165"/>
                </a:lnTo>
                <a:lnTo>
                  <a:pt x="270" y="167"/>
                </a:lnTo>
                <a:lnTo>
                  <a:pt x="273" y="167"/>
                </a:lnTo>
                <a:lnTo>
                  <a:pt x="273" y="162"/>
                </a:lnTo>
                <a:lnTo>
                  <a:pt x="276" y="156"/>
                </a:lnTo>
                <a:lnTo>
                  <a:pt x="279" y="156"/>
                </a:lnTo>
                <a:lnTo>
                  <a:pt x="279" y="154"/>
                </a:lnTo>
                <a:lnTo>
                  <a:pt x="284" y="151"/>
                </a:lnTo>
                <a:lnTo>
                  <a:pt x="287" y="148"/>
                </a:lnTo>
                <a:lnTo>
                  <a:pt x="290" y="148"/>
                </a:lnTo>
                <a:lnTo>
                  <a:pt x="293" y="142"/>
                </a:lnTo>
                <a:lnTo>
                  <a:pt x="296" y="134"/>
                </a:lnTo>
                <a:lnTo>
                  <a:pt x="304" y="131"/>
                </a:lnTo>
                <a:lnTo>
                  <a:pt x="315" y="131"/>
                </a:lnTo>
                <a:lnTo>
                  <a:pt x="324" y="134"/>
                </a:lnTo>
                <a:lnTo>
                  <a:pt x="324" y="137"/>
                </a:lnTo>
                <a:lnTo>
                  <a:pt x="324" y="134"/>
                </a:lnTo>
                <a:lnTo>
                  <a:pt x="324" y="131"/>
                </a:lnTo>
                <a:lnTo>
                  <a:pt x="329" y="131"/>
                </a:lnTo>
                <a:lnTo>
                  <a:pt x="332" y="131"/>
                </a:lnTo>
                <a:lnTo>
                  <a:pt x="340" y="131"/>
                </a:lnTo>
                <a:lnTo>
                  <a:pt x="346" y="123"/>
                </a:lnTo>
                <a:lnTo>
                  <a:pt x="351" y="117"/>
                </a:lnTo>
                <a:lnTo>
                  <a:pt x="357" y="117"/>
                </a:lnTo>
                <a:lnTo>
                  <a:pt x="360" y="117"/>
                </a:lnTo>
                <a:lnTo>
                  <a:pt x="363" y="117"/>
                </a:lnTo>
                <a:lnTo>
                  <a:pt x="365" y="117"/>
                </a:lnTo>
                <a:lnTo>
                  <a:pt x="371" y="120"/>
                </a:lnTo>
                <a:lnTo>
                  <a:pt x="377" y="120"/>
                </a:lnTo>
                <a:lnTo>
                  <a:pt x="390" y="128"/>
                </a:lnTo>
                <a:lnTo>
                  <a:pt x="393" y="134"/>
                </a:lnTo>
                <a:lnTo>
                  <a:pt x="399" y="137"/>
                </a:lnTo>
                <a:lnTo>
                  <a:pt x="402" y="140"/>
                </a:lnTo>
                <a:lnTo>
                  <a:pt x="407" y="142"/>
                </a:lnTo>
                <a:lnTo>
                  <a:pt x="410" y="142"/>
                </a:lnTo>
                <a:lnTo>
                  <a:pt x="407" y="137"/>
                </a:lnTo>
                <a:lnTo>
                  <a:pt x="410" y="134"/>
                </a:lnTo>
                <a:lnTo>
                  <a:pt x="407" y="131"/>
                </a:lnTo>
                <a:lnTo>
                  <a:pt x="410" y="131"/>
                </a:lnTo>
                <a:lnTo>
                  <a:pt x="413" y="126"/>
                </a:lnTo>
                <a:lnTo>
                  <a:pt x="413" y="123"/>
                </a:lnTo>
                <a:lnTo>
                  <a:pt x="418" y="123"/>
                </a:lnTo>
                <a:lnTo>
                  <a:pt x="421" y="126"/>
                </a:lnTo>
                <a:lnTo>
                  <a:pt x="424" y="131"/>
                </a:lnTo>
                <a:lnTo>
                  <a:pt x="424" y="128"/>
                </a:lnTo>
                <a:lnTo>
                  <a:pt x="427" y="128"/>
                </a:lnTo>
                <a:lnTo>
                  <a:pt x="430" y="126"/>
                </a:lnTo>
                <a:lnTo>
                  <a:pt x="432" y="128"/>
                </a:lnTo>
                <a:lnTo>
                  <a:pt x="435" y="128"/>
                </a:lnTo>
                <a:lnTo>
                  <a:pt x="438" y="128"/>
                </a:lnTo>
                <a:lnTo>
                  <a:pt x="449" y="131"/>
                </a:lnTo>
                <a:lnTo>
                  <a:pt x="449" y="128"/>
                </a:lnTo>
                <a:lnTo>
                  <a:pt x="460" y="131"/>
                </a:lnTo>
                <a:lnTo>
                  <a:pt x="466" y="131"/>
                </a:lnTo>
                <a:lnTo>
                  <a:pt x="469" y="131"/>
                </a:lnTo>
                <a:lnTo>
                  <a:pt x="469" y="128"/>
                </a:lnTo>
                <a:lnTo>
                  <a:pt x="466" y="126"/>
                </a:lnTo>
                <a:lnTo>
                  <a:pt x="463" y="123"/>
                </a:lnTo>
                <a:lnTo>
                  <a:pt x="457" y="120"/>
                </a:lnTo>
                <a:lnTo>
                  <a:pt x="457" y="117"/>
                </a:lnTo>
                <a:lnTo>
                  <a:pt x="457" y="114"/>
                </a:lnTo>
                <a:lnTo>
                  <a:pt x="455" y="112"/>
                </a:lnTo>
                <a:lnTo>
                  <a:pt x="452" y="109"/>
                </a:lnTo>
                <a:lnTo>
                  <a:pt x="449" y="109"/>
                </a:lnTo>
                <a:lnTo>
                  <a:pt x="443" y="109"/>
                </a:lnTo>
                <a:lnTo>
                  <a:pt x="441" y="106"/>
                </a:lnTo>
                <a:lnTo>
                  <a:pt x="443" y="103"/>
                </a:lnTo>
                <a:lnTo>
                  <a:pt x="449" y="103"/>
                </a:lnTo>
                <a:lnTo>
                  <a:pt x="446" y="101"/>
                </a:lnTo>
                <a:lnTo>
                  <a:pt x="446" y="98"/>
                </a:lnTo>
                <a:lnTo>
                  <a:pt x="443" y="87"/>
                </a:lnTo>
                <a:lnTo>
                  <a:pt x="441" y="81"/>
                </a:lnTo>
                <a:lnTo>
                  <a:pt x="435" y="75"/>
                </a:lnTo>
                <a:lnTo>
                  <a:pt x="432" y="75"/>
                </a:lnTo>
                <a:lnTo>
                  <a:pt x="430" y="78"/>
                </a:lnTo>
                <a:lnTo>
                  <a:pt x="427" y="81"/>
                </a:lnTo>
                <a:lnTo>
                  <a:pt x="421" y="84"/>
                </a:lnTo>
                <a:lnTo>
                  <a:pt x="418" y="84"/>
                </a:lnTo>
                <a:lnTo>
                  <a:pt x="418" y="81"/>
                </a:lnTo>
                <a:lnTo>
                  <a:pt x="416" y="78"/>
                </a:lnTo>
                <a:lnTo>
                  <a:pt x="413" y="78"/>
                </a:lnTo>
                <a:lnTo>
                  <a:pt x="407" y="78"/>
                </a:lnTo>
                <a:lnTo>
                  <a:pt x="402" y="81"/>
                </a:lnTo>
                <a:lnTo>
                  <a:pt x="396" y="78"/>
                </a:lnTo>
                <a:lnTo>
                  <a:pt x="393" y="78"/>
                </a:lnTo>
                <a:lnTo>
                  <a:pt x="390" y="78"/>
                </a:lnTo>
                <a:lnTo>
                  <a:pt x="388" y="78"/>
                </a:lnTo>
                <a:lnTo>
                  <a:pt x="385" y="75"/>
                </a:lnTo>
                <a:lnTo>
                  <a:pt x="388" y="70"/>
                </a:lnTo>
                <a:lnTo>
                  <a:pt x="388" y="64"/>
                </a:lnTo>
                <a:lnTo>
                  <a:pt x="388" y="56"/>
                </a:lnTo>
                <a:lnTo>
                  <a:pt x="390" y="50"/>
                </a:lnTo>
                <a:lnTo>
                  <a:pt x="393" y="48"/>
                </a:lnTo>
                <a:lnTo>
                  <a:pt x="388" y="48"/>
                </a:lnTo>
                <a:lnTo>
                  <a:pt x="385" y="50"/>
                </a:lnTo>
                <a:lnTo>
                  <a:pt x="377" y="48"/>
                </a:lnTo>
                <a:lnTo>
                  <a:pt x="371" y="50"/>
                </a:lnTo>
                <a:lnTo>
                  <a:pt x="363" y="53"/>
                </a:lnTo>
                <a:lnTo>
                  <a:pt x="351" y="59"/>
                </a:lnTo>
                <a:lnTo>
                  <a:pt x="340" y="59"/>
                </a:lnTo>
                <a:lnTo>
                  <a:pt x="326" y="56"/>
                </a:lnTo>
                <a:lnTo>
                  <a:pt x="318" y="59"/>
                </a:lnTo>
                <a:lnTo>
                  <a:pt x="310" y="59"/>
                </a:lnTo>
                <a:lnTo>
                  <a:pt x="307" y="59"/>
                </a:lnTo>
                <a:lnTo>
                  <a:pt x="301" y="59"/>
                </a:lnTo>
                <a:lnTo>
                  <a:pt x="298" y="64"/>
                </a:lnTo>
                <a:lnTo>
                  <a:pt x="284" y="70"/>
                </a:lnTo>
                <a:lnTo>
                  <a:pt x="282" y="70"/>
                </a:lnTo>
                <a:lnTo>
                  <a:pt x="276" y="75"/>
                </a:lnTo>
                <a:lnTo>
                  <a:pt x="273" y="81"/>
                </a:lnTo>
                <a:lnTo>
                  <a:pt x="270" y="84"/>
                </a:lnTo>
                <a:lnTo>
                  <a:pt x="270" y="81"/>
                </a:lnTo>
                <a:lnTo>
                  <a:pt x="265" y="81"/>
                </a:lnTo>
                <a:lnTo>
                  <a:pt x="265" y="78"/>
                </a:lnTo>
                <a:lnTo>
                  <a:pt x="262" y="78"/>
                </a:lnTo>
                <a:lnTo>
                  <a:pt x="259" y="78"/>
                </a:lnTo>
                <a:lnTo>
                  <a:pt x="259" y="81"/>
                </a:lnTo>
                <a:lnTo>
                  <a:pt x="257" y="81"/>
                </a:lnTo>
                <a:lnTo>
                  <a:pt x="254" y="81"/>
                </a:lnTo>
                <a:lnTo>
                  <a:pt x="248" y="75"/>
                </a:lnTo>
                <a:lnTo>
                  <a:pt x="243" y="73"/>
                </a:lnTo>
                <a:lnTo>
                  <a:pt x="240" y="73"/>
                </a:lnTo>
                <a:lnTo>
                  <a:pt x="237" y="75"/>
                </a:lnTo>
                <a:lnTo>
                  <a:pt x="220" y="75"/>
                </a:lnTo>
                <a:lnTo>
                  <a:pt x="217" y="73"/>
                </a:lnTo>
                <a:lnTo>
                  <a:pt x="217" y="70"/>
                </a:lnTo>
                <a:lnTo>
                  <a:pt x="217" y="67"/>
                </a:lnTo>
                <a:lnTo>
                  <a:pt x="212" y="64"/>
                </a:lnTo>
                <a:lnTo>
                  <a:pt x="212" y="61"/>
                </a:lnTo>
                <a:lnTo>
                  <a:pt x="204" y="50"/>
                </a:lnTo>
                <a:lnTo>
                  <a:pt x="201" y="48"/>
                </a:lnTo>
                <a:lnTo>
                  <a:pt x="201" y="45"/>
                </a:lnTo>
                <a:lnTo>
                  <a:pt x="198" y="45"/>
                </a:lnTo>
                <a:lnTo>
                  <a:pt x="195" y="42"/>
                </a:lnTo>
                <a:lnTo>
                  <a:pt x="192" y="42"/>
                </a:lnTo>
                <a:lnTo>
                  <a:pt x="192" y="39"/>
                </a:lnTo>
                <a:lnTo>
                  <a:pt x="190" y="39"/>
                </a:lnTo>
                <a:lnTo>
                  <a:pt x="181" y="34"/>
                </a:lnTo>
                <a:lnTo>
                  <a:pt x="173" y="34"/>
                </a:lnTo>
                <a:lnTo>
                  <a:pt x="167" y="34"/>
                </a:lnTo>
                <a:lnTo>
                  <a:pt x="162" y="34"/>
                </a:lnTo>
                <a:lnTo>
                  <a:pt x="156" y="36"/>
                </a:lnTo>
                <a:lnTo>
                  <a:pt x="153" y="42"/>
                </a:lnTo>
                <a:lnTo>
                  <a:pt x="151" y="42"/>
                </a:lnTo>
                <a:lnTo>
                  <a:pt x="153" y="39"/>
                </a:lnTo>
                <a:lnTo>
                  <a:pt x="156" y="34"/>
                </a:lnTo>
                <a:lnTo>
                  <a:pt x="162" y="31"/>
                </a:lnTo>
                <a:lnTo>
                  <a:pt x="162" y="28"/>
                </a:lnTo>
                <a:lnTo>
                  <a:pt x="156" y="31"/>
                </a:lnTo>
                <a:lnTo>
                  <a:pt x="153" y="34"/>
                </a:lnTo>
                <a:lnTo>
                  <a:pt x="148" y="39"/>
                </a:lnTo>
                <a:lnTo>
                  <a:pt x="145" y="39"/>
                </a:lnTo>
                <a:lnTo>
                  <a:pt x="145" y="42"/>
                </a:lnTo>
                <a:lnTo>
                  <a:pt x="142" y="48"/>
                </a:lnTo>
                <a:lnTo>
                  <a:pt x="139" y="50"/>
                </a:lnTo>
                <a:lnTo>
                  <a:pt x="139" y="48"/>
                </a:lnTo>
                <a:lnTo>
                  <a:pt x="139" y="45"/>
                </a:lnTo>
                <a:lnTo>
                  <a:pt x="139" y="42"/>
                </a:lnTo>
                <a:lnTo>
                  <a:pt x="139" y="34"/>
                </a:lnTo>
                <a:lnTo>
                  <a:pt x="142" y="28"/>
                </a:lnTo>
                <a:lnTo>
                  <a:pt x="139" y="22"/>
                </a:lnTo>
                <a:lnTo>
                  <a:pt x="137" y="20"/>
                </a:lnTo>
                <a:lnTo>
                  <a:pt x="137" y="17"/>
                </a:lnTo>
                <a:lnTo>
                  <a:pt x="137" y="14"/>
                </a:lnTo>
                <a:lnTo>
                  <a:pt x="131" y="11"/>
                </a:lnTo>
                <a:lnTo>
                  <a:pt x="128" y="11"/>
                </a:lnTo>
                <a:lnTo>
                  <a:pt x="128" y="6"/>
                </a:lnTo>
                <a:lnTo>
                  <a:pt x="128" y="3"/>
                </a:lnTo>
                <a:lnTo>
                  <a:pt x="125" y="0"/>
                </a:lnTo>
                <a:lnTo>
                  <a:pt x="123" y="3"/>
                </a:lnTo>
                <a:lnTo>
                  <a:pt x="120" y="6"/>
                </a:lnTo>
                <a:lnTo>
                  <a:pt x="109" y="14"/>
                </a:lnTo>
                <a:lnTo>
                  <a:pt x="106" y="20"/>
                </a:lnTo>
                <a:lnTo>
                  <a:pt x="103" y="25"/>
                </a:lnTo>
                <a:lnTo>
                  <a:pt x="97" y="25"/>
                </a:lnTo>
                <a:lnTo>
                  <a:pt x="95" y="25"/>
                </a:lnTo>
                <a:lnTo>
                  <a:pt x="92" y="25"/>
                </a:lnTo>
                <a:lnTo>
                  <a:pt x="89" y="31"/>
                </a:lnTo>
                <a:lnTo>
                  <a:pt x="81" y="36"/>
                </a:lnTo>
                <a:lnTo>
                  <a:pt x="70" y="39"/>
                </a:lnTo>
                <a:lnTo>
                  <a:pt x="58" y="42"/>
                </a:lnTo>
                <a:lnTo>
                  <a:pt x="56" y="42"/>
                </a:lnTo>
                <a:lnTo>
                  <a:pt x="50" y="42"/>
                </a:lnTo>
                <a:lnTo>
                  <a:pt x="44" y="42"/>
                </a:lnTo>
                <a:lnTo>
                  <a:pt x="36" y="48"/>
                </a:lnTo>
                <a:lnTo>
                  <a:pt x="31" y="56"/>
                </a:lnTo>
                <a:lnTo>
                  <a:pt x="22" y="59"/>
                </a:lnTo>
                <a:lnTo>
                  <a:pt x="14" y="61"/>
                </a:lnTo>
                <a:lnTo>
                  <a:pt x="8" y="64"/>
                </a:lnTo>
                <a:lnTo>
                  <a:pt x="5" y="64"/>
                </a:lnTo>
                <a:lnTo>
                  <a:pt x="0" y="70"/>
                </a:lnTo>
                <a:lnTo>
                  <a:pt x="3" y="73"/>
                </a:lnTo>
                <a:lnTo>
                  <a:pt x="5" y="73"/>
                </a:lnTo>
                <a:lnTo>
                  <a:pt x="8" y="73"/>
                </a:lnTo>
                <a:lnTo>
                  <a:pt x="11" y="75"/>
                </a:lnTo>
                <a:lnTo>
                  <a:pt x="17" y="84"/>
                </a:lnTo>
                <a:lnTo>
                  <a:pt x="19" y="95"/>
                </a:lnTo>
                <a:lnTo>
                  <a:pt x="36" y="98"/>
                </a:lnTo>
                <a:lnTo>
                  <a:pt x="53" y="103"/>
                </a:lnTo>
                <a:lnTo>
                  <a:pt x="72" y="106"/>
                </a:lnTo>
                <a:lnTo>
                  <a:pt x="86" y="112"/>
                </a:lnTo>
                <a:lnTo>
                  <a:pt x="100" y="117"/>
                </a:lnTo>
                <a:lnTo>
                  <a:pt x="114" y="126"/>
                </a:lnTo>
                <a:lnTo>
                  <a:pt x="156" y="131"/>
                </a:lnTo>
                <a:lnTo>
                  <a:pt x="159" y="131"/>
                </a:lnTo>
                <a:lnTo>
                  <a:pt x="164" y="137"/>
                </a:lnTo>
                <a:lnTo>
                  <a:pt x="167" y="140"/>
                </a:lnTo>
                <a:lnTo>
                  <a:pt x="164" y="142"/>
                </a:lnTo>
                <a:lnTo>
                  <a:pt x="164" y="148"/>
                </a:lnTo>
                <a:lnTo>
                  <a:pt x="167" y="148"/>
                </a:lnTo>
                <a:lnTo>
                  <a:pt x="173" y="151"/>
                </a:lnTo>
                <a:lnTo>
                  <a:pt x="178" y="154"/>
                </a:lnTo>
                <a:lnTo>
                  <a:pt x="187" y="159"/>
                </a:lnTo>
                <a:lnTo>
                  <a:pt x="187" y="162"/>
                </a:lnTo>
                <a:lnTo>
                  <a:pt x="184" y="165"/>
                </a:lnTo>
                <a:lnTo>
                  <a:pt x="190" y="167"/>
                </a:lnTo>
                <a:lnTo>
                  <a:pt x="187" y="176"/>
                </a:lnTo>
                <a:lnTo>
                  <a:pt x="184" y="187"/>
                </a:lnTo>
                <a:lnTo>
                  <a:pt x="181" y="190"/>
                </a:lnTo>
                <a:lnTo>
                  <a:pt x="181" y="195"/>
                </a:lnTo>
                <a:lnTo>
                  <a:pt x="187" y="195"/>
                </a:lnTo>
                <a:lnTo>
                  <a:pt x="190" y="193"/>
                </a:lnTo>
                <a:lnTo>
                  <a:pt x="195" y="193"/>
                </a:lnTo>
                <a:lnTo>
                  <a:pt x="198" y="195"/>
                </a:lnTo>
                <a:lnTo>
                  <a:pt x="195" y="204"/>
                </a:lnTo>
                <a:lnTo>
                  <a:pt x="192" y="207"/>
                </a:lnTo>
                <a:lnTo>
                  <a:pt x="192" y="212"/>
                </a:lnTo>
                <a:lnTo>
                  <a:pt x="201" y="220"/>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8" name="Freeform 163">
            <a:extLst>
              <a:ext uri="{FF2B5EF4-FFF2-40B4-BE49-F238E27FC236}">
                <a16:creationId xmlns:a16="http://schemas.microsoft.com/office/drawing/2014/main" xmlns="" id="{38546D41-BE1B-49D1-90D0-8489AC60DC20}"/>
              </a:ext>
            </a:extLst>
          </p:cNvPr>
          <p:cNvSpPr>
            <a:spLocks/>
          </p:cNvSpPr>
          <p:nvPr/>
        </p:nvSpPr>
        <p:spPr bwMode="auto">
          <a:xfrm>
            <a:off x="18448511" y="5125612"/>
            <a:ext cx="842677" cy="1548744"/>
          </a:xfrm>
          <a:custGeom>
            <a:avLst/>
            <a:gdLst>
              <a:gd name="T0" fmla="*/ 242 w 287"/>
              <a:gd name="T1" fmla="*/ 457 h 544"/>
              <a:gd name="T2" fmla="*/ 248 w 287"/>
              <a:gd name="T3" fmla="*/ 455 h 544"/>
              <a:gd name="T4" fmla="*/ 248 w 287"/>
              <a:gd name="T5" fmla="*/ 435 h 544"/>
              <a:gd name="T6" fmla="*/ 251 w 287"/>
              <a:gd name="T7" fmla="*/ 424 h 544"/>
              <a:gd name="T8" fmla="*/ 262 w 287"/>
              <a:gd name="T9" fmla="*/ 415 h 544"/>
              <a:gd name="T10" fmla="*/ 273 w 287"/>
              <a:gd name="T11" fmla="*/ 399 h 544"/>
              <a:gd name="T12" fmla="*/ 284 w 287"/>
              <a:gd name="T13" fmla="*/ 379 h 544"/>
              <a:gd name="T14" fmla="*/ 279 w 287"/>
              <a:gd name="T15" fmla="*/ 343 h 544"/>
              <a:gd name="T16" fmla="*/ 282 w 287"/>
              <a:gd name="T17" fmla="*/ 326 h 544"/>
              <a:gd name="T18" fmla="*/ 284 w 287"/>
              <a:gd name="T19" fmla="*/ 315 h 544"/>
              <a:gd name="T20" fmla="*/ 279 w 287"/>
              <a:gd name="T21" fmla="*/ 64 h 544"/>
              <a:gd name="T22" fmla="*/ 270 w 287"/>
              <a:gd name="T23" fmla="*/ 42 h 544"/>
              <a:gd name="T24" fmla="*/ 265 w 287"/>
              <a:gd name="T25" fmla="*/ 5 h 544"/>
              <a:gd name="T26" fmla="*/ 61 w 287"/>
              <a:gd name="T27" fmla="*/ 0 h 544"/>
              <a:gd name="T28" fmla="*/ 78 w 287"/>
              <a:gd name="T29" fmla="*/ 19 h 544"/>
              <a:gd name="T30" fmla="*/ 92 w 287"/>
              <a:gd name="T31" fmla="*/ 39 h 544"/>
              <a:gd name="T32" fmla="*/ 92 w 287"/>
              <a:gd name="T33" fmla="*/ 70 h 544"/>
              <a:gd name="T34" fmla="*/ 83 w 287"/>
              <a:gd name="T35" fmla="*/ 86 h 544"/>
              <a:gd name="T36" fmla="*/ 44 w 287"/>
              <a:gd name="T37" fmla="*/ 109 h 544"/>
              <a:gd name="T38" fmla="*/ 28 w 287"/>
              <a:gd name="T39" fmla="*/ 128 h 544"/>
              <a:gd name="T40" fmla="*/ 39 w 287"/>
              <a:gd name="T41" fmla="*/ 142 h 544"/>
              <a:gd name="T42" fmla="*/ 33 w 287"/>
              <a:gd name="T43" fmla="*/ 162 h 544"/>
              <a:gd name="T44" fmla="*/ 28 w 287"/>
              <a:gd name="T45" fmla="*/ 181 h 544"/>
              <a:gd name="T46" fmla="*/ 8 w 287"/>
              <a:gd name="T47" fmla="*/ 192 h 544"/>
              <a:gd name="T48" fmla="*/ 8 w 287"/>
              <a:gd name="T49" fmla="*/ 212 h 544"/>
              <a:gd name="T50" fmla="*/ 0 w 287"/>
              <a:gd name="T51" fmla="*/ 226 h 544"/>
              <a:gd name="T52" fmla="*/ 8 w 287"/>
              <a:gd name="T53" fmla="*/ 276 h 544"/>
              <a:gd name="T54" fmla="*/ 53 w 287"/>
              <a:gd name="T55" fmla="*/ 326 h 544"/>
              <a:gd name="T56" fmla="*/ 58 w 287"/>
              <a:gd name="T57" fmla="*/ 357 h 544"/>
              <a:gd name="T58" fmla="*/ 67 w 287"/>
              <a:gd name="T59" fmla="*/ 357 h 544"/>
              <a:gd name="T60" fmla="*/ 86 w 287"/>
              <a:gd name="T61" fmla="*/ 354 h 544"/>
              <a:gd name="T62" fmla="*/ 97 w 287"/>
              <a:gd name="T63" fmla="*/ 368 h 544"/>
              <a:gd name="T64" fmla="*/ 95 w 287"/>
              <a:gd name="T65" fmla="*/ 385 h 544"/>
              <a:gd name="T66" fmla="*/ 81 w 287"/>
              <a:gd name="T67" fmla="*/ 410 h 544"/>
              <a:gd name="T68" fmla="*/ 86 w 287"/>
              <a:gd name="T69" fmla="*/ 429 h 544"/>
              <a:gd name="T70" fmla="*/ 111 w 287"/>
              <a:gd name="T71" fmla="*/ 449 h 544"/>
              <a:gd name="T72" fmla="*/ 131 w 287"/>
              <a:gd name="T73" fmla="*/ 466 h 544"/>
              <a:gd name="T74" fmla="*/ 142 w 287"/>
              <a:gd name="T75" fmla="*/ 491 h 544"/>
              <a:gd name="T76" fmla="*/ 145 w 287"/>
              <a:gd name="T77" fmla="*/ 510 h 544"/>
              <a:gd name="T78" fmla="*/ 148 w 287"/>
              <a:gd name="T79" fmla="*/ 524 h 544"/>
              <a:gd name="T80" fmla="*/ 150 w 287"/>
              <a:gd name="T81" fmla="*/ 538 h 544"/>
              <a:gd name="T82" fmla="*/ 159 w 287"/>
              <a:gd name="T83" fmla="*/ 538 h 544"/>
              <a:gd name="T84" fmla="*/ 159 w 287"/>
              <a:gd name="T85" fmla="*/ 535 h 544"/>
              <a:gd name="T86" fmla="*/ 167 w 287"/>
              <a:gd name="T87" fmla="*/ 535 h 544"/>
              <a:gd name="T88" fmla="*/ 184 w 287"/>
              <a:gd name="T89" fmla="*/ 521 h 544"/>
              <a:gd name="T90" fmla="*/ 217 w 287"/>
              <a:gd name="T91" fmla="*/ 533 h 544"/>
              <a:gd name="T92" fmla="*/ 215 w 287"/>
              <a:gd name="T93" fmla="*/ 516 h 544"/>
              <a:gd name="T94" fmla="*/ 231 w 287"/>
              <a:gd name="T95" fmla="*/ 499 h 544"/>
              <a:gd name="T96" fmla="*/ 240 w 287"/>
              <a:gd name="T97" fmla="*/ 482 h 5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7"/>
              <a:gd name="T148" fmla="*/ 0 h 544"/>
              <a:gd name="T149" fmla="*/ 287 w 287"/>
              <a:gd name="T150" fmla="*/ 544 h 5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7" h="544">
                <a:moveTo>
                  <a:pt x="248" y="463"/>
                </a:moveTo>
                <a:lnTo>
                  <a:pt x="245" y="460"/>
                </a:lnTo>
                <a:lnTo>
                  <a:pt x="242" y="457"/>
                </a:lnTo>
                <a:lnTo>
                  <a:pt x="242" y="455"/>
                </a:lnTo>
                <a:lnTo>
                  <a:pt x="245" y="455"/>
                </a:lnTo>
                <a:lnTo>
                  <a:pt x="248" y="455"/>
                </a:lnTo>
                <a:lnTo>
                  <a:pt x="248" y="449"/>
                </a:lnTo>
                <a:lnTo>
                  <a:pt x="254" y="438"/>
                </a:lnTo>
                <a:lnTo>
                  <a:pt x="248" y="435"/>
                </a:lnTo>
                <a:lnTo>
                  <a:pt x="251" y="432"/>
                </a:lnTo>
                <a:lnTo>
                  <a:pt x="251" y="427"/>
                </a:lnTo>
                <a:lnTo>
                  <a:pt x="251" y="424"/>
                </a:lnTo>
                <a:lnTo>
                  <a:pt x="256" y="415"/>
                </a:lnTo>
                <a:lnTo>
                  <a:pt x="262" y="418"/>
                </a:lnTo>
                <a:lnTo>
                  <a:pt x="262" y="415"/>
                </a:lnTo>
                <a:lnTo>
                  <a:pt x="262" y="410"/>
                </a:lnTo>
                <a:lnTo>
                  <a:pt x="268" y="404"/>
                </a:lnTo>
                <a:lnTo>
                  <a:pt x="273" y="399"/>
                </a:lnTo>
                <a:lnTo>
                  <a:pt x="276" y="390"/>
                </a:lnTo>
                <a:lnTo>
                  <a:pt x="279" y="382"/>
                </a:lnTo>
                <a:lnTo>
                  <a:pt x="284" y="379"/>
                </a:lnTo>
                <a:lnTo>
                  <a:pt x="284" y="376"/>
                </a:lnTo>
                <a:lnTo>
                  <a:pt x="284" y="374"/>
                </a:lnTo>
                <a:lnTo>
                  <a:pt x="279" y="343"/>
                </a:lnTo>
                <a:lnTo>
                  <a:pt x="276" y="337"/>
                </a:lnTo>
                <a:lnTo>
                  <a:pt x="279" y="332"/>
                </a:lnTo>
                <a:lnTo>
                  <a:pt x="282" y="326"/>
                </a:lnTo>
                <a:lnTo>
                  <a:pt x="279" y="321"/>
                </a:lnTo>
                <a:lnTo>
                  <a:pt x="279" y="318"/>
                </a:lnTo>
                <a:lnTo>
                  <a:pt x="284" y="315"/>
                </a:lnTo>
                <a:lnTo>
                  <a:pt x="287" y="81"/>
                </a:lnTo>
                <a:lnTo>
                  <a:pt x="284" y="78"/>
                </a:lnTo>
                <a:lnTo>
                  <a:pt x="279" y="64"/>
                </a:lnTo>
                <a:lnTo>
                  <a:pt x="276" y="47"/>
                </a:lnTo>
                <a:lnTo>
                  <a:pt x="273" y="44"/>
                </a:lnTo>
                <a:lnTo>
                  <a:pt x="270" y="42"/>
                </a:lnTo>
                <a:lnTo>
                  <a:pt x="265" y="25"/>
                </a:lnTo>
                <a:lnTo>
                  <a:pt x="265" y="17"/>
                </a:lnTo>
                <a:lnTo>
                  <a:pt x="265" y="5"/>
                </a:lnTo>
                <a:lnTo>
                  <a:pt x="265" y="3"/>
                </a:lnTo>
                <a:lnTo>
                  <a:pt x="134" y="3"/>
                </a:lnTo>
                <a:lnTo>
                  <a:pt x="61" y="0"/>
                </a:lnTo>
                <a:lnTo>
                  <a:pt x="61" y="5"/>
                </a:lnTo>
                <a:lnTo>
                  <a:pt x="69" y="11"/>
                </a:lnTo>
                <a:lnTo>
                  <a:pt x="78" y="19"/>
                </a:lnTo>
                <a:lnTo>
                  <a:pt x="78" y="28"/>
                </a:lnTo>
                <a:lnTo>
                  <a:pt x="83" y="31"/>
                </a:lnTo>
                <a:lnTo>
                  <a:pt x="92" y="39"/>
                </a:lnTo>
                <a:lnTo>
                  <a:pt x="97" y="44"/>
                </a:lnTo>
                <a:lnTo>
                  <a:pt x="97" y="53"/>
                </a:lnTo>
                <a:lnTo>
                  <a:pt x="92" y="70"/>
                </a:lnTo>
                <a:lnTo>
                  <a:pt x="89" y="75"/>
                </a:lnTo>
                <a:lnTo>
                  <a:pt x="86" y="78"/>
                </a:lnTo>
                <a:lnTo>
                  <a:pt x="83" y="86"/>
                </a:lnTo>
                <a:lnTo>
                  <a:pt x="81" y="95"/>
                </a:lnTo>
                <a:lnTo>
                  <a:pt x="58" y="106"/>
                </a:lnTo>
                <a:lnTo>
                  <a:pt x="44" y="109"/>
                </a:lnTo>
                <a:lnTo>
                  <a:pt x="36" y="109"/>
                </a:lnTo>
                <a:lnTo>
                  <a:pt x="30" y="117"/>
                </a:lnTo>
                <a:lnTo>
                  <a:pt x="28" y="128"/>
                </a:lnTo>
                <a:lnTo>
                  <a:pt x="28" y="131"/>
                </a:lnTo>
                <a:lnTo>
                  <a:pt x="30" y="134"/>
                </a:lnTo>
                <a:lnTo>
                  <a:pt x="39" y="142"/>
                </a:lnTo>
                <a:lnTo>
                  <a:pt x="39" y="148"/>
                </a:lnTo>
                <a:lnTo>
                  <a:pt x="39" y="153"/>
                </a:lnTo>
                <a:lnTo>
                  <a:pt x="33" y="162"/>
                </a:lnTo>
                <a:lnTo>
                  <a:pt x="28" y="167"/>
                </a:lnTo>
                <a:lnTo>
                  <a:pt x="28" y="176"/>
                </a:lnTo>
                <a:lnTo>
                  <a:pt x="28" y="181"/>
                </a:lnTo>
                <a:lnTo>
                  <a:pt x="25" y="184"/>
                </a:lnTo>
                <a:lnTo>
                  <a:pt x="14" y="190"/>
                </a:lnTo>
                <a:lnTo>
                  <a:pt x="8" y="192"/>
                </a:lnTo>
                <a:lnTo>
                  <a:pt x="5" y="195"/>
                </a:lnTo>
                <a:lnTo>
                  <a:pt x="8" y="203"/>
                </a:lnTo>
                <a:lnTo>
                  <a:pt x="8" y="212"/>
                </a:lnTo>
                <a:lnTo>
                  <a:pt x="2" y="212"/>
                </a:lnTo>
                <a:lnTo>
                  <a:pt x="0" y="220"/>
                </a:lnTo>
                <a:lnTo>
                  <a:pt x="0" y="226"/>
                </a:lnTo>
                <a:lnTo>
                  <a:pt x="0" y="240"/>
                </a:lnTo>
                <a:lnTo>
                  <a:pt x="2" y="259"/>
                </a:lnTo>
                <a:lnTo>
                  <a:pt x="8" y="276"/>
                </a:lnTo>
                <a:lnTo>
                  <a:pt x="39" y="309"/>
                </a:lnTo>
                <a:lnTo>
                  <a:pt x="50" y="318"/>
                </a:lnTo>
                <a:lnTo>
                  <a:pt x="53" y="326"/>
                </a:lnTo>
                <a:lnTo>
                  <a:pt x="56" y="340"/>
                </a:lnTo>
                <a:lnTo>
                  <a:pt x="58" y="351"/>
                </a:lnTo>
                <a:lnTo>
                  <a:pt x="58" y="357"/>
                </a:lnTo>
                <a:lnTo>
                  <a:pt x="61" y="360"/>
                </a:lnTo>
                <a:lnTo>
                  <a:pt x="64" y="360"/>
                </a:lnTo>
                <a:lnTo>
                  <a:pt x="67" y="357"/>
                </a:lnTo>
                <a:lnTo>
                  <a:pt x="72" y="351"/>
                </a:lnTo>
                <a:lnTo>
                  <a:pt x="78" y="351"/>
                </a:lnTo>
                <a:lnTo>
                  <a:pt x="86" y="354"/>
                </a:lnTo>
                <a:lnTo>
                  <a:pt x="92" y="360"/>
                </a:lnTo>
                <a:lnTo>
                  <a:pt x="97" y="362"/>
                </a:lnTo>
                <a:lnTo>
                  <a:pt x="97" y="368"/>
                </a:lnTo>
                <a:lnTo>
                  <a:pt x="95" y="371"/>
                </a:lnTo>
                <a:lnTo>
                  <a:pt x="92" y="379"/>
                </a:lnTo>
                <a:lnTo>
                  <a:pt x="95" y="385"/>
                </a:lnTo>
                <a:lnTo>
                  <a:pt x="92" y="393"/>
                </a:lnTo>
                <a:lnTo>
                  <a:pt x="86" y="402"/>
                </a:lnTo>
                <a:lnTo>
                  <a:pt x="81" y="410"/>
                </a:lnTo>
                <a:lnTo>
                  <a:pt x="81" y="418"/>
                </a:lnTo>
                <a:lnTo>
                  <a:pt x="81" y="424"/>
                </a:lnTo>
                <a:lnTo>
                  <a:pt x="86" y="429"/>
                </a:lnTo>
                <a:lnTo>
                  <a:pt x="97" y="441"/>
                </a:lnTo>
                <a:lnTo>
                  <a:pt x="103" y="446"/>
                </a:lnTo>
                <a:lnTo>
                  <a:pt x="111" y="449"/>
                </a:lnTo>
                <a:lnTo>
                  <a:pt x="111" y="457"/>
                </a:lnTo>
                <a:lnTo>
                  <a:pt x="117" y="455"/>
                </a:lnTo>
                <a:lnTo>
                  <a:pt x="131" y="466"/>
                </a:lnTo>
                <a:lnTo>
                  <a:pt x="139" y="477"/>
                </a:lnTo>
                <a:lnTo>
                  <a:pt x="142" y="482"/>
                </a:lnTo>
                <a:lnTo>
                  <a:pt x="142" y="491"/>
                </a:lnTo>
                <a:lnTo>
                  <a:pt x="148" y="502"/>
                </a:lnTo>
                <a:lnTo>
                  <a:pt x="148" y="508"/>
                </a:lnTo>
                <a:lnTo>
                  <a:pt x="145" y="510"/>
                </a:lnTo>
                <a:lnTo>
                  <a:pt x="142" y="513"/>
                </a:lnTo>
                <a:lnTo>
                  <a:pt x="142" y="516"/>
                </a:lnTo>
                <a:lnTo>
                  <a:pt x="148" y="524"/>
                </a:lnTo>
                <a:lnTo>
                  <a:pt x="150" y="533"/>
                </a:lnTo>
                <a:lnTo>
                  <a:pt x="150" y="535"/>
                </a:lnTo>
                <a:lnTo>
                  <a:pt x="150" y="538"/>
                </a:lnTo>
                <a:lnTo>
                  <a:pt x="159" y="544"/>
                </a:lnTo>
                <a:lnTo>
                  <a:pt x="159" y="541"/>
                </a:lnTo>
                <a:lnTo>
                  <a:pt x="159" y="538"/>
                </a:lnTo>
                <a:lnTo>
                  <a:pt x="156" y="538"/>
                </a:lnTo>
                <a:lnTo>
                  <a:pt x="156" y="535"/>
                </a:lnTo>
                <a:lnTo>
                  <a:pt x="159" y="535"/>
                </a:lnTo>
                <a:lnTo>
                  <a:pt x="164" y="538"/>
                </a:lnTo>
                <a:lnTo>
                  <a:pt x="167" y="541"/>
                </a:lnTo>
                <a:lnTo>
                  <a:pt x="167" y="535"/>
                </a:lnTo>
                <a:lnTo>
                  <a:pt x="170" y="530"/>
                </a:lnTo>
                <a:lnTo>
                  <a:pt x="178" y="521"/>
                </a:lnTo>
                <a:lnTo>
                  <a:pt x="184" y="521"/>
                </a:lnTo>
                <a:lnTo>
                  <a:pt x="201" y="530"/>
                </a:lnTo>
                <a:lnTo>
                  <a:pt x="215" y="535"/>
                </a:lnTo>
                <a:lnTo>
                  <a:pt x="217" y="533"/>
                </a:lnTo>
                <a:lnTo>
                  <a:pt x="220" y="527"/>
                </a:lnTo>
                <a:lnTo>
                  <a:pt x="217" y="521"/>
                </a:lnTo>
                <a:lnTo>
                  <a:pt x="215" y="516"/>
                </a:lnTo>
                <a:lnTo>
                  <a:pt x="215" y="508"/>
                </a:lnTo>
                <a:lnTo>
                  <a:pt x="217" y="502"/>
                </a:lnTo>
                <a:lnTo>
                  <a:pt x="231" y="499"/>
                </a:lnTo>
                <a:lnTo>
                  <a:pt x="245" y="496"/>
                </a:lnTo>
                <a:lnTo>
                  <a:pt x="242" y="488"/>
                </a:lnTo>
                <a:lnTo>
                  <a:pt x="240" y="482"/>
                </a:lnTo>
                <a:lnTo>
                  <a:pt x="240" y="477"/>
                </a:lnTo>
                <a:lnTo>
                  <a:pt x="248" y="463"/>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39" name="Freeform 164">
            <a:extLst>
              <a:ext uri="{FF2B5EF4-FFF2-40B4-BE49-F238E27FC236}">
                <a16:creationId xmlns:a16="http://schemas.microsoft.com/office/drawing/2014/main" xmlns="" id="{3BDC5647-BA4F-4383-B540-9E790637DDC1}"/>
              </a:ext>
            </a:extLst>
          </p:cNvPr>
          <p:cNvSpPr>
            <a:spLocks/>
          </p:cNvSpPr>
          <p:nvPr/>
        </p:nvSpPr>
        <p:spPr bwMode="auto">
          <a:xfrm>
            <a:off x="18151960" y="3838787"/>
            <a:ext cx="1171524" cy="1295364"/>
          </a:xfrm>
          <a:custGeom>
            <a:avLst/>
            <a:gdLst>
              <a:gd name="T0" fmla="*/ 187 w 399"/>
              <a:gd name="T1" fmla="*/ 45 h 455"/>
              <a:gd name="T2" fmla="*/ 215 w 399"/>
              <a:gd name="T3" fmla="*/ 70 h 455"/>
              <a:gd name="T4" fmla="*/ 279 w 399"/>
              <a:gd name="T5" fmla="*/ 89 h 455"/>
              <a:gd name="T6" fmla="*/ 343 w 399"/>
              <a:gd name="T7" fmla="*/ 109 h 455"/>
              <a:gd name="T8" fmla="*/ 346 w 399"/>
              <a:gd name="T9" fmla="*/ 120 h 455"/>
              <a:gd name="T10" fmla="*/ 366 w 399"/>
              <a:gd name="T11" fmla="*/ 134 h 455"/>
              <a:gd name="T12" fmla="*/ 363 w 399"/>
              <a:gd name="T13" fmla="*/ 159 h 455"/>
              <a:gd name="T14" fmla="*/ 369 w 399"/>
              <a:gd name="T15" fmla="*/ 165 h 455"/>
              <a:gd name="T16" fmla="*/ 371 w 399"/>
              <a:gd name="T17" fmla="*/ 179 h 455"/>
              <a:gd name="T18" fmla="*/ 377 w 399"/>
              <a:gd name="T19" fmla="*/ 204 h 455"/>
              <a:gd name="T20" fmla="*/ 363 w 399"/>
              <a:gd name="T21" fmla="*/ 212 h 455"/>
              <a:gd name="T22" fmla="*/ 352 w 399"/>
              <a:gd name="T23" fmla="*/ 231 h 455"/>
              <a:gd name="T24" fmla="*/ 357 w 399"/>
              <a:gd name="T25" fmla="*/ 248 h 455"/>
              <a:gd name="T26" fmla="*/ 369 w 399"/>
              <a:gd name="T27" fmla="*/ 237 h 455"/>
              <a:gd name="T28" fmla="*/ 383 w 399"/>
              <a:gd name="T29" fmla="*/ 220 h 455"/>
              <a:gd name="T30" fmla="*/ 391 w 399"/>
              <a:gd name="T31" fmla="*/ 215 h 455"/>
              <a:gd name="T32" fmla="*/ 399 w 399"/>
              <a:gd name="T33" fmla="*/ 223 h 455"/>
              <a:gd name="T34" fmla="*/ 385 w 399"/>
              <a:gd name="T35" fmla="*/ 268 h 455"/>
              <a:gd name="T36" fmla="*/ 388 w 399"/>
              <a:gd name="T37" fmla="*/ 284 h 455"/>
              <a:gd name="T38" fmla="*/ 374 w 399"/>
              <a:gd name="T39" fmla="*/ 304 h 455"/>
              <a:gd name="T40" fmla="*/ 374 w 399"/>
              <a:gd name="T41" fmla="*/ 329 h 455"/>
              <a:gd name="T42" fmla="*/ 360 w 399"/>
              <a:gd name="T43" fmla="*/ 368 h 455"/>
              <a:gd name="T44" fmla="*/ 360 w 399"/>
              <a:gd name="T45" fmla="*/ 396 h 455"/>
              <a:gd name="T46" fmla="*/ 363 w 399"/>
              <a:gd name="T47" fmla="*/ 418 h 455"/>
              <a:gd name="T48" fmla="*/ 366 w 399"/>
              <a:gd name="T49" fmla="*/ 455 h 455"/>
              <a:gd name="T50" fmla="*/ 157 w 399"/>
              <a:gd name="T51" fmla="*/ 441 h 455"/>
              <a:gd name="T52" fmla="*/ 134 w 399"/>
              <a:gd name="T53" fmla="*/ 432 h 455"/>
              <a:gd name="T54" fmla="*/ 123 w 399"/>
              <a:gd name="T55" fmla="*/ 396 h 455"/>
              <a:gd name="T56" fmla="*/ 131 w 399"/>
              <a:gd name="T57" fmla="*/ 379 h 455"/>
              <a:gd name="T58" fmla="*/ 120 w 399"/>
              <a:gd name="T59" fmla="*/ 360 h 455"/>
              <a:gd name="T60" fmla="*/ 117 w 399"/>
              <a:gd name="T61" fmla="*/ 326 h 455"/>
              <a:gd name="T62" fmla="*/ 95 w 399"/>
              <a:gd name="T63" fmla="*/ 301 h 455"/>
              <a:gd name="T64" fmla="*/ 56 w 399"/>
              <a:gd name="T65" fmla="*/ 262 h 455"/>
              <a:gd name="T66" fmla="*/ 23 w 399"/>
              <a:gd name="T67" fmla="*/ 240 h 455"/>
              <a:gd name="T68" fmla="*/ 11 w 399"/>
              <a:gd name="T69" fmla="*/ 206 h 455"/>
              <a:gd name="T70" fmla="*/ 9 w 399"/>
              <a:gd name="T71" fmla="*/ 181 h 455"/>
              <a:gd name="T72" fmla="*/ 9 w 399"/>
              <a:gd name="T73" fmla="*/ 145 h 455"/>
              <a:gd name="T74" fmla="*/ 0 w 399"/>
              <a:gd name="T75" fmla="*/ 142 h 455"/>
              <a:gd name="T76" fmla="*/ 25 w 399"/>
              <a:gd name="T77" fmla="*/ 100 h 455"/>
              <a:gd name="T78" fmla="*/ 53 w 399"/>
              <a:gd name="T79" fmla="*/ 25 h 455"/>
              <a:gd name="T80" fmla="*/ 64 w 399"/>
              <a:gd name="T81" fmla="*/ 28 h 455"/>
              <a:gd name="T82" fmla="*/ 101 w 399"/>
              <a:gd name="T83" fmla="*/ 22 h 455"/>
              <a:gd name="T84" fmla="*/ 123 w 399"/>
              <a:gd name="T85" fmla="*/ 11 h 455"/>
              <a:gd name="T86" fmla="*/ 129 w 399"/>
              <a:gd name="T87" fmla="*/ 11 h 455"/>
              <a:gd name="T88" fmla="*/ 143 w 399"/>
              <a:gd name="T89" fmla="*/ 3 h 455"/>
              <a:gd name="T90" fmla="*/ 151 w 399"/>
              <a:gd name="T91" fmla="*/ 6 h 455"/>
              <a:gd name="T92" fmla="*/ 148 w 399"/>
              <a:gd name="T93" fmla="*/ 17 h 455"/>
              <a:gd name="T94" fmla="*/ 143 w 399"/>
              <a:gd name="T95" fmla="*/ 33 h 455"/>
              <a:gd name="T96" fmla="*/ 154 w 399"/>
              <a:gd name="T97" fmla="*/ 31 h 455"/>
              <a:gd name="T98" fmla="*/ 173 w 399"/>
              <a:gd name="T99" fmla="*/ 39 h 4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9"/>
              <a:gd name="T151" fmla="*/ 0 h 455"/>
              <a:gd name="T152" fmla="*/ 399 w 399"/>
              <a:gd name="T153" fmla="*/ 455 h 4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9" h="455">
                <a:moveTo>
                  <a:pt x="179" y="42"/>
                </a:moveTo>
                <a:lnTo>
                  <a:pt x="182" y="45"/>
                </a:lnTo>
                <a:lnTo>
                  <a:pt x="184" y="45"/>
                </a:lnTo>
                <a:lnTo>
                  <a:pt x="187" y="45"/>
                </a:lnTo>
                <a:lnTo>
                  <a:pt x="190" y="47"/>
                </a:lnTo>
                <a:lnTo>
                  <a:pt x="196" y="56"/>
                </a:lnTo>
                <a:lnTo>
                  <a:pt x="198" y="67"/>
                </a:lnTo>
                <a:lnTo>
                  <a:pt x="215" y="70"/>
                </a:lnTo>
                <a:lnTo>
                  <a:pt x="232" y="75"/>
                </a:lnTo>
                <a:lnTo>
                  <a:pt x="251" y="78"/>
                </a:lnTo>
                <a:lnTo>
                  <a:pt x="265" y="84"/>
                </a:lnTo>
                <a:lnTo>
                  <a:pt x="279" y="89"/>
                </a:lnTo>
                <a:lnTo>
                  <a:pt x="293" y="98"/>
                </a:lnTo>
                <a:lnTo>
                  <a:pt x="335" y="103"/>
                </a:lnTo>
                <a:lnTo>
                  <a:pt x="338" y="103"/>
                </a:lnTo>
                <a:lnTo>
                  <a:pt x="343" y="109"/>
                </a:lnTo>
                <a:lnTo>
                  <a:pt x="346" y="112"/>
                </a:lnTo>
                <a:lnTo>
                  <a:pt x="343" y="114"/>
                </a:lnTo>
                <a:lnTo>
                  <a:pt x="343" y="120"/>
                </a:lnTo>
                <a:lnTo>
                  <a:pt x="346" y="120"/>
                </a:lnTo>
                <a:lnTo>
                  <a:pt x="352" y="123"/>
                </a:lnTo>
                <a:lnTo>
                  <a:pt x="357" y="126"/>
                </a:lnTo>
                <a:lnTo>
                  <a:pt x="366" y="131"/>
                </a:lnTo>
                <a:lnTo>
                  <a:pt x="366" y="134"/>
                </a:lnTo>
                <a:lnTo>
                  <a:pt x="363" y="137"/>
                </a:lnTo>
                <a:lnTo>
                  <a:pt x="369" y="139"/>
                </a:lnTo>
                <a:lnTo>
                  <a:pt x="366" y="148"/>
                </a:lnTo>
                <a:lnTo>
                  <a:pt x="363" y="159"/>
                </a:lnTo>
                <a:lnTo>
                  <a:pt x="360" y="162"/>
                </a:lnTo>
                <a:lnTo>
                  <a:pt x="360" y="167"/>
                </a:lnTo>
                <a:lnTo>
                  <a:pt x="366" y="167"/>
                </a:lnTo>
                <a:lnTo>
                  <a:pt x="369" y="165"/>
                </a:lnTo>
                <a:lnTo>
                  <a:pt x="374" y="165"/>
                </a:lnTo>
                <a:lnTo>
                  <a:pt x="377" y="167"/>
                </a:lnTo>
                <a:lnTo>
                  <a:pt x="374" y="176"/>
                </a:lnTo>
                <a:lnTo>
                  <a:pt x="371" y="179"/>
                </a:lnTo>
                <a:lnTo>
                  <a:pt x="371" y="184"/>
                </a:lnTo>
                <a:lnTo>
                  <a:pt x="380" y="192"/>
                </a:lnTo>
                <a:lnTo>
                  <a:pt x="380" y="195"/>
                </a:lnTo>
                <a:lnTo>
                  <a:pt x="377" y="204"/>
                </a:lnTo>
                <a:lnTo>
                  <a:pt x="374" y="204"/>
                </a:lnTo>
                <a:lnTo>
                  <a:pt x="371" y="206"/>
                </a:lnTo>
                <a:lnTo>
                  <a:pt x="363" y="209"/>
                </a:lnTo>
                <a:lnTo>
                  <a:pt x="363" y="212"/>
                </a:lnTo>
                <a:lnTo>
                  <a:pt x="363" y="215"/>
                </a:lnTo>
                <a:lnTo>
                  <a:pt x="357" y="220"/>
                </a:lnTo>
                <a:lnTo>
                  <a:pt x="357" y="226"/>
                </a:lnTo>
                <a:lnTo>
                  <a:pt x="352" y="231"/>
                </a:lnTo>
                <a:lnTo>
                  <a:pt x="352" y="237"/>
                </a:lnTo>
                <a:lnTo>
                  <a:pt x="349" y="245"/>
                </a:lnTo>
                <a:lnTo>
                  <a:pt x="352" y="248"/>
                </a:lnTo>
                <a:lnTo>
                  <a:pt x="357" y="248"/>
                </a:lnTo>
                <a:lnTo>
                  <a:pt x="357" y="245"/>
                </a:lnTo>
                <a:lnTo>
                  <a:pt x="360" y="243"/>
                </a:lnTo>
                <a:lnTo>
                  <a:pt x="366" y="240"/>
                </a:lnTo>
                <a:lnTo>
                  <a:pt x="369" y="237"/>
                </a:lnTo>
                <a:lnTo>
                  <a:pt x="374" y="226"/>
                </a:lnTo>
                <a:lnTo>
                  <a:pt x="377" y="220"/>
                </a:lnTo>
                <a:lnTo>
                  <a:pt x="383" y="218"/>
                </a:lnTo>
                <a:lnTo>
                  <a:pt x="383" y="220"/>
                </a:lnTo>
                <a:lnTo>
                  <a:pt x="385" y="218"/>
                </a:lnTo>
                <a:lnTo>
                  <a:pt x="388" y="215"/>
                </a:lnTo>
                <a:lnTo>
                  <a:pt x="388" y="218"/>
                </a:lnTo>
                <a:lnTo>
                  <a:pt x="391" y="215"/>
                </a:lnTo>
                <a:lnTo>
                  <a:pt x="394" y="215"/>
                </a:lnTo>
                <a:lnTo>
                  <a:pt x="394" y="218"/>
                </a:lnTo>
                <a:lnTo>
                  <a:pt x="396" y="220"/>
                </a:lnTo>
                <a:lnTo>
                  <a:pt x="399" y="223"/>
                </a:lnTo>
                <a:lnTo>
                  <a:pt x="399" y="229"/>
                </a:lnTo>
                <a:lnTo>
                  <a:pt x="396" y="237"/>
                </a:lnTo>
                <a:lnTo>
                  <a:pt x="391" y="248"/>
                </a:lnTo>
                <a:lnTo>
                  <a:pt x="385" y="268"/>
                </a:lnTo>
                <a:lnTo>
                  <a:pt x="385" y="271"/>
                </a:lnTo>
                <a:lnTo>
                  <a:pt x="385" y="279"/>
                </a:lnTo>
                <a:lnTo>
                  <a:pt x="388" y="282"/>
                </a:lnTo>
                <a:lnTo>
                  <a:pt x="388" y="284"/>
                </a:lnTo>
                <a:lnTo>
                  <a:pt x="385" y="287"/>
                </a:lnTo>
                <a:lnTo>
                  <a:pt x="383" y="290"/>
                </a:lnTo>
                <a:lnTo>
                  <a:pt x="377" y="293"/>
                </a:lnTo>
                <a:lnTo>
                  <a:pt x="374" y="304"/>
                </a:lnTo>
                <a:lnTo>
                  <a:pt x="371" y="312"/>
                </a:lnTo>
                <a:lnTo>
                  <a:pt x="371" y="318"/>
                </a:lnTo>
                <a:lnTo>
                  <a:pt x="371" y="324"/>
                </a:lnTo>
                <a:lnTo>
                  <a:pt x="374" y="329"/>
                </a:lnTo>
                <a:lnTo>
                  <a:pt x="374" y="337"/>
                </a:lnTo>
                <a:lnTo>
                  <a:pt x="366" y="349"/>
                </a:lnTo>
                <a:lnTo>
                  <a:pt x="366" y="357"/>
                </a:lnTo>
                <a:lnTo>
                  <a:pt x="360" y="368"/>
                </a:lnTo>
                <a:lnTo>
                  <a:pt x="357" y="382"/>
                </a:lnTo>
                <a:lnTo>
                  <a:pt x="360" y="388"/>
                </a:lnTo>
                <a:lnTo>
                  <a:pt x="360" y="393"/>
                </a:lnTo>
                <a:lnTo>
                  <a:pt x="360" y="396"/>
                </a:lnTo>
                <a:lnTo>
                  <a:pt x="360" y="402"/>
                </a:lnTo>
                <a:lnTo>
                  <a:pt x="363" y="407"/>
                </a:lnTo>
                <a:lnTo>
                  <a:pt x="363" y="413"/>
                </a:lnTo>
                <a:lnTo>
                  <a:pt x="363" y="418"/>
                </a:lnTo>
                <a:lnTo>
                  <a:pt x="366" y="421"/>
                </a:lnTo>
                <a:lnTo>
                  <a:pt x="369" y="427"/>
                </a:lnTo>
                <a:lnTo>
                  <a:pt x="366" y="441"/>
                </a:lnTo>
                <a:lnTo>
                  <a:pt x="366" y="455"/>
                </a:lnTo>
                <a:lnTo>
                  <a:pt x="235" y="455"/>
                </a:lnTo>
                <a:lnTo>
                  <a:pt x="162" y="452"/>
                </a:lnTo>
                <a:lnTo>
                  <a:pt x="162" y="449"/>
                </a:lnTo>
                <a:lnTo>
                  <a:pt x="157" y="441"/>
                </a:lnTo>
                <a:lnTo>
                  <a:pt x="154" y="438"/>
                </a:lnTo>
                <a:lnTo>
                  <a:pt x="145" y="435"/>
                </a:lnTo>
                <a:lnTo>
                  <a:pt x="140" y="432"/>
                </a:lnTo>
                <a:lnTo>
                  <a:pt x="134" y="432"/>
                </a:lnTo>
                <a:lnTo>
                  <a:pt x="131" y="427"/>
                </a:lnTo>
                <a:lnTo>
                  <a:pt x="129" y="418"/>
                </a:lnTo>
                <a:lnTo>
                  <a:pt x="126" y="404"/>
                </a:lnTo>
                <a:lnTo>
                  <a:pt x="123" y="396"/>
                </a:lnTo>
                <a:lnTo>
                  <a:pt x="123" y="393"/>
                </a:lnTo>
                <a:lnTo>
                  <a:pt x="123" y="390"/>
                </a:lnTo>
                <a:lnTo>
                  <a:pt x="129" y="382"/>
                </a:lnTo>
                <a:lnTo>
                  <a:pt x="131" y="379"/>
                </a:lnTo>
                <a:lnTo>
                  <a:pt x="129" y="374"/>
                </a:lnTo>
                <a:lnTo>
                  <a:pt x="126" y="371"/>
                </a:lnTo>
                <a:lnTo>
                  <a:pt x="120" y="368"/>
                </a:lnTo>
                <a:lnTo>
                  <a:pt x="120" y="360"/>
                </a:lnTo>
                <a:lnTo>
                  <a:pt x="117" y="354"/>
                </a:lnTo>
                <a:lnTo>
                  <a:pt x="117" y="343"/>
                </a:lnTo>
                <a:lnTo>
                  <a:pt x="117" y="332"/>
                </a:lnTo>
                <a:lnTo>
                  <a:pt x="117" y="326"/>
                </a:lnTo>
                <a:lnTo>
                  <a:pt x="115" y="318"/>
                </a:lnTo>
                <a:lnTo>
                  <a:pt x="112" y="312"/>
                </a:lnTo>
                <a:lnTo>
                  <a:pt x="103" y="304"/>
                </a:lnTo>
                <a:lnTo>
                  <a:pt x="95" y="301"/>
                </a:lnTo>
                <a:lnTo>
                  <a:pt x="78" y="287"/>
                </a:lnTo>
                <a:lnTo>
                  <a:pt x="73" y="279"/>
                </a:lnTo>
                <a:lnTo>
                  <a:pt x="67" y="271"/>
                </a:lnTo>
                <a:lnTo>
                  <a:pt x="56" y="262"/>
                </a:lnTo>
                <a:lnTo>
                  <a:pt x="48" y="257"/>
                </a:lnTo>
                <a:lnTo>
                  <a:pt x="39" y="248"/>
                </a:lnTo>
                <a:lnTo>
                  <a:pt x="31" y="245"/>
                </a:lnTo>
                <a:lnTo>
                  <a:pt x="23" y="240"/>
                </a:lnTo>
                <a:lnTo>
                  <a:pt x="14" y="234"/>
                </a:lnTo>
                <a:lnTo>
                  <a:pt x="6" y="229"/>
                </a:lnTo>
                <a:lnTo>
                  <a:pt x="9" y="218"/>
                </a:lnTo>
                <a:lnTo>
                  <a:pt x="11" y="206"/>
                </a:lnTo>
                <a:lnTo>
                  <a:pt x="9" y="201"/>
                </a:lnTo>
                <a:lnTo>
                  <a:pt x="6" y="195"/>
                </a:lnTo>
                <a:lnTo>
                  <a:pt x="11" y="190"/>
                </a:lnTo>
                <a:lnTo>
                  <a:pt x="9" y="181"/>
                </a:lnTo>
                <a:lnTo>
                  <a:pt x="9" y="173"/>
                </a:lnTo>
                <a:lnTo>
                  <a:pt x="11" y="167"/>
                </a:lnTo>
                <a:lnTo>
                  <a:pt x="17" y="159"/>
                </a:lnTo>
                <a:lnTo>
                  <a:pt x="9" y="145"/>
                </a:lnTo>
                <a:lnTo>
                  <a:pt x="6" y="145"/>
                </a:lnTo>
                <a:lnTo>
                  <a:pt x="3" y="145"/>
                </a:lnTo>
                <a:lnTo>
                  <a:pt x="0" y="145"/>
                </a:lnTo>
                <a:lnTo>
                  <a:pt x="0" y="142"/>
                </a:lnTo>
                <a:lnTo>
                  <a:pt x="0" y="134"/>
                </a:lnTo>
                <a:lnTo>
                  <a:pt x="3" y="126"/>
                </a:lnTo>
                <a:lnTo>
                  <a:pt x="11" y="112"/>
                </a:lnTo>
                <a:lnTo>
                  <a:pt x="25" y="100"/>
                </a:lnTo>
                <a:lnTo>
                  <a:pt x="42" y="92"/>
                </a:lnTo>
                <a:lnTo>
                  <a:pt x="42" y="31"/>
                </a:lnTo>
                <a:lnTo>
                  <a:pt x="48" y="31"/>
                </a:lnTo>
                <a:lnTo>
                  <a:pt x="53" y="25"/>
                </a:lnTo>
                <a:lnTo>
                  <a:pt x="56" y="20"/>
                </a:lnTo>
                <a:lnTo>
                  <a:pt x="59" y="25"/>
                </a:lnTo>
                <a:lnTo>
                  <a:pt x="62" y="28"/>
                </a:lnTo>
                <a:lnTo>
                  <a:pt x="64" y="28"/>
                </a:lnTo>
                <a:lnTo>
                  <a:pt x="67" y="31"/>
                </a:lnTo>
                <a:lnTo>
                  <a:pt x="81" y="28"/>
                </a:lnTo>
                <a:lnTo>
                  <a:pt x="92" y="22"/>
                </a:lnTo>
                <a:lnTo>
                  <a:pt x="101" y="22"/>
                </a:lnTo>
                <a:lnTo>
                  <a:pt x="109" y="20"/>
                </a:lnTo>
                <a:lnTo>
                  <a:pt x="115" y="14"/>
                </a:lnTo>
                <a:lnTo>
                  <a:pt x="120" y="8"/>
                </a:lnTo>
                <a:lnTo>
                  <a:pt x="123" y="11"/>
                </a:lnTo>
                <a:lnTo>
                  <a:pt x="120" y="11"/>
                </a:lnTo>
                <a:lnTo>
                  <a:pt x="123" y="11"/>
                </a:lnTo>
                <a:lnTo>
                  <a:pt x="126" y="11"/>
                </a:lnTo>
                <a:lnTo>
                  <a:pt x="129" y="11"/>
                </a:lnTo>
                <a:lnTo>
                  <a:pt x="129" y="8"/>
                </a:lnTo>
                <a:lnTo>
                  <a:pt x="131" y="8"/>
                </a:lnTo>
                <a:lnTo>
                  <a:pt x="137" y="3"/>
                </a:lnTo>
                <a:lnTo>
                  <a:pt x="143" y="3"/>
                </a:lnTo>
                <a:lnTo>
                  <a:pt x="145" y="0"/>
                </a:lnTo>
                <a:lnTo>
                  <a:pt x="148" y="3"/>
                </a:lnTo>
                <a:lnTo>
                  <a:pt x="151" y="3"/>
                </a:lnTo>
                <a:lnTo>
                  <a:pt x="151" y="6"/>
                </a:lnTo>
                <a:lnTo>
                  <a:pt x="154" y="8"/>
                </a:lnTo>
                <a:lnTo>
                  <a:pt x="151" y="8"/>
                </a:lnTo>
                <a:lnTo>
                  <a:pt x="151" y="14"/>
                </a:lnTo>
                <a:lnTo>
                  <a:pt x="148" y="17"/>
                </a:lnTo>
                <a:lnTo>
                  <a:pt x="145" y="20"/>
                </a:lnTo>
                <a:lnTo>
                  <a:pt x="145" y="22"/>
                </a:lnTo>
                <a:lnTo>
                  <a:pt x="145" y="28"/>
                </a:lnTo>
                <a:lnTo>
                  <a:pt x="143" y="33"/>
                </a:lnTo>
                <a:lnTo>
                  <a:pt x="140" y="39"/>
                </a:lnTo>
                <a:lnTo>
                  <a:pt x="148" y="36"/>
                </a:lnTo>
                <a:lnTo>
                  <a:pt x="154" y="33"/>
                </a:lnTo>
                <a:lnTo>
                  <a:pt x="154" y="31"/>
                </a:lnTo>
                <a:lnTo>
                  <a:pt x="154" y="28"/>
                </a:lnTo>
                <a:lnTo>
                  <a:pt x="159" y="33"/>
                </a:lnTo>
                <a:lnTo>
                  <a:pt x="168" y="39"/>
                </a:lnTo>
                <a:lnTo>
                  <a:pt x="173" y="39"/>
                </a:lnTo>
                <a:lnTo>
                  <a:pt x="173" y="42"/>
                </a:lnTo>
                <a:lnTo>
                  <a:pt x="176" y="42"/>
                </a:lnTo>
                <a:lnTo>
                  <a:pt x="179" y="42"/>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0" name="Freeform 165">
            <a:extLst>
              <a:ext uri="{FF2B5EF4-FFF2-40B4-BE49-F238E27FC236}">
                <a16:creationId xmlns:a16="http://schemas.microsoft.com/office/drawing/2014/main" xmlns="" id="{6B840505-336D-4206-85DB-7A1C7EF7D8E5}"/>
              </a:ext>
            </a:extLst>
          </p:cNvPr>
          <p:cNvSpPr>
            <a:spLocks/>
          </p:cNvSpPr>
          <p:nvPr/>
        </p:nvSpPr>
        <p:spPr bwMode="auto">
          <a:xfrm>
            <a:off x="17359200" y="4846609"/>
            <a:ext cx="1374119" cy="882557"/>
          </a:xfrm>
          <a:custGeom>
            <a:avLst/>
            <a:gdLst>
              <a:gd name="T0" fmla="*/ 432 w 468"/>
              <a:gd name="T1" fmla="*/ 95 h 310"/>
              <a:gd name="T2" fmla="*/ 424 w 468"/>
              <a:gd name="T3" fmla="*/ 84 h 310"/>
              <a:gd name="T4" fmla="*/ 410 w 468"/>
              <a:gd name="T5" fmla="*/ 78 h 310"/>
              <a:gd name="T6" fmla="*/ 401 w 468"/>
              <a:gd name="T7" fmla="*/ 73 h 310"/>
              <a:gd name="T8" fmla="*/ 396 w 468"/>
              <a:gd name="T9" fmla="*/ 50 h 310"/>
              <a:gd name="T10" fmla="*/ 393 w 468"/>
              <a:gd name="T11" fmla="*/ 39 h 310"/>
              <a:gd name="T12" fmla="*/ 399 w 468"/>
              <a:gd name="T13" fmla="*/ 28 h 310"/>
              <a:gd name="T14" fmla="*/ 399 w 468"/>
              <a:gd name="T15" fmla="*/ 20 h 310"/>
              <a:gd name="T16" fmla="*/ 390 w 468"/>
              <a:gd name="T17" fmla="*/ 14 h 310"/>
              <a:gd name="T18" fmla="*/ 387 w 468"/>
              <a:gd name="T19" fmla="*/ 0 h 310"/>
              <a:gd name="T20" fmla="*/ 2 w 468"/>
              <a:gd name="T21" fmla="*/ 0 h 310"/>
              <a:gd name="T22" fmla="*/ 8 w 468"/>
              <a:gd name="T23" fmla="*/ 17 h 310"/>
              <a:gd name="T24" fmla="*/ 5 w 468"/>
              <a:gd name="T25" fmla="*/ 23 h 310"/>
              <a:gd name="T26" fmla="*/ 11 w 468"/>
              <a:gd name="T27" fmla="*/ 28 h 310"/>
              <a:gd name="T28" fmla="*/ 11 w 468"/>
              <a:gd name="T29" fmla="*/ 50 h 310"/>
              <a:gd name="T30" fmla="*/ 0 w 468"/>
              <a:gd name="T31" fmla="*/ 73 h 310"/>
              <a:gd name="T32" fmla="*/ 2 w 468"/>
              <a:gd name="T33" fmla="*/ 81 h 310"/>
              <a:gd name="T34" fmla="*/ 11 w 468"/>
              <a:gd name="T35" fmla="*/ 92 h 310"/>
              <a:gd name="T36" fmla="*/ 16 w 468"/>
              <a:gd name="T37" fmla="*/ 101 h 310"/>
              <a:gd name="T38" fmla="*/ 19 w 468"/>
              <a:gd name="T39" fmla="*/ 106 h 310"/>
              <a:gd name="T40" fmla="*/ 19 w 468"/>
              <a:gd name="T41" fmla="*/ 117 h 310"/>
              <a:gd name="T42" fmla="*/ 22 w 468"/>
              <a:gd name="T43" fmla="*/ 129 h 310"/>
              <a:gd name="T44" fmla="*/ 27 w 468"/>
              <a:gd name="T45" fmla="*/ 145 h 310"/>
              <a:gd name="T46" fmla="*/ 36 w 468"/>
              <a:gd name="T47" fmla="*/ 151 h 310"/>
              <a:gd name="T48" fmla="*/ 36 w 468"/>
              <a:gd name="T49" fmla="*/ 159 h 310"/>
              <a:gd name="T50" fmla="*/ 41 w 468"/>
              <a:gd name="T51" fmla="*/ 170 h 310"/>
              <a:gd name="T52" fmla="*/ 39 w 468"/>
              <a:gd name="T53" fmla="*/ 193 h 310"/>
              <a:gd name="T54" fmla="*/ 47 w 468"/>
              <a:gd name="T55" fmla="*/ 195 h 310"/>
              <a:gd name="T56" fmla="*/ 53 w 468"/>
              <a:gd name="T57" fmla="*/ 204 h 310"/>
              <a:gd name="T58" fmla="*/ 50 w 468"/>
              <a:gd name="T59" fmla="*/ 218 h 310"/>
              <a:gd name="T60" fmla="*/ 55 w 468"/>
              <a:gd name="T61" fmla="*/ 221 h 310"/>
              <a:gd name="T62" fmla="*/ 53 w 468"/>
              <a:gd name="T63" fmla="*/ 226 h 310"/>
              <a:gd name="T64" fmla="*/ 58 w 468"/>
              <a:gd name="T65" fmla="*/ 232 h 310"/>
              <a:gd name="T66" fmla="*/ 58 w 468"/>
              <a:gd name="T67" fmla="*/ 257 h 310"/>
              <a:gd name="T68" fmla="*/ 55 w 468"/>
              <a:gd name="T69" fmla="*/ 276 h 310"/>
              <a:gd name="T70" fmla="*/ 61 w 468"/>
              <a:gd name="T71" fmla="*/ 282 h 310"/>
              <a:gd name="T72" fmla="*/ 189 w 468"/>
              <a:gd name="T73" fmla="*/ 290 h 310"/>
              <a:gd name="T74" fmla="*/ 318 w 468"/>
              <a:gd name="T75" fmla="*/ 290 h 310"/>
              <a:gd name="T76" fmla="*/ 373 w 468"/>
              <a:gd name="T77" fmla="*/ 310 h 310"/>
              <a:gd name="T78" fmla="*/ 379 w 468"/>
              <a:gd name="T79" fmla="*/ 301 h 310"/>
              <a:gd name="T80" fmla="*/ 379 w 468"/>
              <a:gd name="T81" fmla="*/ 290 h 310"/>
              <a:gd name="T82" fmla="*/ 396 w 468"/>
              <a:gd name="T83" fmla="*/ 282 h 310"/>
              <a:gd name="T84" fmla="*/ 399 w 468"/>
              <a:gd name="T85" fmla="*/ 274 h 310"/>
              <a:gd name="T86" fmla="*/ 404 w 468"/>
              <a:gd name="T87" fmla="*/ 260 h 310"/>
              <a:gd name="T88" fmla="*/ 410 w 468"/>
              <a:gd name="T89" fmla="*/ 246 h 310"/>
              <a:gd name="T90" fmla="*/ 401 w 468"/>
              <a:gd name="T91" fmla="*/ 232 h 310"/>
              <a:gd name="T92" fmla="*/ 399 w 468"/>
              <a:gd name="T93" fmla="*/ 226 h 310"/>
              <a:gd name="T94" fmla="*/ 407 w 468"/>
              <a:gd name="T95" fmla="*/ 207 h 310"/>
              <a:gd name="T96" fmla="*/ 429 w 468"/>
              <a:gd name="T97" fmla="*/ 204 h 310"/>
              <a:gd name="T98" fmla="*/ 454 w 468"/>
              <a:gd name="T99" fmla="*/ 184 h 310"/>
              <a:gd name="T100" fmla="*/ 460 w 468"/>
              <a:gd name="T101" fmla="*/ 173 h 310"/>
              <a:gd name="T102" fmla="*/ 468 w 468"/>
              <a:gd name="T103" fmla="*/ 151 h 310"/>
              <a:gd name="T104" fmla="*/ 463 w 468"/>
              <a:gd name="T105" fmla="*/ 137 h 310"/>
              <a:gd name="T106" fmla="*/ 449 w 468"/>
              <a:gd name="T107" fmla="*/ 126 h 310"/>
              <a:gd name="T108" fmla="*/ 440 w 468"/>
              <a:gd name="T109" fmla="*/ 109 h 310"/>
              <a:gd name="T110" fmla="*/ 432 w 468"/>
              <a:gd name="T111" fmla="*/ 98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8"/>
              <a:gd name="T169" fmla="*/ 0 h 310"/>
              <a:gd name="T170" fmla="*/ 468 w 468"/>
              <a:gd name="T171" fmla="*/ 310 h 3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8" h="310">
                <a:moveTo>
                  <a:pt x="432" y="98"/>
                </a:moveTo>
                <a:lnTo>
                  <a:pt x="432" y="95"/>
                </a:lnTo>
                <a:lnTo>
                  <a:pt x="427" y="87"/>
                </a:lnTo>
                <a:lnTo>
                  <a:pt x="424" y="84"/>
                </a:lnTo>
                <a:lnTo>
                  <a:pt x="415" y="81"/>
                </a:lnTo>
                <a:lnTo>
                  <a:pt x="410" y="78"/>
                </a:lnTo>
                <a:lnTo>
                  <a:pt x="404" y="78"/>
                </a:lnTo>
                <a:lnTo>
                  <a:pt x="401" y="73"/>
                </a:lnTo>
                <a:lnTo>
                  <a:pt x="399" y="64"/>
                </a:lnTo>
                <a:lnTo>
                  <a:pt x="396" y="50"/>
                </a:lnTo>
                <a:lnTo>
                  <a:pt x="393" y="42"/>
                </a:lnTo>
                <a:lnTo>
                  <a:pt x="393" y="39"/>
                </a:lnTo>
                <a:lnTo>
                  <a:pt x="393" y="36"/>
                </a:lnTo>
                <a:lnTo>
                  <a:pt x="399" y="28"/>
                </a:lnTo>
                <a:lnTo>
                  <a:pt x="401" y="25"/>
                </a:lnTo>
                <a:lnTo>
                  <a:pt x="399" y="20"/>
                </a:lnTo>
                <a:lnTo>
                  <a:pt x="396" y="17"/>
                </a:lnTo>
                <a:lnTo>
                  <a:pt x="390" y="14"/>
                </a:lnTo>
                <a:lnTo>
                  <a:pt x="390" y="6"/>
                </a:lnTo>
                <a:lnTo>
                  <a:pt x="387" y="0"/>
                </a:lnTo>
                <a:lnTo>
                  <a:pt x="14" y="0"/>
                </a:lnTo>
                <a:lnTo>
                  <a:pt x="2" y="0"/>
                </a:lnTo>
                <a:lnTo>
                  <a:pt x="8" y="11"/>
                </a:lnTo>
                <a:lnTo>
                  <a:pt x="8" y="17"/>
                </a:lnTo>
                <a:lnTo>
                  <a:pt x="8" y="20"/>
                </a:lnTo>
                <a:lnTo>
                  <a:pt x="5" y="23"/>
                </a:lnTo>
                <a:lnTo>
                  <a:pt x="5" y="28"/>
                </a:lnTo>
                <a:lnTo>
                  <a:pt x="11" y="28"/>
                </a:lnTo>
                <a:lnTo>
                  <a:pt x="14" y="42"/>
                </a:lnTo>
                <a:lnTo>
                  <a:pt x="11" y="50"/>
                </a:lnTo>
                <a:lnTo>
                  <a:pt x="5" y="62"/>
                </a:lnTo>
                <a:lnTo>
                  <a:pt x="0" y="73"/>
                </a:lnTo>
                <a:lnTo>
                  <a:pt x="2" y="78"/>
                </a:lnTo>
                <a:lnTo>
                  <a:pt x="2" y="81"/>
                </a:lnTo>
                <a:lnTo>
                  <a:pt x="8" y="87"/>
                </a:lnTo>
                <a:lnTo>
                  <a:pt x="11" y="92"/>
                </a:lnTo>
                <a:lnTo>
                  <a:pt x="11" y="98"/>
                </a:lnTo>
                <a:lnTo>
                  <a:pt x="16" y="101"/>
                </a:lnTo>
                <a:lnTo>
                  <a:pt x="19" y="103"/>
                </a:lnTo>
                <a:lnTo>
                  <a:pt x="19" y="106"/>
                </a:lnTo>
                <a:lnTo>
                  <a:pt x="16" y="115"/>
                </a:lnTo>
                <a:lnTo>
                  <a:pt x="19" y="117"/>
                </a:lnTo>
                <a:lnTo>
                  <a:pt x="22" y="123"/>
                </a:lnTo>
                <a:lnTo>
                  <a:pt x="22" y="129"/>
                </a:lnTo>
                <a:lnTo>
                  <a:pt x="25" y="137"/>
                </a:lnTo>
                <a:lnTo>
                  <a:pt x="27" y="145"/>
                </a:lnTo>
                <a:lnTo>
                  <a:pt x="33" y="148"/>
                </a:lnTo>
                <a:lnTo>
                  <a:pt x="36" y="151"/>
                </a:lnTo>
                <a:lnTo>
                  <a:pt x="36" y="154"/>
                </a:lnTo>
                <a:lnTo>
                  <a:pt x="36" y="159"/>
                </a:lnTo>
                <a:lnTo>
                  <a:pt x="39" y="165"/>
                </a:lnTo>
                <a:lnTo>
                  <a:pt x="41" y="170"/>
                </a:lnTo>
                <a:lnTo>
                  <a:pt x="39" y="184"/>
                </a:lnTo>
                <a:lnTo>
                  <a:pt x="39" y="193"/>
                </a:lnTo>
                <a:lnTo>
                  <a:pt x="41" y="195"/>
                </a:lnTo>
                <a:lnTo>
                  <a:pt x="47" y="195"/>
                </a:lnTo>
                <a:lnTo>
                  <a:pt x="47" y="201"/>
                </a:lnTo>
                <a:lnTo>
                  <a:pt x="53" y="204"/>
                </a:lnTo>
                <a:lnTo>
                  <a:pt x="50" y="209"/>
                </a:lnTo>
                <a:lnTo>
                  <a:pt x="50" y="218"/>
                </a:lnTo>
                <a:lnTo>
                  <a:pt x="55" y="218"/>
                </a:lnTo>
                <a:lnTo>
                  <a:pt x="55" y="221"/>
                </a:lnTo>
                <a:lnTo>
                  <a:pt x="53" y="223"/>
                </a:lnTo>
                <a:lnTo>
                  <a:pt x="53" y="226"/>
                </a:lnTo>
                <a:lnTo>
                  <a:pt x="53" y="229"/>
                </a:lnTo>
                <a:lnTo>
                  <a:pt x="58" y="232"/>
                </a:lnTo>
                <a:lnTo>
                  <a:pt x="55" y="246"/>
                </a:lnTo>
                <a:lnTo>
                  <a:pt x="58" y="257"/>
                </a:lnTo>
                <a:lnTo>
                  <a:pt x="58" y="271"/>
                </a:lnTo>
                <a:lnTo>
                  <a:pt x="55" y="276"/>
                </a:lnTo>
                <a:lnTo>
                  <a:pt x="58" y="279"/>
                </a:lnTo>
                <a:lnTo>
                  <a:pt x="61" y="282"/>
                </a:lnTo>
                <a:lnTo>
                  <a:pt x="64" y="290"/>
                </a:lnTo>
                <a:lnTo>
                  <a:pt x="189" y="290"/>
                </a:lnTo>
                <a:lnTo>
                  <a:pt x="254" y="290"/>
                </a:lnTo>
                <a:lnTo>
                  <a:pt x="318" y="290"/>
                </a:lnTo>
                <a:lnTo>
                  <a:pt x="354" y="285"/>
                </a:lnTo>
                <a:lnTo>
                  <a:pt x="373" y="310"/>
                </a:lnTo>
                <a:lnTo>
                  <a:pt x="379" y="310"/>
                </a:lnTo>
                <a:lnTo>
                  <a:pt x="379" y="301"/>
                </a:lnTo>
                <a:lnTo>
                  <a:pt x="376" y="293"/>
                </a:lnTo>
                <a:lnTo>
                  <a:pt x="379" y="290"/>
                </a:lnTo>
                <a:lnTo>
                  <a:pt x="385" y="288"/>
                </a:lnTo>
                <a:lnTo>
                  <a:pt x="396" y="282"/>
                </a:lnTo>
                <a:lnTo>
                  <a:pt x="399" y="279"/>
                </a:lnTo>
                <a:lnTo>
                  <a:pt x="399" y="274"/>
                </a:lnTo>
                <a:lnTo>
                  <a:pt x="399" y="265"/>
                </a:lnTo>
                <a:lnTo>
                  <a:pt x="404" y="260"/>
                </a:lnTo>
                <a:lnTo>
                  <a:pt x="410" y="251"/>
                </a:lnTo>
                <a:lnTo>
                  <a:pt x="410" y="246"/>
                </a:lnTo>
                <a:lnTo>
                  <a:pt x="410" y="240"/>
                </a:lnTo>
                <a:lnTo>
                  <a:pt x="401" y="232"/>
                </a:lnTo>
                <a:lnTo>
                  <a:pt x="399" y="229"/>
                </a:lnTo>
                <a:lnTo>
                  <a:pt x="399" y="226"/>
                </a:lnTo>
                <a:lnTo>
                  <a:pt x="401" y="215"/>
                </a:lnTo>
                <a:lnTo>
                  <a:pt x="407" y="207"/>
                </a:lnTo>
                <a:lnTo>
                  <a:pt x="415" y="207"/>
                </a:lnTo>
                <a:lnTo>
                  <a:pt x="429" y="204"/>
                </a:lnTo>
                <a:lnTo>
                  <a:pt x="452" y="193"/>
                </a:lnTo>
                <a:lnTo>
                  <a:pt x="454" y="184"/>
                </a:lnTo>
                <a:lnTo>
                  <a:pt x="457" y="176"/>
                </a:lnTo>
                <a:lnTo>
                  <a:pt x="460" y="173"/>
                </a:lnTo>
                <a:lnTo>
                  <a:pt x="463" y="168"/>
                </a:lnTo>
                <a:lnTo>
                  <a:pt x="468" y="151"/>
                </a:lnTo>
                <a:lnTo>
                  <a:pt x="468" y="142"/>
                </a:lnTo>
                <a:lnTo>
                  <a:pt x="463" y="137"/>
                </a:lnTo>
                <a:lnTo>
                  <a:pt x="454" y="129"/>
                </a:lnTo>
                <a:lnTo>
                  <a:pt x="449" y="126"/>
                </a:lnTo>
                <a:lnTo>
                  <a:pt x="449" y="117"/>
                </a:lnTo>
                <a:lnTo>
                  <a:pt x="440" y="109"/>
                </a:lnTo>
                <a:lnTo>
                  <a:pt x="432" y="103"/>
                </a:lnTo>
                <a:lnTo>
                  <a:pt x="432" y="98"/>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1" name="Freeform 167">
            <a:extLst>
              <a:ext uri="{FF2B5EF4-FFF2-40B4-BE49-F238E27FC236}">
                <a16:creationId xmlns:a16="http://schemas.microsoft.com/office/drawing/2014/main" xmlns="" id="{CBDA9B67-73E7-41A6-A439-B70814D424CF}"/>
              </a:ext>
            </a:extLst>
          </p:cNvPr>
          <p:cNvSpPr>
            <a:spLocks/>
          </p:cNvSpPr>
          <p:nvPr/>
        </p:nvSpPr>
        <p:spPr bwMode="auto">
          <a:xfrm>
            <a:off x="17547114" y="5657991"/>
            <a:ext cx="1400543" cy="1292519"/>
          </a:xfrm>
          <a:custGeom>
            <a:avLst/>
            <a:gdLst>
              <a:gd name="T0" fmla="*/ 22 w 477"/>
              <a:gd name="T1" fmla="*/ 50 h 454"/>
              <a:gd name="T2" fmla="*/ 8 w 477"/>
              <a:gd name="T3" fmla="*/ 33 h 454"/>
              <a:gd name="T4" fmla="*/ 3 w 477"/>
              <a:gd name="T5" fmla="*/ 14 h 454"/>
              <a:gd name="T6" fmla="*/ 125 w 477"/>
              <a:gd name="T7" fmla="*/ 5 h 454"/>
              <a:gd name="T8" fmla="*/ 290 w 477"/>
              <a:gd name="T9" fmla="*/ 0 h 454"/>
              <a:gd name="T10" fmla="*/ 307 w 477"/>
              <a:gd name="T11" fmla="*/ 39 h 454"/>
              <a:gd name="T12" fmla="*/ 315 w 477"/>
              <a:gd name="T13" fmla="*/ 89 h 454"/>
              <a:gd name="T14" fmla="*/ 360 w 477"/>
              <a:gd name="T15" fmla="*/ 139 h 454"/>
              <a:gd name="T16" fmla="*/ 365 w 477"/>
              <a:gd name="T17" fmla="*/ 170 h 454"/>
              <a:gd name="T18" fmla="*/ 374 w 477"/>
              <a:gd name="T19" fmla="*/ 170 h 454"/>
              <a:gd name="T20" fmla="*/ 393 w 477"/>
              <a:gd name="T21" fmla="*/ 167 h 454"/>
              <a:gd name="T22" fmla="*/ 404 w 477"/>
              <a:gd name="T23" fmla="*/ 181 h 454"/>
              <a:gd name="T24" fmla="*/ 402 w 477"/>
              <a:gd name="T25" fmla="*/ 198 h 454"/>
              <a:gd name="T26" fmla="*/ 388 w 477"/>
              <a:gd name="T27" fmla="*/ 223 h 454"/>
              <a:gd name="T28" fmla="*/ 393 w 477"/>
              <a:gd name="T29" fmla="*/ 242 h 454"/>
              <a:gd name="T30" fmla="*/ 418 w 477"/>
              <a:gd name="T31" fmla="*/ 262 h 454"/>
              <a:gd name="T32" fmla="*/ 446 w 477"/>
              <a:gd name="T33" fmla="*/ 290 h 454"/>
              <a:gd name="T34" fmla="*/ 455 w 477"/>
              <a:gd name="T35" fmla="*/ 315 h 454"/>
              <a:gd name="T36" fmla="*/ 449 w 477"/>
              <a:gd name="T37" fmla="*/ 326 h 454"/>
              <a:gd name="T38" fmla="*/ 457 w 477"/>
              <a:gd name="T39" fmla="*/ 346 h 454"/>
              <a:gd name="T40" fmla="*/ 466 w 477"/>
              <a:gd name="T41" fmla="*/ 357 h 454"/>
              <a:gd name="T42" fmla="*/ 463 w 477"/>
              <a:gd name="T43" fmla="*/ 351 h 454"/>
              <a:gd name="T44" fmla="*/ 471 w 477"/>
              <a:gd name="T45" fmla="*/ 351 h 454"/>
              <a:gd name="T46" fmla="*/ 474 w 477"/>
              <a:gd name="T47" fmla="*/ 371 h 454"/>
              <a:gd name="T48" fmla="*/ 477 w 477"/>
              <a:gd name="T49" fmla="*/ 376 h 454"/>
              <a:gd name="T50" fmla="*/ 471 w 477"/>
              <a:gd name="T51" fmla="*/ 382 h 454"/>
              <a:gd name="T52" fmla="*/ 469 w 477"/>
              <a:gd name="T53" fmla="*/ 396 h 454"/>
              <a:gd name="T54" fmla="*/ 460 w 477"/>
              <a:gd name="T55" fmla="*/ 390 h 454"/>
              <a:gd name="T56" fmla="*/ 455 w 477"/>
              <a:gd name="T57" fmla="*/ 404 h 454"/>
              <a:gd name="T58" fmla="*/ 452 w 477"/>
              <a:gd name="T59" fmla="*/ 404 h 454"/>
              <a:gd name="T60" fmla="*/ 446 w 477"/>
              <a:gd name="T61" fmla="*/ 399 h 454"/>
              <a:gd name="T62" fmla="*/ 446 w 477"/>
              <a:gd name="T63" fmla="*/ 415 h 454"/>
              <a:gd name="T64" fmla="*/ 441 w 477"/>
              <a:gd name="T65" fmla="*/ 418 h 454"/>
              <a:gd name="T66" fmla="*/ 446 w 477"/>
              <a:gd name="T67" fmla="*/ 426 h 454"/>
              <a:gd name="T68" fmla="*/ 438 w 477"/>
              <a:gd name="T69" fmla="*/ 426 h 454"/>
              <a:gd name="T70" fmla="*/ 438 w 477"/>
              <a:gd name="T71" fmla="*/ 446 h 454"/>
              <a:gd name="T72" fmla="*/ 388 w 477"/>
              <a:gd name="T73" fmla="*/ 454 h 454"/>
              <a:gd name="T74" fmla="*/ 402 w 477"/>
              <a:gd name="T75" fmla="*/ 435 h 454"/>
              <a:gd name="T76" fmla="*/ 407 w 477"/>
              <a:gd name="T77" fmla="*/ 413 h 454"/>
              <a:gd name="T78" fmla="*/ 81 w 477"/>
              <a:gd name="T79" fmla="*/ 357 h 454"/>
              <a:gd name="T80" fmla="*/ 64 w 477"/>
              <a:gd name="T81" fmla="*/ 139 h 454"/>
              <a:gd name="T82" fmla="*/ 61 w 477"/>
              <a:gd name="T83" fmla="*/ 122 h 454"/>
              <a:gd name="T84" fmla="*/ 47 w 477"/>
              <a:gd name="T85" fmla="*/ 106 h 454"/>
              <a:gd name="T86" fmla="*/ 61 w 477"/>
              <a:gd name="T87" fmla="*/ 89 h 454"/>
              <a:gd name="T88" fmla="*/ 58 w 477"/>
              <a:gd name="T89" fmla="*/ 72 h 4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7"/>
              <a:gd name="T136" fmla="*/ 0 h 454"/>
              <a:gd name="T137" fmla="*/ 477 w 477"/>
              <a:gd name="T138" fmla="*/ 454 h 4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7" h="454">
                <a:moveTo>
                  <a:pt x="28" y="64"/>
                </a:moveTo>
                <a:lnTo>
                  <a:pt x="25" y="61"/>
                </a:lnTo>
                <a:lnTo>
                  <a:pt x="22" y="50"/>
                </a:lnTo>
                <a:lnTo>
                  <a:pt x="19" y="42"/>
                </a:lnTo>
                <a:lnTo>
                  <a:pt x="14" y="36"/>
                </a:lnTo>
                <a:lnTo>
                  <a:pt x="8" y="33"/>
                </a:lnTo>
                <a:lnTo>
                  <a:pt x="5" y="25"/>
                </a:lnTo>
                <a:lnTo>
                  <a:pt x="5" y="19"/>
                </a:lnTo>
                <a:lnTo>
                  <a:pt x="3" y="14"/>
                </a:lnTo>
                <a:lnTo>
                  <a:pt x="0" y="11"/>
                </a:lnTo>
                <a:lnTo>
                  <a:pt x="0" y="5"/>
                </a:lnTo>
                <a:lnTo>
                  <a:pt x="125" y="5"/>
                </a:lnTo>
                <a:lnTo>
                  <a:pt x="190" y="5"/>
                </a:lnTo>
                <a:lnTo>
                  <a:pt x="254" y="5"/>
                </a:lnTo>
                <a:lnTo>
                  <a:pt x="290" y="0"/>
                </a:lnTo>
                <a:lnTo>
                  <a:pt x="309" y="25"/>
                </a:lnTo>
                <a:lnTo>
                  <a:pt x="307" y="33"/>
                </a:lnTo>
                <a:lnTo>
                  <a:pt x="307" y="39"/>
                </a:lnTo>
                <a:lnTo>
                  <a:pt x="307" y="53"/>
                </a:lnTo>
                <a:lnTo>
                  <a:pt x="309" y="72"/>
                </a:lnTo>
                <a:lnTo>
                  <a:pt x="315" y="89"/>
                </a:lnTo>
                <a:lnTo>
                  <a:pt x="346" y="122"/>
                </a:lnTo>
                <a:lnTo>
                  <a:pt x="357" y="131"/>
                </a:lnTo>
                <a:lnTo>
                  <a:pt x="360" y="139"/>
                </a:lnTo>
                <a:lnTo>
                  <a:pt x="363" y="153"/>
                </a:lnTo>
                <a:lnTo>
                  <a:pt x="365" y="164"/>
                </a:lnTo>
                <a:lnTo>
                  <a:pt x="365" y="170"/>
                </a:lnTo>
                <a:lnTo>
                  <a:pt x="368" y="173"/>
                </a:lnTo>
                <a:lnTo>
                  <a:pt x="371" y="173"/>
                </a:lnTo>
                <a:lnTo>
                  <a:pt x="374" y="170"/>
                </a:lnTo>
                <a:lnTo>
                  <a:pt x="379" y="164"/>
                </a:lnTo>
                <a:lnTo>
                  <a:pt x="385" y="164"/>
                </a:lnTo>
                <a:lnTo>
                  <a:pt x="393" y="167"/>
                </a:lnTo>
                <a:lnTo>
                  <a:pt x="399" y="173"/>
                </a:lnTo>
                <a:lnTo>
                  <a:pt x="404" y="175"/>
                </a:lnTo>
                <a:lnTo>
                  <a:pt x="404" y="181"/>
                </a:lnTo>
                <a:lnTo>
                  <a:pt x="402" y="184"/>
                </a:lnTo>
                <a:lnTo>
                  <a:pt x="399" y="192"/>
                </a:lnTo>
                <a:lnTo>
                  <a:pt x="402" y="198"/>
                </a:lnTo>
                <a:lnTo>
                  <a:pt x="399" y="206"/>
                </a:lnTo>
                <a:lnTo>
                  <a:pt x="393" y="215"/>
                </a:lnTo>
                <a:lnTo>
                  <a:pt x="388" y="223"/>
                </a:lnTo>
                <a:lnTo>
                  <a:pt x="388" y="231"/>
                </a:lnTo>
                <a:lnTo>
                  <a:pt x="388" y="237"/>
                </a:lnTo>
                <a:lnTo>
                  <a:pt x="393" y="242"/>
                </a:lnTo>
                <a:lnTo>
                  <a:pt x="404" y="254"/>
                </a:lnTo>
                <a:lnTo>
                  <a:pt x="410" y="259"/>
                </a:lnTo>
                <a:lnTo>
                  <a:pt x="418" y="262"/>
                </a:lnTo>
                <a:lnTo>
                  <a:pt x="424" y="268"/>
                </a:lnTo>
                <a:lnTo>
                  <a:pt x="438" y="279"/>
                </a:lnTo>
                <a:lnTo>
                  <a:pt x="446" y="290"/>
                </a:lnTo>
                <a:lnTo>
                  <a:pt x="449" y="295"/>
                </a:lnTo>
                <a:lnTo>
                  <a:pt x="449" y="304"/>
                </a:lnTo>
                <a:lnTo>
                  <a:pt x="455" y="315"/>
                </a:lnTo>
                <a:lnTo>
                  <a:pt x="455" y="321"/>
                </a:lnTo>
                <a:lnTo>
                  <a:pt x="452" y="323"/>
                </a:lnTo>
                <a:lnTo>
                  <a:pt x="449" y="326"/>
                </a:lnTo>
                <a:lnTo>
                  <a:pt x="449" y="329"/>
                </a:lnTo>
                <a:lnTo>
                  <a:pt x="455" y="337"/>
                </a:lnTo>
                <a:lnTo>
                  <a:pt x="457" y="346"/>
                </a:lnTo>
                <a:lnTo>
                  <a:pt x="457" y="348"/>
                </a:lnTo>
                <a:lnTo>
                  <a:pt x="457" y="351"/>
                </a:lnTo>
                <a:lnTo>
                  <a:pt x="466" y="357"/>
                </a:lnTo>
                <a:lnTo>
                  <a:pt x="466" y="354"/>
                </a:lnTo>
                <a:lnTo>
                  <a:pt x="466" y="351"/>
                </a:lnTo>
                <a:lnTo>
                  <a:pt x="463" y="351"/>
                </a:lnTo>
                <a:lnTo>
                  <a:pt x="463" y="348"/>
                </a:lnTo>
                <a:lnTo>
                  <a:pt x="466" y="348"/>
                </a:lnTo>
                <a:lnTo>
                  <a:pt x="471" y="351"/>
                </a:lnTo>
                <a:lnTo>
                  <a:pt x="474" y="354"/>
                </a:lnTo>
                <a:lnTo>
                  <a:pt x="477" y="357"/>
                </a:lnTo>
                <a:lnTo>
                  <a:pt x="474" y="371"/>
                </a:lnTo>
                <a:lnTo>
                  <a:pt x="471" y="373"/>
                </a:lnTo>
                <a:lnTo>
                  <a:pt x="474" y="373"/>
                </a:lnTo>
                <a:lnTo>
                  <a:pt x="477" y="376"/>
                </a:lnTo>
                <a:lnTo>
                  <a:pt x="474" y="379"/>
                </a:lnTo>
                <a:lnTo>
                  <a:pt x="471" y="379"/>
                </a:lnTo>
                <a:lnTo>
                  <a:pt x="471" y="382"/>
                </a:lnTo>
                <a:lnTo>
                  <a:pt x="471" y="387"/>
                </a:lnTo>
                <a:lnTo>
                  <a:pt x="471" y="393"/>
                </a:lnTo>
                <a:lnTo>
                  <a:pt x="469" y="396"/>
                </a:lnTo>
                <a:lnTo>
                  <a:pt x="466" y="399"/>
                </a:lnTo>
                <a:lnTo>
                  <a:pt x="463" y="393"/>
                </a:lnTo>
                <a:lnTo>
                  <a:pt x="460" y="390"/>
                </a:lnTo>
                <a:lnTo>
                  <a:pt x="457" y="393"/>
                </a:lnTo>
                <a:lnTo>
                  <a:pt x="457" y="399"/>
                </a:lnTo>
                <a:lnTo>
                  <a:pt x="455" y="404"/>
                </a:lnTo>
                <a:lnTo>
                  <a:pt x="455" y="407"/>
                </a:lnTo>
                <a:lnTo>
                  <a:pt x="452" y="410"/>
                </a:lnTo>
                <a:lnTo>
                  <a:pt x="452" y="404"/>
                </a:lnTo>
                <a:lnTo>
                  <a:pt x="449" y="401"/>
                </a:lnTo>
                <a:lnTo>
                  <a:pt x="449" y="399"/>
                </a:lnTo>
                <a:lnTo>
                  <a:pt x="446" y="399"/>
                </a:lnTo>
                <a:lnTo>
                  <a:pt x="443" y="401"/>
                </a:lnTo>
                <a:lnTo>
                  <a:pt x="446" y="407"/>
                </a:lnTo>
                <a:lnTo>
                  <a:pt x="446" y="415"/>
                </a:lnTo>
                <a:lnTo>
                  <a:pt x="446" y="418"/>
                </a:lnTo>
                <a:lnTo>
                  <a:pt x="443" y="418"/>
                </a:lnTo>
                <a:lnTo>
                  <a:pt x="441" y="418"/>
                </a:lnTo>
                <a:lnTo>
                  <a:pt x="441" y="421"/>
                </a:lnTo>
                <a:lnTo>
                  <a:pt x="443" y="424"/>
                </a:lnTo>
                <a:lnTo>
                  <a:pt x="446" y="426"/>
                </a:lnTo>
                <a:lnTo>
                  <a:pt x="443" y="426"/>
                </a:lnTo>
                <a:lnTo>
                  <a:pt x="441" y="426"/>
                </a:lnTo>
                <a:lnTo>
                  <a:pt x="438" y="426"/>
                </a:lnTo>
                <a:lnTo>
                  <a:pt x="441" y="432"/>
                </a:lnTo>
                <a:lnTo>
                  <a:pt x="443" y="438"/>
                </a:lnTo>
                <a:lnTo>
                  <a:pt x="438" y="446"/>
                </a:lnTo>
                <a:lnTo>
                  <a:pt x="432" y="452"/>
                </a:lnTo>
                <a:lnTo>
                  <a:pt x="399" y="454"/>
                </a:lnTo>
                <a:lnTo>
                  <a:pt x="388" y="454"/>
                </a:lnTo>
                <a:lnTo>
                  <a:pt x="388" y="449"/>
                </a:lnTo>
                <a:lnTo>
                  <a:pt x="390" y="443"/>
                </a:lnTo>
                <a:lnTo>
                  <a:pt x="402" y="435"/>
                </a:lnTo>
                <a:lnTo>
                  <a:pt x="410" y="424"/>
                </a:lnTo>
                <a:lnTo>
                  <a:pt x="410" y="418"/>
                </a:lnTo>
                <a:lnTo>
                  <a:pt x="407" y="413"/>
                </a:lnTo>
                <a:lnTo>
                  <a:pt x="402" y="404"/>
                </a:lnTo>
                <a:lnTo>
                  <a:pt x="81" y="404"/>
                </a:lnTo>
                <a:lnTo>
                  <a:pt x="81" y="357"/>
                </a:lnTo>
                <a:lnTo>
                  <a:pt x="81" y="150"/>
                </a:lnTo>
                <a:lnTo>
                  <a:pt x="70" y="142"/>
                </a:lnTo>
                <a:lnTo>
                  <a:pt x="64" y="139"/>
                </a:lnTo>
                <a:lnTo>
                  <a:pt x="61" y="131"/>
                </a:lnTo>
                <a:lnTo>
                  <a:pt x="61" y="125"/>
                </a:lnTo>
                <a:lnTo>
                  <a:pt x="61" y="122"/>
                </a:lnTo>
                <a:lnTo>
                  <a:pt x="53" y="117"/>
                </a:lnTo>
                <a:lnTo>
                  <a:pt x="50" y="111"/>
                </a:lnTo>
                <a:lnTo>
                  <a:pt x="47" y="106"/>
                </a:lnTo>
                <a:lnTo>
                  <a:pt x="53" y="95"/>
                </a:lnTo>
                <a:lnTo>
                  <a:pt x="56" y="89"/>
                </a:lnTo>
                <a:lnTo>
                  <a:pt x="61" y="89"/>
                </a:lnTo>
                <a:lnTo>
                  <a:pt x="64" y="89"/>
                </a:lnTo>
                <a:lnTo>
                  <a:pt x="61" y="81"/>
                </a:lnTo>
                <a:lnTo>
                  <a:pt x="58" y="72"/>
                </a:lnTo>
                <a:lnTo>
                  <a:pt x="47" y="75"/>
                </a:lnTo>
                <a:lnTo>
                  <a:pt x="28" y="64"/>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2" name="Freeform 185">
            <a:extLst>
              <a:ext uri="{FF2B5EF4-FFF2-40B4-BE49-F238E27FC236}">
                <a16:creationId xmlns:a16="http://schemas.microsoft.com/office/drawing/2014/main" xmlns="" id="{0E7E858C-9653-40F3-9A03-9F8688277F88}"/>
              </a:ext>
            </a:extLst>
          </p:cNvPr>
          <p:cNvSpPr>
            <a:spLocks/>
          </p:cNvSpPr>
          <p:nvPr/>
        </p:nvSpPr>
        <p:spPr bwMode="auto">
          <a:xfrm>
            <a:off x="18883062" y="6079341"/>
            <a:ext cx="1579650" cy="728821"/>
          </a:xfrm>
          <a:custGeom>
            <a:avLst/>
            <a:gdLst>
              <a:gd name="T0" fmla="*/ 343 w 538"/>
              <a:gd name="T1" fmla="*/ 2 h 256"/>
              <a:gd name="T2" fmla="*/ 362 w 538"/>
              <a:gd name="T3" fmla="*/ 5 h 256"/>
              <a:gd name="T4" fmla="*/ 379 w 538"/>
              <a:gd name="T5" fmla="*/ 33 h 256"/>
              <a:gd name="T6" fmla="*/ 401 w 538"/>
              <a:gd name="T7" fmla="*/ 36 h 256"/>
              <a:gd name="T8" fmla="*/ 418 w 538"/>
              <a:gd name="T9" fmla="*/ 44 h 256"/>
              <a:gd name="T10" fmla="*/ 435 w 538"/>
              <a:gd name="T11" fmla="*/ 47 h 256"/>
              <a:gd name="T12" fmla="*/ 454 w 538"/>
              <a:gd name="T13" fmla="*/ 50 h 256"/>
              <a:gd name="T14" fmla="*/ 468 w 538"/>
              <a:gd name="T15" fmla="*/ 39 h 256"/>
              <a:gd name="T16" fmla="*/ 477 w 538"/>
              <a:gd name="T17" fmla="*/ 55 h 256"/>
              <a:gd name="T18" fmla="*/ 488 w 538"/>
              <a:gd name="T19" fmla="*/ 64 h 256"/>
              <a:gd name="T20" fmla="*/ 493 w 538"/>
              <a:gd name="T21" fmla="*/ 86 h 256"/>
              <a:gd name="T22" fmla="*/ 502 w 538"/>
              <a:gd name="T23" fmla="*/ 120 h 256"/>
              <a:gd name="T24" fmla="*/ 513 w 538"/>
              <a:gd name="T25" fmla="*/ 142 h 256"/>
              <a:gd name="T26" fmla="*/ 524 w 538"/>
              <a:gd name="T27" fmla="*/ 153 h 256"/>
              <a:gd name="T28" fmla="*/ 524 w 538"/>
              <a:gd name="T29" fmla="*/ 170 h 256"/>
              <a:gd name="T30" fmla="*/ 485 w 538"/>
              <a:gd name="T31" fmla="*/ 195 h 256"/>
              <a:gd name="T32" fmla="*/ 474 w 538"/>
              <a:gd name="T33" fmla="*/ 209 h 256"/>
              <a:gd name="T34" fmla="*/ 466 w 538"/>
              <a:gd name="T35" fmla="*/ 220 h 256"/>
              <a:gd name="T36" fmla="*/ 452 w 538"/>
              <a:gd name="T37" fmla="*/ 231 h 256"/>
              <a:gd name="T38" fmla="*/ 421 w 538"/>
              <a:gd name="T39" fmla="*/ 242 h 256"/>
              <a:gd name="T40" fmla="*/ 212 w 538"/>
              <a:gd name="T41" fmla="*/ 239 h 256"/>
              <a:gd name="T42" fmla="*/ 106 w 538"/>
              <a:gd name="T43" fmla="*/ 239 h 256"/>
              <a:gd name="T44" fmla="*/ 0 w 538"/>
              <a:gd name="T45" fmla="*/ 256 h 256"/>
              <a:gd name="T46" fmla="*/ 5 w 538"/>
              <a:gd name="T47" fmla="*/ 242 h 256"/>
              <a:gd name="T48" fmla="*/ 14 w 538"/>
              <a:gd name="T49" fmla="*/ 248 h 256"/>
              <a:gd name="T50" fmla="*/ 16 w 538"/>
              <a:gd name="T51" fmla="*/ 234 h 256"/>
              <a:gd name="T52" fmla="*/ 22 w 538"/>
              <a:gd name="T53" fmla="*/ 228 h 256"/>
              <a:gd name="T54" fmla="*/ 19 w 538"/>
              <a:gd name="T55" fmla="*/ 223 h 256"/>
              <a:gd name="T56" fmla="*/ 19 w 538"/>
              <a:gd name="T57" fmla="*/ 200 h 256"/>
              <a:gd name="T58" fmla="*/ 36 w 538"/>
              <a:gd name="T59" fmla="*/ 186 h 256"/>
              <a:gd name="T60" fmla="*/ 69 w 538"/>
              <a:gd name="T61" fmla="*/ 198 h 256"/>
              <a:gd name="T62" fmla="*/ 67 w 538"/>
              <a:gd name="T63" fmla="*/ 181 h 256"/>
              <a:gd name="T64" fmla="*/ 83 w 538"/>
              <a:gd name="T65" fmla="*/ 164 h 256"/>
              <a:gd name="T66" fmla="*/ 92 w 538"/>
              <a:gd name="T67" fmla="*/ 147 h 256"/>
              <a:gd name="T68" fmla="*/ 106 w 538"/>
              <a:gd name="T69" fmla="*/ 131 h 256"/>
              <a:gd name="T70" fmla="*/ 108 w 538"/>
              <a:gd name="T71" fmla="*/ 122 h 256"/>
              <a:gd name="T72" fmla="*/ 111 w 538"/>
              <a:gd name="T73" fmla="*/ 120 h 256"/>
              <a:gd name="T74" fmla="*/ 125 w 538"/>
              <a:gd name="T75" fmla="*/ 125 h 256"/>
              <a:gd name="T76" fmla="*/ 134 w 538"/>
              <a:gd name="T77" fmla="*/ 125 h 256"/>
              <a:gd name="T78" fmla="*/ 134 w 538"/>
              <a:gd name="T79" fmla="*/ 114 h 256"/>
              <a:gd name="T80" fmla="*/ 136 w 538"/>
              <a:gd name="T81" fmla="*/ 120 h 256"/>
              <a:gd name="T82" fmla="*/ 150 w 538"/>
              <a:gd name="T83" fmla="*/ 117 h 256"/>
              <a:gd name="T84" fmla="*/ 170 w 538"/>
              <a:gd name="T85" fmla="*/ 128 h 256"/>
              <a:gd name="T86" fmla="*/ 189 w 538"/>
              <a:gd name="T87" fmla="*/ 111 h 256"/>
              <a:gd name="T88" fmla="*/ 195 w 538"/>
              <a:gd name="T89" fmla="*/ 120 h 256"/>
              <a:gd name="T90" fmla="*/ 200 w 538"/>
              <a:gd name="T91" fmla="*/ 122 h 256"/>
              <a:gd name="T92" fmla="*/ 206 w 538"/>
              <a:gd name="T93" fmla="*/ 122 h 256"/>
              <a:gd name="T94" fmla="*/ 209 w 538"/>
              <a:gd name="T95" fmla="*/ 111 h 256"/>
              <a:gd name="T96" fmla="*/ 214 w 538"/>
              <a:gd name="T97" fmla="*/ 100 h 256"/>
              <a:gd name="T98" fmla="*/ 220 w 538"/>
              <a:gd name="T99" fmla="*/ 97 h 256"/>
              <a:gd name="T100" fmla="*/ 220 w 538"/>
              <a:gd name="T101" fmla="*/ 92 h 256"/>
              <a:gd name="T102" fmla="*/ 234 w 538"/>
              <a:gd name="T103" fmla="*/ 108 h 256"/>
              <a:gd name="T104" fmla="*/ 248 w 538"/>
              <a:gd name="T105" fmla="*/ 111 h 256"/>
              <a:gd name="T106" fmla="*/ 254 w 538"/>
              <a:gd name="T107" fmla="*/ 94 h 256"/>
              <a:gd name="T108" fmla="*/ 265 w 538"/>
              <a:gd name="T109" fmla="*/ 83 h 256"/>
              <a:gd name="T110" fmla="*/ 273 w 538"/>
              <a:gd name="T111" fmla="*/ 72 h 256"/>
              <a:gd name="T112" fmla="*/ 290 w 538"/>
              <a:gd name="T113" fmla="*/ 55 h 256"/>
              <a:gd name="T114" fmla="*/ 290 w 538"/>
              <a:gd name="T115" fmla="*/ 39 h 256"/>
              <a:gd name="T116" fmla="*/ 307 w 538"/>
              <a:gd name="T117" fmla="*/ 44 h 256"/>
              <a:gd name="T118" fmla="*/ 323 w 538"/>
              <a:gd name="T119" fmla="*/ 36 h 256"/>
              <a:gd name="T120" fmla="*/ 334 w 538"/>
              <a:gd name="T121" fmla="*/ 25 h 256"/>
              <a:gd name="T122" fmla="*/ 329 w 538"/>
              <a:gd name="T123" fmla="*/ 11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256"/>
              <a:gd name="T188" fmla="*/ 538 w 538"/>
              <a:gd name="T189" fmla="*/ 256 h 2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256">
                <a:moveTo>
                  <a:pt x="332" y="2"/>
                </a:moveTo>
                <a:lnTo>
                  <a:pt x="334" y="0"/>
                </a:lnTo>
                <a:lnTo>
                  <a:pt x="343" y="2"/>
                </a:lnTo>
                <a:lnTo>
                  <a:pt x="348" y="8"/>
                </a:lnTo>
                <a:lnTo>
                  <a:pt x="360" y="2"/>
                </a:lnTo>
                <a:lnTo>
                  <a:pt x="362" y="5"/>
                </a:lnTo>
                <a:lnTo>
                  <a:pt x="368" y="14"/>
                </a:lnTo>
                <a:lnTo>
                  <a:pt x="376" y="30"/>
                </a:lnTo>
                <a:lnTo>
                  <a:pt x="379" y="33"/>
                </a:lnTo>
                <a:lnTo>
                  <a:pt x="387" y="33"/>
                </a:lnTo>
                <a:lnTo>
                  <a:pt x="396" y="36"/>
                </a:lnTo>
                <a:lnTo>
                  <a:pt x="401" y="36"/>
                </a:lnTo>
                <a:lnTo>
                  <a:pt x="401" y="41"/>
                </a:lnTo>
                <a:lnTo>
                  <a:pt x="415" y="50"/>
                </a:lnTo>
                <a:lnTo>
                  <a:pt x="418" y="44"/>
                </a:lnTo>
                <a:lnTo>
                  <a:pt x="424" y="44"/>
                </a:lnTo>
                <a:lnTo>
                  <a:pt x="427" y="41"/>
                </a:lnTo>
                <a:lnTo>
                  <a:pt x="435" y="47"/>
                </a:lnTo>
                <a:lnTo>
                  <a:pt x="440" y="53"/>
                </a:lnTo>
                <a:lnTo>
                  <a:pt x="446" y="53"/>
                </a:lnTo>
                <a:lnTo>
                  <a:pt x="454" y="50"/>
                </a:lnTo>
                <a:lnTo>
                  <a:pt x="457" y="47"/>
                </a:lnTo>
                <a:lnTo>
                  <a:pt x="463" y="41"/>
                </a:lnTo>
                <a:lnTo>
                  <a:pt x="468" y="39"/>
                </a:lnTo>
                <a:lnTo>
                  <a:pt x="471" y="39"/>
                </a:lnTo>
                <a:lnTo>
                  <a:pt x="474" y="47"/>
                </a:lnTo>
                <a:lnTo>
                  <a:pt x="477" y="55"/>
                </a:lnTo>
                <a:lnTo>
                  <a:pt x="480" y="55"/>
                </a:lnTo>
                <a:lnTo>
                  <a:pt x="485" y="58"/>
                </a:lnTo>
                <a:lnTo>
                  <a:pt x="488" y="64"/>
                </a:lnTo>
                <a:lnTo>
                  <a:pt x="491" y="69"/>
                </a:lnTo>
                <a:lnTo>
                  <a:pt x="493" y="78"/>
                </a:lnTo>
                <a:lnTo>
                  <a:pt x="493" y="86"/>
                </a:lnTo>
                <a:lnTo>
                  <a:pt x="488" y="92"/>
                </a:lnTo>
                <a:lnTo>
                  <a:pt x="499" y="111"/>
                </a:lnTo>
                <a:lnTo>
                  <a:pt x="502" y="120"/>
                </a:lnTo>
                <a:lnTo>
                  <a:pt x="505" y="128"/>
                </a:lnTo>
                <a:lnTo>
                  <a:pt x="513" y="133"/>
                </a:lnTo>
                <a:lnTo>
                  <a:pt x="513" y="142"/>
                </a:lnTo>
                <a:lnTo>
                  <a:pt x="519" y="145"/>
                </a:lnTo>
                <a:lnTo>
                  <a:pt x="521" y="147"/>
                </a:lnTo>
                <a:lnTo>
                  <a:pt x="524" y="153"/>
                </a:lnTo>
                <a:lnTo>
                  <a:pt x="530" y="156"/>
                </a:lnTo>
                <a:lnTo>
                  <a:pt x="538" y="156"/>
                </a:lnTo>
                <a:lnTo>
                  <a:pt x="524" y="170"/>
                </a:lnTo>
                <a:lnTo>
                  <a:pt x="507" y="181"/>
                </a:lnTo>
                <a:lnTo>
                  <a:pt x="496" y="189"/>
                </a:lnTo>
                <a:lnTo>
                  <a:pt x="485" y="195"/>
                </a:lnTo>
                <a:lnTo>
                  <a:pt x="482" y="203"/>
                </a:lnTo>
                <a:lnTo>
                  <a:pt x="480" y="206"/>
                </a:lnTo>
                <a:lnTo>
                  <a:pt x="474" y="209"/>
                </a:lnTo>
                <a:lnTo>
                  <a:pt x="471" y="214"/>
                </a:lnTo>
                <a:lnTo>
                  <a:pt x="468" y="217"/>
                </a:lnTo>
                <a:lnTo>
                  <a:pt x="466" y="220"/>
                </a:lnTo>
                <a:lnTo>
                  <a:pt x="457" y="223"/>
                </a:lnTo>
                <a:lnTo>
                  <a:pt x="454" y="225"/>
                </a:lnTo>
                <a:lnTo>
                  <a:pt x="452" y="231"/>
                </a:lnTo>
                <a:lnTo>
                  <a:pt x="446" y="234"/>
                </a:lnTo>
                <a:lnTo>
                  <a:pt x="429" y="239"/>
                </a:lnTo>
                <a:lnTo>
                  <a:pt x="421" y="242"/>
                </a:lnTo>
                <a:lnTo>
                  <a:pt x="415" y="245"/>
                </a:lnTo>
                <a:lnTo>
                  <a:pt x="273" y="242"/>
                </a:lnTo>
                <a:lnTo>
                  <a:pt x="212" y="239"/>
                </a:lnTo>
                <a:lnTo>
                  <a:pt x="173" y="239"/>
                </a:lnTo>
                <a:lnTo>
                  <a:pt x="117" y="239"/>
                </a:lnTo>
                <a:lnTo>
                  <a:pt x="106" y="239"/>
                </a:lnTo>
                <a:lnTo>
                  <a:pt x="97" y="239"/>
                </a:lnTo>
                <a:lnTo>
                  <a:pt x="100" y="256"/>
                </a:lnTo>
                <a:lnTo>
                  <a:pt x="0" y="256"/>
                </a:lnTo>
                <a:lnTo>
                  <a:pt x="2" y="251"/>
                </a:lnTo>
                <a:lnTo>
                  <a:pt x="2" y="245"/>
                </a:lnTo>
                <a:lnTo>
                  <a:pt x="5" y="242"/>
                </a:lnTo>
                <a:lnTo>
                  <a:pt x="8" y="245"/>
                </a:lnTo>
                <a:lnTo>
                  <a:pt x="11" y="251"/>
                </a:lnTo>
                <a:lnTo>
                  <a:pt x="14" y="248"/>
                </a:lnTo>
                <a:lnTo>
                  <a:pt x="16" y="245"/>
                </a:lnTo>
                <a:lnTo>
                  <a:pt x="16" y="239"/>
                </a:lnTo>
                <a:lnTo>
                  <a:pt x="16" y="234"/>
                </a:lnTo>
                <a:lnTo>
                  <a:pt x="16" y="231"/>
                </a:lnTo>
                <a:lnTo>
                  <a:pt x="19" y="231"/>
                </a:lnTo>
                <a:lnTo>
                  <a:pt x="22" y="228"/>
                </a:lnTo>
                <a:lnTo>
                  <a:pt x="19" y="225"/>
                </a:lnTo>
                <a:lnTo>
                  <a:pt x="16" y="225"/>
                </a:lnTo>
                <a:lnTo>
                  <a:pt x="19" y="223"/>
                </a:lnTo>
                <a:lnTo>
                  <a:pt x="22" y="209"/>
                </a:lnTo>
                <a:lnTo>
                  <a:pt x="19" y="206"/>
                </a:lnTo>
                <a:lnTo>
                  <a:pt x="19" y="200"/>
                </a:lnTo>
                <a:lnTo>
                  <a:pt x="22" y="195"/>
                </a:lnTo>
                <a:lnTo>
                  <a:pt x="30" y="186"/>
                </a:lnTo>
                <a:lnTo>
                  <a:pt x="36" y="186"/>
                </a:lnTo>
                <a:lnTo>
                  <a:pt x="53" y="195"/>
                </a:lnTo>
                <a:lnTo>
                  <a:pt x="67" y="200"/>
                </a:lnTo>
                <a:lnTo>
                  <a:pt x="69" y="198"/>
                </a:lnTo>
                <a:lnTo>
                  <a:pt x="72" y="192"/>
                </a:lnTo>
                <a:lnTo>
                  <a:pt x="69" y="186"/>
                </a:lnTo>
                <a:lnTo>
                  <a:pt x="67" y="181"/>
                </a:lnTo>
                <a:lnTo>
                  <a:pt x="67" y="173"/>
                </a:lnTo>
                <a:lnTo>
                  <a:pt x="69" y="167"/>
                </a:lnTo>
                <a:lnTo>
                  <a:pt x="83" y="164"/>
                </a:lnTo>
                <a:lnTo>
                  <a:pt x="97" y="161"/>
                </a:lnTo>
                <a:lnTo>
                  <a:pt x="94" y="153"/>
                </a:lnTo>
                <a:lnTo>
                  <a:pt x="92" y="147"/>
                </a:lnTo>
                <a:lnTo>
                  <a:pt x="92" y="142"/>
                </a:lnTo>
                <a:lnTo>
                  <a:pt x="100" y="128"/>
                </a:lnTo>
                <a:lnTo>
                  <a:pt x="106" y="131"/>
                </a:lnTo>
                <a:lnTo>
                  <a:pt x="108" y="131"/>
                </a:lnTo>
                <a:lnTo>
                  <a:pt x="111" y="128"/>
                </a:lnTo>
                <a:lnTo>
                  <a:pt x="108" y="122"/>
                </a:lnTo>
                <a:lnTo>
                  <a:pt x="108" y="120"/>
                </a:lnTo>
                <a:lnTo>
                  <a:pt x="111" y="117"/>
                </a:lnTo>
                <a:lnTo>
                  <a:pt x="111" y="120"/>
                </a:lnTo>
                <a:lnTo>
                  <a:pt x="117" y="122"/>
                </a:lnTo>
                <a:lnTo>
                  <a:pt x="122" y="120"/>
                </a:lnTo>
                <a:lnTo>
                  <a:pt x="125" y="125"/>
                </a:lnTo>
                <a:lnTo>
                  <a:pt x="128" y="128"/>
                </a:lnTo>
                <a:lnTo>
                  <a:pt x="131" y="128"/>
                </a:lnTo>
                <a:lnTo>
                  <a:pt x="134" y="125"/>
                </a:lnTo>
                <a:lnTo>
                  <a:pt x="131" y="120"/>
                </a:lnTo>
                <a:lnTo>
                  <a:pt x="131" y="114"/>
                </a:lnTo>
                <a:lnTo>
                  <a:pt x="134" y="114"/>
                </a:lnTo>
                <a:lnTo>
                  <a:pt x="134" y="117"/>
                </a:lnTo>
                <a:lnTo>
                  <a:pt x="134" y="120"/>
                </a:lnTo>
                <a:lnTo>
                  <a:pt x="136" y="120"/>
                </a:lnTo>
                <a:lnTo>
                  <a:pt x="139" y="117"/>
                </a:lnTo>
                <a:lnTo>
                  <a:pt x="145" y="117"/>
                </a:lnTo>
                <a:lnTo>
                  <a:pt x="150" y="117"/>
                </a:lnTo>
                <a:lnTo>
                  <a:pt x="156" y="122"/>
                </a:lnTo>
                <a:lnTo>
                  <a:pt x="164" y="131"/>
                </a:lnTo>
                <a:lnTo>
                  <a:pt x="170" y="128"/>
                </a:lnTo>
                <a:lnTo>
                  <a:pt x="173" y="122"/>
                </a:lnTo>
                <a:lnTo>
                  <a:pt x="173" y="120"/>
                </a:lnTo>
                <a:lnTo>
                  <a:pt x="189" y="111"/>
                </a:lnTo>
                <a:lnTo>
                  <a:pt x="189" y="117"/>
                </a:lnTo>
                <a:lnTo>
                  <a:pt x="192" y="120"/>
                </a:lnTo>
                <a:lnTo>
                  <a:pt x="195" y="120"/>
                </a:lnTo>
                <a:lnTo>
                  <a:pt x="198" y="120"/>
                </a:lnTo>
                <a:lnTo>
                  <a:pt x="200" y="120"/>
                </a:lnTo>
                <a:lnTo>
                  <a:pt x="200" y="122"/>
                </a:lnTo>
                <a:lnTo>
                  <a:pt x="200" y="125"/>
                </a:lnTo>
                <a:lnTo>
                  <a:pt x="203" y="125"/>
                </a:lnTo>
                <a:lnTo>
                  <a:pt x="206" y="122"/>
                </a:lnTo>
                <a:lnTo>
                  <a:pt x="209" y="117"/>
                </a:lnTo>
                <a:lnTo>
                  <a:pt x="209" y="114"/>
                </a:lnTo>
                <a:lnTo>
                  <a:pt x="209" y="111"/>
                </a:lnTo>
                <a:lnTo>
                  <a:pt x="209" y="108"/>
                </a:lnTo>
                <a:lnTo>
                  <a:pt x="214" y="106"/>
                </a:lnTo>
                <a:lnTo>
                  <a:pt x="214" y="100"/>
                </a:lnTo>
                <a:lnTo>
                  <a:pt x="214" y="97"/>
                </a:lnTo>
                <a:lnTo>
                  <a:pt x="217" y="100"/>
                </a:lnTo>
                <a:lnTo>
                  <a:pt x="220" y="97"/>
                </a:lnTo>
                <a:lnTo>
                  <a:pt x="220" y="94"/>
                </a:lnTo>
                <a:lnTo>
                  <a:pt x="217" y="94"/>
                </a:lnTo>
                <a:lnTo>
                  <a:pt x="220" y="92"/>
                </a:lnTo>
                <a:lnTo>
                  <a:pt x="223" y="94"/>
                </a:lnTo>
                <a:lnTo>
                  <a:pt x="226" y="103"/>
                </a:lnTo>
                <a:lnTo>
                  <a:pt x="234" y="108"/>
                </a:lnTo>
                <a:lnTo>
                  <a:pt x="242" y="114"/>
                </a:lnTo>
                <a:lnTo>
                  <a:pt x="245" y="114"/>
                </a:lnTo>
                <a:lnTo>
                  <a:pt x="248" y="111"/>
                </a:lnTo>
                <a:lnTo>
                  <a:pt x="251" y="108"/>
                </a:lnTo>
                <a:lnTo>
                  <a:pt x="254" y="103"/>
                </a:lnTo>
                <a:lnTo>
                  <a:pt x="254" y="94"/>
                </a:lnTo>
                <a:lnTo>
                  <a:pt x="259" y="89"/>
                </a:lnTo>
                <a:lnTo>
                  <a:pt x="259" y="83"/>
                </a:lnTo>
                <a:lnTo>
                  <a:pt x="265" y="83"/>
                </a:lnTo>
                <a:lnTo>
                  <a:pt x="267" y="83"/>
                </a:lnTo>
                <a:lnTo>
                  <a:pt x="270" y="80"/>
                </a:lnTo>
                <a:lnTo>
                  <a:pt x="273" y="72"/>
                </a:lnTo>
                <a:lnTo>
                  <a:pt x="276" y="67"/>
                </a:lnTo>
                <a:lnTo>
                  <a:pt x="281" y="64"/>
                </a:lnTo>
                <a:lnTo>
                  <a:pt x="290" y="55"/>
                </a:lnTo>
                <a:lnTo>
                  <a:pt x="287" y="47"/>
                </a:lnTo>
                <a:lnTo>
                  <a:pt x="287" y="44"/>
                </a:lnTo>
                <a:lnTo>
                  <a:pt x="290" y="39"/>
                </a:lnTo>
                <a:lnTo>
                  <a:pt x="301" y="39"/>
                </a:lnTo>
                <a:lnTo>
                  <a:pt x="307" y="41"/>
                </a:lnTo>
                <a:lnTo>
                  <a:pt x="307" y="44"/>
                </a:lnTo>
                <a:lnTo>
                  <a:pt x="312" y="39"/>
                </a:lnTo>
                <a:lnTo>
                  <a:pt x="320" y="36"/>
                </a:lnTo>
                <a:lnTo>
                  <a:pt x="323" y="36"/>
                </a:lnTo>
                <a:lnTo>
                  <a:pt x="334" y="36"/>
                </a:lnTo>
                <a:lnTo>
                  <a:pt x="334" y="33"/>
                </a:lnTo>
                <a:lnTo>
                  <a:pt x="334" y="25"/>
                </a:lnTo>
                <a:lnTo>
                  <a:pt x="329" y="22"/>
                </a:lnTo>
                <a:lnTo>
                  <a:pt x="332" y="16"/>
                </a:lnTo>
                <a:lnTo>
                  <a:pt x="329" y="11"/>
                </a:lnTo>
                <a:lnTo>
                  <a:pt x="326" y="8"/>
                </a:lnTo>
                <a:lnTo>
                  <a:pt x="332" y="2"/>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3" name="Freeform 187">
            <a:extLst>
              <a:ext uri="{FF2B5EF4-FFF2-40B4-BE49-F238E27FC236}">
                <a16:creationId xmlns:a16="http://schemas.microsoft.com/office/drawing/2014/main" xmlns="" id="{EB117F57-A2C8-4476-91E8-DC7FB550EAC1}"/>
              </a:ext>
            </a:extLst>
          </p:cNvPr>
          <p:cNvSpPr>
            <a:spLocks/>
          </p:cNvSpPr>
          <p:nvPr/>
        </p:nvSpPr>
        <p:spPr bwMode="auto">
          <a:xfrm>
            <a:off x="19159061" y="5339132"/>
            <a:ext cx="704677" cy="1113162"/>
          </a:xfrm>
          <a:custGeom>
            <a:avLst/>
            <a:gdLst>
              <a:gd name="T0" fmla="*/ 12 w 240"/>
              <a:gd name="T1" fmla="*/ 391 h 391"/>
              <a:gd name="T2" fmla="*/ 17 w 240"/>
              <a:gd name="T3" fmla="*/ 388 h 391"/>
              <a:gd name="T4" fmla="*/ 14 w 240"/>
              <a:gd name="T5" fmla="*/ 380 h 391"/>
              <a:gd name="T6" fmla="*/ 17 w 240"/>
              <a:gd name="T7" fmla="*/ 380 h 391"/>
              <a:gd name="T8" fmla="*/ 28 w 240"/>
              <a:gd name="T9" fmla="*/ 380 h 391"/>
              <a:gd name="T10" fmla="*/ 34 w 240"/>
              <a:gd name="T11" fmla="*/ 388 h 391"/>
              <a:gd name="T12" fmla="*/ 40 w 240"/>
              <a:gd name="T13" fmla="*/ 385 h 391"/>
              <a:gd name="T14" fmla="*/ 37 w 240"/>
              <a:gd name="T15" fmla="*/ 374 h 391"/>
              <a:gd name="T16" fmla="*/ 40 w 240"/>
              <a:gd name="T17" fmla="*/ 377 h 391"/>
              <a:gd name="T18" fmla="*/ 42 w 240"/>
              <a:gd name="T19" fmla="*/ 380 h 391"/>
              <a:gd name="T20" fmla="*/ 51 w 240"/>
              <a:gd name="T21" fmla="*/ 377 h 391"/>
              <a:gd name="T22" fmla="*/ 62 w 240"/>
              <a:gd name="T23" fmla="*/ 382 h 391"/>
              <a:gd name="T24" fmla="*/ 76 w 240"/>
              <a:gd name="T25" fmla="*/ 388 h 391"/>
              <a:gd name="T26" fmla="*/ 79 w 240"/>
              <a:gd name="T27" fmla="*/ 380 h 391"/>
              <a:gd name="T28" fmla="*/ 95 w 240"/>
              <a:gd name="T29" fmla="*/ 377 h 391"/>
              <a:gd name="T30" fmla="*/ 101 w 240"/>
              <a:gd name="T31" fmla="*/ 380 h 391"/>
              <a:gd name="T32" fmla="*/ 106 w 240"/>
              <a:gd name="T33" fmla="*/ 380 h 391"/>
              <a:gd name="T34" fmla="*/ 106 w 240"/>
              <a:gd name="T35" fmla="*/ 385 h 391"/>
              <a:gd name="T36" fmla="*/ 112 w 240"/>
              <a:gd name="T37" fmla="*/ 382 h 391"/>
              <a:gd name="T38" fmla="*/ 115 w 240"/>
              <a:gd name="T39" fmla="*/ 374 h 391"/>
              <a:gd name="T40" fmla="*/ 115 w 240"/>
              <a:gd name="T41" fmla="*/ 368 h 391"/>
              <a:gd name="T42" fmla="*/ 120 w 240"/>
              <a:gd name="T43" fmla="*/ 360 h 391"/>
              <a:gd name="T44" fmla="*/ 123 w 240"/>
              <a:gd name="T45" fmla="*/ 360 h 391"/>
              <a:gd name="T46" fmla="*/ 126 w 240"/>
              <a:gd name="T47" fmla="*/ 354 h 391"/>
              <a:gd name="T48" fmla="*/ 126 w 240"/>
              <a:gd name="T49" fmla="*/ 352 h 391"/>
              <a:gd name="T50" fmla="*/ 132 w 240"/>
              <a:gd name="T51" fmla="*/ 363 h 391"/>
              <a:gd name="T52" fmla="*/ 148 w 240"/>
              <a:gd name="T53" fmla="*/ 374 h 391"/>
              <a:gd name="T54" fmla="*/ 154 w 240"/>
              <a:gd name="T55" fmla="*/ 371 h 391"/>
              <a:gd name="T56" fmla="*/ 160 w 240"/>
              <a:gd name="T57" fmla="*/ 363 h 391"/>
              <a:gd name="T58" fmla="*/ 165 w 240"/>
              <a:gd name="T59" fmla="*/ 349 h 391"/>
              <a:gd name="T60" fmla="*/ 171 w 240"/>
              <a:gd name="T61" fmla="*/ 343 h 391"/>
              <a:gd name="T62" fmla="*/ 176 w 240"/>
              <a:gd name="T63" fmla="*/ 340 h 391"/>
              <a:gd name="T64" fmla="*/ 182 w 240"/>
              <a:gd name="T65" fmla="*/ 327 h 391"/>
              <a:gd name="T66" fmla="*/ 196 w 240"/>
              <a:gd name="T67" fmla="*/ 315 h 391"/>
              <a:gd name="T68" fmla="*/ 193 w 240"/>
              <a:gd name="T69" fmla="*/ 304 h 391"/>
              <a:gd name="T70" fmla="*/ 207 w 240"/>
              <a:gd name="T71" fmla="*/ 299 h 391"/>
              <a:gd name="T72" fmla="*/ 213 w 240"/>
              <a:gd name="T73" fmla="*/ 304 h 391"/>
              <a:gd name="T74" fmla="*/ 226 w 240"/>
              <a:gd name="T75" fmla="*/ 296 h 391"/>
              <a:gd name="T76" fmla="*/ 240 w 240"/>
              <a:gd name="T77" fmla="*/ 296 h 391"/>
              <a:gd name="T78" fmla="*/ 240 w 240"/>
              <a:gd name="T79" fmla="*/ 285 h 391"/>
              <a:gd name="T80" fmla="*/ 238 w 240"/>
              <a:gd name="T81" fmla="*/ 276 h 391"/>
              <a:gd name="T82" fmla="*/ 232 w 240"/>
              <a:gd name="T83" fmla="*/ 268 h 391"/>
              <a:gd name="T84" fmla="*/ 238 w 240"/>
              <a:gd name="T85" fmla="*/ 9 h 391"/>
              <a:gd name="T86" fmla="*/ 93 w 240"/>
              <a:gd name="T87" fmla="*/ 0 h 391"/>
              <a:gd name="T88" fmla="*/ 70 w 240"/>
              <a:gd name="T89" fmla="*/ 11 h 391"/>
              <a:gd name="T90" fmla="*/ 56 w 240"/>
              <a:gd name="T91" fmla="*/ 14 h 391"/>
              <a:gd name="T92" fmla="*/ 51 w 240"/>
              <a:gd name="T93" fmla="*/ 11 h 391"/>
              <a:gd name="T94" fmla="*/ 48 w 240"/>
              <a:gd name="T95" fmla="*/ 9 h 391"/>
              <a:gd name="T96" fmla="*/ 42 w 240"/>
              <a:gd name="T97" fmla="*/ 240 h 391"/>
              <a:gd name="T98" fmla="*/ 37 w 240"/>
              <a:gd name="T99" fmla="*/ 246 h 391"/>
              <a:gd name="T100" fmla="*/ 37 w 240"/>
              <a:gd name="T101" fmla="*/ 257 h 391"/>
              <a:gd name="T102" fmla="*/ 37 w 240"/>
              <a:gd name="T103" fmla="*/ 268 h 391"/>
              <a:gd name="T104" fmla="*/ 42 w 240"/>
              <a:gd name="T105" fmla="*/ 301 h 391"/>
              <a:gd name="T106" fmla="*/ 37 w 240"/>
              <a:gd name="T107" fmla="*/ 307 h 391"/>
              <a:gd name="T108" fmla="*/ 31 w 240"/>
              <a:gd name="T109" fmla="*/ 324 h 391"/>
              <a:gd name="T110" fmla="*/ 20 w 240"/>
              <a:gd name="T111" fmla="*/ 335 h 391"/>
              <a:gd name="T112" fmla="*/ 20 w 240"/>
              <a:gd name="T113" fmla="*/ 343 h 391"/>
              <a:gd name="T114" fmla="*/ 9 w 240"/>
              <a:gd name="T115" fmla="*/ 349 h 391"/>
              <a:gd name="T116" fmla="*/ 9 w 240"/>
              <a:gd name="T117" fmla="*/ 357 h 391"/>
              <a:gd name="T118" fmla="*/ 12 w 240"/>
              <a:gd name="T119" fmla="*/ 363 h 391"/>
              <a:gd name="T120" fmla="*/ 6 w 240"/>
              <a:gd name="T121" fmla="*/ 380 h 391"/>
              <a:gd name="T122" fmla="*/ 0 w 240"/>
              <a:gd name="T123" fmla="*/ 380 h 391"/>
              <a:gd name="T124" fmla="*/ 3 w 240"/>
              <a:gd name="T125" fmla="*/ 385 h 3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0"/>
              <a:gd name="T190" fmla="*/ 0 h 391"/>
              <a:gd name="T191" fmla="*/ 240 w 240"/>
              <a:gd name="T192" fmla="*/ 391 h 3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0" h="391">
                <a:moveTo>
                  <a:pt x="6" y="388"/>
                </a:moveTo>
                <a:lnTo>
                  <a:pt x="12" y="391"/>
                </a:lnTo>
                <a:lnTo>
                  <a:pt x="14" y="391"/>
                </a:lnTo>
                <a:lnTo>
                  <a:pt x="17" y="388"/>
                </a:lnTo>
                <a:lnTo>
                  <a:pt x="14" y="382"/>
                </a:lnTo>
                <a:lnTo>
                  <a:pt x="14" y="380"/>
                </a:lnTo>
                <a:lnTo>
                  <a:pt x="17" y="377"/>
                </a:lnTo>
                <a:lnTo>
                  <a:pt x="17" y="380"/>
                </a:lnTo>
                <a:lnTo>
                  <a:pt x="23" y="382"/>
                </a:lnTo>
                <a:lnTo>
                  <a:pt x="28" y="380"/>
                </a:lnTo>
                <a:lnTo>
                  <a:pt x="31" y="385"/>
                </a:lnTo>
                <a:lnTo>
                  <a:pt x="34" y="388"/>
                </a:lnTo>
                <a:lnTo>
                  <a:pt x="37" y="388"/>
                </a:lnTo>
                <a:lnTo>
                  <a:pt x="40" y="385"/>
                </a:lnTo>
                <a:lnTo>
                  <a:pt x="37" y="380"/>
                </a:lnTo>
                <a:lnTo>
                  <a:pt x="37" y="374"/>
                </a:lnTo>
                <a:lnTo>
                  <a:pt x="40" y="374"/>
                </a:lnTo>
                <a:lnTo>
                  <a:pt x="40" y="377"/>
                </a:lnTo>
                <a:lnTo>
                  <a:pt x="40" y="380"/>
                </a:lnTo>
                <a:lnTo>
                  <a:pt x="42" y="380"/>
                </a:lnTo>
                <a:lnTo>
                  <a:pt x="45" y="377"/>
                </a:lnTo>
                <a:lnTo>
                  <a:pt x="51" y="377"/>
                </a:lnTo>
                <a:lnTo>
                  <a:pt x="56" y="377"/>
                </a:lnTo>
                <a:lnTo>
                  <a:pt x="62" y="382"/>
                </a:lnTo>
                <a:lnTo>
                  <a:pt x="70" y="391"/>
                </a:lnTo>
                <a:lnTo>
                  <a:pt x="76" y="388"/>
                </a:lnTo>
                <a:lnTo>
                  <a:pt x="79" y="382"/>
                </a:lnTo>
                <a:lnTo>
                  <a:pt x="79" y="380"/>
                </a:lnTo>
                <a:lnTo>
                  <a:pt x="95" y="371"/>
                </a:lnTo>
                <a:lnTo>
                  <a:pt x="95" y="377"/>
                </a:lnTo>
                <a:lnTo>
                  <a:pt x="98" y="380"/>
                </a:lnTo>
                <a:lnTo>
                  <a:pt x="101" y="380"/>
                </a:lnTo>
                <a:lnTo>
                  <a:pt x="104" y="380"/>
                </a:lnTo>
                <a:lnTo>
                  <a:pt x="106" y="380"/>
                </a:lnTo>
                <a:lnTo>
                  <a:pt x="106" y="382"/>
                </a:lnTo>
                <a:lnTo>
                  <a:pt x="106" y="385"/>
                </a:lnTo>
                <a:lnTo>
                  <a:pt x="109" y="385"/>
                </a:lnTo>
                <a:lnTo>
                  <a:pt x="112" y="382"/>
                </a:lnTo>
                <a:lnTo>
                  <a:pt x="115" y="377"/>
                </a:lnTo>
                <a:lnTo>
                  <a:pt x="115" y="374"/>
                </a:lnTo>
                <a:lnTo>
                  <a:pt x="115" y="371"/>
                </a:lnTo>
                <a:lnTo>
                  <a:pt x="115" y="368"/>
                </a:lnTo>
                <a:lnTo>
                  <a:pt x="120" y="366"/>
                </a:lnTo>
                <a:lnTo>
                  <a:pt x="120" y="360"/>
                </a:lnTo>
                <a:lnTo>
                  <a:pt x="120" y="357"/>
                </a:lnTo>
                <a:lnTo>
                  <a:pt x="123" y="360"/>
                </a:lnTo>
                <a:lnTo>
                  <a:pt x="126" y="357"/>
                </a:lnTo>
                <a:lnTo>
                  <a:pt x="126" y="354"/>
                </a:lnTo>
                <a:lnTo>
                  <a:pt x="123" y="354"/>
                </a:lnTo>
                <a:lnTo>
                  <a:pt x="126" y="352"/>
                </a:lnTo>
                <a:lnTo>
                  <a:pt x="129" y="354"/>
                </a:lnTo>
                <a:lnTo>
                  <a:pt x="132" y="363"/>
                </a:lnTo>
                <a:lnTo>
                  <a:pt x="140" y="368"/>
                </a:lnTo>
                <a:lnTo>
                  <a:pt x="148" y="374"/>
                </a:lnTo>
                <a:lnTo>
                  <a:pt x="151" y="374"/>
                </a:lnTo>
                <a:lnTo>
                  <a:pt x="154" y="371"/>
                </a:lnTo>
                <a:lnTo>
                  <a:pt x="157" y="368"/>
                </a:lnTo>
                <a:lnTo>
                  <a:pt x="160" y="363"/>
                </a:lnTo>
                <a:lnTo>
                  <a:pt x="160" y="354"/>
                </a:lnTo>
                <a:lnTo>
                  <a:pt x="165" y="349"/>
                </a:lnTo>
                <a:lnTo>
                  <a:pt x="165" y="343"/>
                </a:lnTo>
                <a:lnTo>
                  <a:pt x="171" y="343"/>
                </a:lnTo>
                <a:lnTo>
                  <a:pt x="173" y="343"/>
                </a:lnTo>
                <a:lnTo>
                  <a:pt x="176" y="340"/>
                </a:lnTo>
                <a:lnTo>
                  <a:pt x="179" y="332"/>
                </a:lnTo>
                <a:lnTo>
                  <a:pt x="182" y="327"/>
                </a:lnTo>
                <a:lnTo>
                  <a:pt x="187" y="324"/>
                </a:lnTo>
                <a:lnTo>
                  <a:pt x="196" y="315"/>
                </a:lnTo>
                <a:lnTo>
                  <a:pt x="193" y="307"/>
                </a:lnTo>
                <a:lnTo>
                  <a:pt x="193" y="304"/>
                </a:lnTo>
                <a:lnTo>
                  <a:pt x="196" y="299"/>
                </a:lnTo>
                <a:lnTo>
                  <a:pt x="207" y="299"/>
                </a:lnTo>
                <a:lnTo>
                  <a:pt x="213" y="301"/>
                </a:lnTo>
                <a:lnTo>
                  <a:pt x="213" y="304"/>
                </a:lnTo>
                <a:lnTo>
                  <a:pt x="218" y="299"/>
                </a:lnTo>
                <a:lnTo>
                  <a:pt x="226" y="296"/>
                </a:lnTo>
                <a:lnTo>
                  <a:pt x="229" y="296"/>
                </a:lnTo>
                <a:lnTo>
                  <a:pt x="240" y="296"/>
                </a:lnTo>
                <a:lnTo>
                  <a:pt x="240" y="293"/>
                </a:lnTo>
                <a:lnTo>
                  <a:pt x="240" y="285"/>
                </a:lnTo>
                <a:lnTo>
                  <a:pt x="235" y="282"/>
                </a:lnTo>
                <a:lnTo>
                  <a:pt x="238" y="276"/>
                </a:lnTo>
                <a:lnTo>
                  <a:pt x="235" y="271"/>
                </a:lnTo>
                <a:lnTo>
                  <a:pt x="232" y="268"/>
                </a:lnTo>
                <a:lnTo>
                  <a:pt x="238" y="262"/>
                </a:lnTo>
                <a:lnTo>
                  <a:pt x="238" y="9"/>
                </a:lnTo>
                <a:lnTo>
                  <a:pt x="238" y="0"/>
                </a:lnTo>
                <a:lnTo>
                  <a:pt x="93" y="0"/>
                </a:lnTo>
                <a:lnTo>
                  <a:pt x="87" y="6"/>
                </a:lnTo>
                <a:lnTo>
                  <a:pt x="70" y="11"/>
                </a:lnTo>
                <a:lnTo>
                  <a:pt x="65" y="14"/>
                </a:lnTo>
                <a:lnTo>
                  <a:pt x="56" y="14"/>
                </a:lnTo>
                <a:lnTo>
                  <a:pt x="53" y="14"/>
                </a:lnTo>
                <a:lnTo>
                  <a:pt x="51" y="11"/>
                </a:lnTo>
                <a:lnTo>
                  <a:pt x="51" y="9"/>
                </a:lnTo>
                <a:lnTo>
                  <a:pt x="48" y="9"/>
                </a:lnTo>
                <a:lnTo>
                  <a:pt x="45" y="6"/>
                </a:lnTo>
                <a:lnTo>
                  <a:pt x="42" y="240"/>
                </a:lnTo>
                <a:lnTo>
                  <a:pt x="37" y="243"/>
                </a:lnTo>
                <a:lnTo>
                  <a:pt x="37" y="246"/>
                </a:lnTo>
                <a:lnTo>
                  <a:pt x="40" y="251"/>
                </a:lnTo>
                <a:lnTo>
                  <a:pt x="37" y="257"/>
                </a:lnTo>
                <a:lnTo>
                  <a:pt x="34" y="262"/>
                </a:lnTo>
                <a:lnTo>
                  <a:pt x="37" y="268"/>
                </a:lnTo>
                <a:lnTo>
                  <a:pt x="42" y="299"/>
                </a:lnTo>
                <a:lnTo>
                  <a:pt x="42" y="301"/>
                </a:lnTo>
                <a:lnTo>
                  <a:pt x="42" y="304"/>
                </a:lnTo>
                <a:lnTo>
                  <a:pt x="37" y="307"/>
                </a:lnTo>
                <a:lnTo>
                  <a:pt x="34" y="315"/>
                </a:lnTo>
                <a:lnTo>
                  <a:pt x="31" y="324"/>
                </a:lnTo>
                <a:lnTo>
                  <a:pt x="26" y="329"/>
                </a:lnTo>
                <a:lnTo>
                  <a:pt x="20" y="335"/>
                </a:lnTo>
                <a:lnTo>
                  <a:pt x="20" y="340"/>
                </a:lnTo>
                <a:lnTo>
                  <a:pt x="20" y="343"/>
                </a:lnTo>
                <a:lnTo>
                  <a:pt x="14" y="340"/>
                </a:lnTo>
                <a:lnTo>
                  <a:pt x="9" y="349"/>
                </a:lnTo>
                <a:lnTo>
                  <a:pt x="9" y="352"/>
                </a:lnTo>
                <a:lnTo>
                  <a:pt x="9" y="357"/>
                </a:lnTo>
                <a:lnTo>
                  <a:pt x="6" y="360"/>
                </a:lnTo>
                <a:lnTo>
                  <a:pt x="12" y="363"/>
                </a:lnTo>
                <a:lnTo>
                  <a:pt x="6" y="374"/>
                </a:lnTo>
                <a:lnTo>
                  <a:pt x="6" y="380"/>
                </a:lnTo>
                <a:lnTo>
                  <a:pt x="3" y="380"/>
                </a:lnTo>
                <a:lnTo>
                  <a:pt x="0" y="380"/>
                </a:lnTo>
                <a:lnTo>
                  <a:pt x="0" y="382"/>
                </a:lnTo>
                <a:lnTo>
                  <a:pt x="3" y="385"/>
                </a:lnTo>
                <a:lnTo>
                  <a:pt x="6" y="388"/>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4" name="Freeform 188">
            <a:extLst>
              <a:ext uri="{FF2B5EF4-FFF2-40B4-BE49-F238E27FC236}">
                <a16:creationId xmlns:a16="http://schemas.microsoft.com/office/drawing/2014/main" xmlns="" id="{73C25479-70E3-4E3E-B03D-42A0DE10677E}"/>
              </a:ext>
            </a:extLst>
          </p:cNvPr>
          <p:cNvSpPr>
            <a:spLocks/>
          </p:cNvSpPr>
          <p:nvPr/>
        </p:nvSpPr>
        <p:spPr bwMode="auto">
          <a:xfrm>
            <a:off x="19432123" y="4180423"/>
            <a:ext cx="933697" cy="1184333"/>
          </a:xfrm>
          <a:custGeom>
            <a:avLst/>
            <a:gdLst>
              <a:gd name="T0" fmla="*/ 304 w 318"/>
              <a:gd name="T1" fmla="*/ 323 h 416"/>
              <a:gd name="T2" fmla="*/ 298 w 318"/>
              <a:gd name="T3" fmla="*/ 315 h 416"/>
              <a:gd name="T4" fmla="*/ 290 w 318"/>
              <a:gd name="T5" fmla="*/ 321 h 416"/>
              <a:gd name="T6" fmla="*/ 287 w 318"/>
              <a:gd name="T7" fmla="*/ 329 h 416"/>
              <a:gd name="T8" fmla="*/ 276 w 318"/>
              <a:gd name="T9" fmla="*/ 349 h 416"/>
              <a:gd name="T10" fmla="*/ 262 w 318"/>
              <a:gd name="T11" fmla="*/ 382 h 416"/>
              <a:gd name="T12" fmla="*/ 256 w 318"/>
              <a:gd name="T13" fmla="*/ 390 h 416"/>
              <a:gd name="T14" fmla="*/ 245 w 318"/>
              <a:gd name="T15" fmla="*/ 402 h 416"/>
              <a:gd name="T16" fmla="*/ 145 w 318"/>
              <a:gd name="T17" fmla="*/ 407 h 416"/>
              <a:gd name="T18" fmla="*/ 25 w 318"/>
              <a:gd name="T19" fmla="*/ 371 h 416"/>
              <a:gd name="T20" fmla="*/ 44 w 318"/>
              <a:gd name="T21" fmla="*/ 312 h 416"/>
              <a:gd name="T22" fmla="*/ 39 w 318"/>
              <a:gd name="T23" fmla="*/ 259 h 416"/>
              <a:gd name="T24" fmla="*/ 30 w 318"/>
              <a:gd name="T25" fmla="*/ 251 h 416"/>
              <a:gd name="T26" fmla="*/ 25 w 318"/>
              <a:gd name="T27" fmla="*/ 212 h 416"/>
              <a:gd name="T28" fmla="*/ 27 w 318"/>
              <a:gd name="T29" fmla="*/ 187 h 416"/>
              <a:gd name="T30" fmla="*/ 30 w 318"/>
              <a:gd name="T31" fmla="*/ 167 h 416"/>
              <a:gd name="T32" fmla="*/ 41 w 318"/>
              <a:gd name="T33" fmla="*/ 142 h 416"/>
              <a:gd name="T34" fmla="*/ 41 w 318"/>
              <a:gd name="T35" fmla="*/ 117 h 416"/>
              <a:gd name="T36" fmla="*/ 53 w 318"/>
              <a:gd name="T37" fmla="*/ 109 h 416"/>
              <a:gd name="T38" fmla="*/ 58 w 318"/>
              <a:gd name="T39" fmla="*/ 89 h 416"/>
              <a:gd name="T40" fmla="*/ 69 w 318"/>
              <a:gd name="T41" fmla="*/ 86 h 416"/>
              <a:gd name="T42" fmla="*/ 80 w 318"/>
              <a:gd name="T43" fmla="*/ 72 h 416"/>
              <a:gd name="T44" fmla="*/ 92 w 318"/>
              <a:gd name="T45" fmla="*/ 61 h 416"/>
              <a:gd name="T46" fmla="*/ 92 w 318"/>
              <a:gd name="T47" fmla="*/ 75 h 416"/>
              <a:gd name="T48" fmla="*/ 86 w 318"/>
              <a:gd name="T49" fmla="*/ 95 h 416"/>
              <a:gd name="T50" fmla="*/ 89 w 318"/>
              <a:gd name="T51" fmla="*/ 98 h 416"/>
              <a:gd name="T52" fmla="*/ 94 w 318"/>
              <a:gd name="T53" fmla="*/ 84 h 416"/>
              <a:gd name="T54" fmla="*/ 92 w 318"/>
              <a:gd name="T55" fmla="*/ 100 h 416"/>
              <a:gd name="T56" fmla="*/ 100 w 318"/>
              <a:gd name="T57" fmla="*/ 95 h 416"/>
              <a:gd name="T58" fmla="*/ 103 w 318"/>
              <a:gd name="T59" fmla="*/ 59 h 416"/>
              <a:gd name="T60" fmla="*/ 131 w 318"/>
              <a:gd name="T61" fmla="*/ 45 h 416"/>
              <a:gd name="T62" fmla="*/ 131 w 318"/>
              <a:gd name="T63" fmla="*/ 39 h 416"/>
              <a:gd name="T64" fmla="*/ 125 w 318"/>
              <a:gd name="T65" fmla="*/ 19 h 416"/>
              <a:gd name="T66" fmla="*/ 133 w 318"/>
              <a:gd name="T67" fmla="*/ 3 h 416"/>
              <a:gd name="T68" fmla="*/ 153 w 318"/>
              <a:gd name="T69" fmla="*/ 3 h 416"/>
              <a:gd name="T70" fmla="*/ 170 w 318"/>
              <a:gd name="T71" fmla="*/ 14 h 416"/>
              <a:gd name="T72" fmla="*/ 189 w 318"/>
              <a:gd name="T73" fmla="*/ 17 h 416"/>
              <a:gd name="T74" fmla="*/ 209 w 318"/>
              <a:gd name="T75" fmla="*/ 33 h 416"/>
              <a:gd name="T76" fmla="*/ 234 w 318"/>
              <a:gd name="T77" fmla="*/ 45 h 416"/>
              <a:gd name="T78" fmla="*/ 245 w 318"/>
              <a:gd name="T79" fmla="*/ 56 h 416"/>
              <a:gd name="T80" fmla="*/ 253 w 318"/>
              <a:gd name="T81" fmla="*/ 72 h 416"/>
              <a:gd name="T82" fmla="*/ 248 w 318"/>
              <a:gd name="T83" fmla="*/ 75 h 416"/>
              <a:gd name="T84" fmla="*/ 248 w 318"/>
              <a:gd name="T85" fmla="*/ 92 h 416"/>
              <a:gd name="T86" fmla="*/ 253 w 318"/>
              <a:gd name="T87" fmla="*/ 137 h 416"/>
              <a:gd name="T88" fmla="*/ 242 w 318"/>
              <a:gd name="T89" fmla="*/ 156 h 416"/>
              <a:gd name="T90" fmla="*/ 234 w 318"/>
              <a:gd name="T91" fmla="*/ 167 h 416"/>
              <a:gd name="T92" fmla="*/ 226 w 318"/>
              <a:gd name="T93" fmla="*/ 184 h 416"/>
              <a:gd name="T94" fmla="*/ 212 w 318"/>
              <a:gd name="T95" fmla="*/ 190 h 416"/>
              <a:gd name="T96" fmla="*/ 209 w 318"/>
              <a:gd name="T97" fmla="*/ 206 h 416"/>
              <a:gd name="T98" fmla="*/ 220 w 318"/>
              <a:gd name="T99" fmla="*/ 220 h 416"/>
              <a:gd name="T100" fmla="*/ 237 w 318"/>
              <a:gd name="T101" fmla="*/ 212 h 416"/>
              <a:gd name="T102" fmla="*/ 248 w 318"/>
              <a:gd name="T103" fmla="*/ 198 h 416"/>
              <a:gd name="T104" fmla="*/ 253 w 318"/>
              <a:gd name="T105" fmla="*/ 190 h 416"/>
              <a:gd name="T106" fmla="*/ 267 w 318"/>
              <a:gd name="T107" fmla="*/ 184 h 416"/>
              <a:gd name="T108" fmla="*/ 281 w 318"/>
              <a:gd name="T109" fmla="*/ 176 h 416"/>
              <a:gd name="T110" fmla="*/ 304 w 318"/>
              <a:gd name="T111" fmla="*/ 212 h 416"/>
              <a:gd name="T112" fmla="*/ 315 w 318"/>
              <a:gd name="T113" fmla="*/ 276 h 416"/>
              <a:gd name="T114" fmla="*/ 312 w 318"/>
              <a:gd name="T115" fmla="*/ 301 h 416"/>
              <a:gd name="T116" fmla="*/ 304 w 318"/>
              <a:gd name="T117" fmla="*/ 329 h 4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8"/>
              <a:gd name="T178" fmla="*/ 0 h 416"/>
              <a:gd name="T179" fmla="*/ 318 w 318"/>
              <a:gd name="T180" fmla="*/ 416 h 4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8" h="416">
                <a:moveTo>
                  <a:pt x="301" y="329"/>
                </a:moveTo>
                <a:lnTo>
                  <a:pt x="304" y="326"/>
                </a:lnTo>
                <a:lnTo>
                  <a:pt x="301" y="323"/>
                </a:lnTo>
                <a:lnTo>
                  <a:pt x="304" y="323"/>
                </a:lnTo>
                <a:lnTo>
                  <a:pt x="301" y="321"/>
                </a:lnTo>
                <a:lnTo>
                  <a:pt x="304" y="318"/>
                </a:lnTo>
                <a:lnTo>
                  <a:pt x="301" y="318"/>
                </a:lnTo>
                <a:lnTo>
                  <a:pt x="298" y="315"/>
                </a:lnTo>
                <a:lnTo>
                  <a:pt x="295" y="315"/>
                </a:lnTo>
                <a:lnTo>
                  <a:pt x="293" y="318"/>
                </a:lnTo>
                <a:lnTo>
                  <a:pt x="290" y="318"/>
                </a:lnTo>
                <a:lnTo>
                  <a:pt x="290" y="321"/>
                </a:lnTo>
                <a:lnTo>
                  <a:pt x="290" y="323"/>
                </a:lnTo>
                <a:lnTo>
                  <a:pt x="293" y="326"/>
                </a:lnTo>
                <a:lnTo>
                  <a:pt x="290" y="326"/>
                </a:lnTo>
                <a:lnTo>
                  <a:pt x="287" y="329"/>
                </a:lnTo>
                <a:lnTo>
                  <a:pt x="284" y="332"/>
                </a:lnTo>
                <a:lnTo>
                  <a:pt x="284" y="337"/>
                </a:lnTo>
                <a:lnTo>
                  <a:pt x="284" y="346"/>
                </a:lnTo>
                <a:lnTo>
                  <a:pt x="276" y="349"/>
                </a:lnTo>
                <a:lnTo>
                  <a:pt x="270" y="351"/>
                </a:lnTo>
                <a:lnTo>
                  <a:pt x="267" y="357"/>
                </a:lnTo>
                <a:lnTo>
                  <a:pt x="262" y="376"/>
                </a:lnTo>
                <a:lnTo>
                  <a:pt x="262" y="382"/>
                </a:lnTo>
                <a:lnTo>
                  <a:pt x="259" y="385"/>
                </a:lnTo>
                <a:lnTo>
                  <a:pt x="256" y="385"/>
                </a:lnTo>
                <a:lnTo>
                  <a:pt x="256" y="388"/>
                </a:lnTo>
                <a:lnTo>
                  <a:pt x="256" y="390"/>
                </a:lnTo>
                <a:lnTo>
                  <a:pt x="253" y="390"/>
                </a:lnTo>
                <a:lnTo>
                  <a:pt x="253" y="393"/>
                </a:lnTo>
                <a:lnTo>
                  <a:pt x="251" y="396"/>
                </a:lnTo>
                <a:lnTo>
                  <a:pt x="245" y="402"/>
                </a:lnTo>
                <a:lnTo>
                  <a:pt x="245" y="407"/>
                </a:lnTo>
                <a:lnTo>
                  <a:pt x="242" y="410"/>
                </a:lnTo>
                <a:lnTo>
                  <a:pt x="145" y="416"/>
                </a:lnTo>
                <a:lnTo>
                  <a:pt x="145" y="407"/>
                </a:lnTo>
                <a:lnTo>
                  <a:pt x="0" y="407"/>
                </a:lnTo>
                <a:lnTo>
                  <a:pt x="11" y="399"/>
                </a:lnTo>
                <a:lnTo>
                  <a:pt x="19" y="388"/>
                </a:lnTo>
                <a:lnTo>
                  <a:pt x="25" y="371"/>
                </a:lnTo>
                <a:lnTo>
                  <a:pt x="33" y="357"/>
                </a:lnTo>
                <a:lnTo>
                  <a:pt x="39" y="349"/>
                </a:lnTo>
                <a:lnTo>
                  <a:pt x="41" y="337"/>
                </a:lnTo>
                <a:lnTo>
                  <a:pt x="44" y="312"/>
                </a:lnTo>
                <a:lnTo>
                  <a:pt x="44" y="296"/>
                </a:lnTo>
                <a:lnTo>
                  <a:pt x="44" y="284"/>
                </a:lnTo>
                <a:lnTo>
                  <a:pt x="36" y="262"/>
                </a:lnTo>
                <a:lnTo>
                  <a:pt x="39" y="259"/>
                </a:lnTo>
                <a:lnTo>
                  <a:pt x="41" y="257"/>
                </a:lnTo>
                <a:lnTo>
                  <a:pt x="39" y="259"/>
                </a:lnTo>
                <a:lnTo>
                  <a:pt x="36" y="259"/>
                </a:lnTo>
                <a:lnTo>
                  <a:pt x="30" y="251"/>
                </a:lnTo>
                <a:lnTo>
                  <a:pt x="22" y="229"/>
                </a:lnTo>
                <a:lnTo>
                  <a:pt x="22" y="223"/>
                </a:lnTo>
                <a:lnTo>
                  <a:pt x="22" y="217"/>
                </a:lnTo>
                <a:lnTo>
                  <a:pt x="25" y="212"/>
                </a:lnTo>
                <a:lnTo>
                  <a:pt x="27" y="209"/>
                </a:lnTo>
                <a:lnTo>
                  <a:pt x="30" y="204"/>
                </a:lnTo>
                <a:lnTo>
                  <a:pt x="27" y="192"/>
                </a:lnTo>
                <a:lnTo>
                  <a:pt x="27" y="187"/>
                </a:lnTo>
                <a:lnTo>
                  <a:pt x="25" y="181"/>
                </a:lnTo>
                <a:lnTo>
                  <a:pt x="22" y="176"/>
                </a:lnTo>
                <a:lnTo>
                  <a:pt x="25" y="173"/>
                </a:lnTo>
                <a:lnTo>
                  <a:pt x="30" y="167"/>
                </a:lnTo>
                <a:lnTo>
                  <a:pt x="33" y="162"/>
                </a:lnTo>
                <a:lnTo>
                  <a:pt x="36" y="153"/>
                </a:lnTo>
                <a:lnTo>
                  <a:pt x="41" y="148"/>
                </a:lnTo>
                <a:lnTo>
                  <a:pt x="41" y="142"/>
                </a:lnTo>
                <a:lnTo>
                  <a:pt x="41" y="134"/>
                </a:lnTo>
                <a:lnTo>
                  <a:pt x="41" y="128"/>
                </a:lnTo>
                <a:lnTo>
                  <a:pt x="44" y="123"/>
                </a:lnTo>
                <a:lnTo>
                  <a:pt x="41" y="117"/>
                </a:lnTo>
                <a:lnTo>
                  <a:pt x="41" y="111"/>
                </a:lnTo>
                <a:lnTo>
                  <a:pt x="44" y="109"/>
                </a:lnTo>
                <a:lnTo>
                  <a:pt x="47" y="109"/>
                </a:lnTo>
                <a:lnTo>
                  <a:pt x="53" y="109"/>
                </a:lnTo>
                <a:lnTo>
                  <a:pt x="55" y="100"/>
                </a:lnTo>
                <a:lnTo>
                  <a:pt x="55" y="92"/>
                </a:lnTo>
                <a:lnTo>
                  <a:pt x="55" y="89"/>
                </a:lnTo>
                <a:lnTo>
                  <a:pt x="58" y="89"/>
                </a:lnTo>
                <a:lnTo>
                  <a:pt x="61" y="92"/>
                </a:lnTo>
                <a:lnTo>
                  <a:pt x="64" y="86"/>
                </a:lnTo>
                <a:lnTo>
                  <a:pt x="64" y="84"/>
                </a:lnTo>
                <a:lnTo>
                  <a:pt x="69" y="86"/>
                </a:lnTo>
                <a:lnTo>
                  <a:pt x="72" y="86"/>
                </a:lnTo>
                <a:lnTo>
                  <a:pt x="75" y="81"/>
                </a:lnTo>
                <a:lnTo>
                  <a:pt x="78" y="75"/>
                </a:lnTo>
                <a:lnTo>
                  <a:pt x="80" y="72"/>
                </a:lnTo>
                <a:lnTo>
                  <a:pt x="83" y="67"/>
                </a:lnTo>
                <a:lnTo>
                  <a:pt x="86" y="64"/>
                </a:lnTo>
                <a:lnTo>
                  <a:pt x="89" y="61"/>
                </a:lnTo>
                <a:lnTo>
                  <a:pt x="92" y="61"/>
                </a:lnTo>
                <a:lnTo>
                  <a:pt x="92" y="67"/>
                </a:lnTo>
                <a:lnTo>
                  <a:pt x="89" y="67"/>
                </a:lnTo>
                <a:lnTo>
                  <a:pt x="89" y="72"/>
                </a:lnTo>
                <a:lnTo>
                  <a:pt x="92" y="75"/>
                </a:lnTo>
                <a:lnTo>
                  <a:pt x="86" y="84"/>
                </a:lnTo>
                <a:lnTo>
                  <a:pt x="89" y="84"/>
                </a:lnTo>
                <a:lnTo>
                  <a:pt x="89" y="89"/>
                </a:lnTo>
                <a:lnTo>
                  <a:pt x="86" y="95"/>
                </a:lnTo>
                <a:lnTo>
                  <a:pt x="83" y="100"/>
                </a:lnTo>
                <a:lnTo>
                  <a:pt x="86" y="103"/>
                </a:lnTo>
                <a:lnTo>
                  <a:pt x="89" y="100"/>
                </a:lnTo>
                <a:lnTo>
                  <a:pt x="89" y="98"/>
                </a:lnTo>
                <a:lnTo>
                  <a:pt x="92" y="98"/>
                </a:lnTo>
                <a:lnTo>
                  <a:pt x="92" y="92"/>
                </a:lnTo>
                <a:lnTo>
                  <a:pt x="94" y="89"/>
                </a:lnTo>
                <a:lnTo>
                  <a:pt x="94" y="84"/>
                </a:lnTo>
                <a:lnTo>
                  <a:pt x="97" y="84"/>
                </a:lnTo>
                <a:lnTo>
                  <a:pt x="97" y="86"/>
                </a:lnTo>
                <a:lnTo>
                  <a:pt x="97" y="92"/>
                </a:lnTo>
                <a:lnTo>
                  <a:pt x="92" y="100"/>
                </a:lnTo>
                <a:lnTo>
                  <a:pt x="92" y="103"/>
                </a:lnTo>
                <a:lnTo>
                  <a:pt x="92" y="106"/>
                </a:lnTo>
                <a:lnTo>
                  <a:pt x="97" y="103"/>
                </a:lnTo>
                <a:lnTo>
                  <a:pt x="100" y="95"/>
                </a:lnTo>
                <a:lnTo>
                  <a:pt x="103" y="84"/>
                </a:lnTo>
                <a:lnTo>
                  <a:pt x="106" y="72"/>
                </a:lnTo>
                <a:lnTo>
                  <a:pt x="103" y="64"/>
                </a:lnTo>
                <a:lnTo>
                  <a:pt x="103" y="59"/>
                </a:lnTo>
                <a:lnTo>
                  <a:pt x="103" y="56"/>
                </a:lnTo>
                <a:lnTo>
                  <a:pt x="111" y="47"/>
                </a:lnTo>
                <a:lnTo>
                  <a:pt x="122" y="45"/>
                </a:lnTo>
                <a:lnTo>
                  <a:pt x="131" y="45"/>
                </a:lnTo>
                <a:lnTo>
                  <a:pt x="133" y="45"/>
                </a:lnTo>
                <a:lnTo>
                  <a:pt x="139" y="42"/>
                </a:lnTo>
                <a:lnTo>
                  <a:pt x="136" y="39"/>
                </a:lnTo>
                <a:lnTo>
                  <a:pt x="131" y="39"/>
                </a:lnTo>
                <a:lnTo>
                  <a:pt x="128" y="36"/>
                </a:lnTo>
                <a:lnTo>
                  <a:pt x="125" y="31"/>
                </a:lnTo>
                <a:lnTo>
                  <a:pt x="125" y="22"/>
                </a:lnTo>
                <a:lnTo>
                  <a:pt x="125" y="19"/>
                </a:lnTo>
                <a:lnTo>
                  <a:pt x="133" y="11"/>
                </a:lnTo>
                <a:lnTo>
                  <a:pt x="136" y="8"/>
                </a:lnTo>
                <a:lnTo>
                  <a:pt x="133" y="6"/>
                </a:lnTo>
                <a:lnTo>
                  <a:pt x="133" y="3"/>
                </a:lnTo>
                <a:lnTo>
                  <a:pt x="145" y="6"/>
                </a:lnTo>
                <a:lnTo>
                  <a:pt x="147" y="3"/>
                </a:lnTo>
                <a:lnTo>
                  <a:pt x="150" y="0"/>
                </a:lnTo>
                <a:lnTo>
                  <a:pt x="153" y="3"/>
                </a:lnTo>
                <a:lnTo>
                  <a:pt x="159" y="6"/>
                </a:lnTo>
                <a:lnTo>
                  <a:pt x="164" y="8"/>
                </a:lnTo>
                <a:lnTo>
                  <a:pt x="167" y="11"/>
                </a:lnTo>
                <a:lnTo>
                  <a:pt x="170" y="14"/>
                </a:lnTo>
                <a:lnTo>
                  <a:pt x="173" y="14"/>
                </a:lnTo>
                <a:lnTo>
                  <a:pt x="178" y="14"/>
                </a:lnTo>
                <a:lnTo>
                  <a:pt x="184" y="14"/>
                </a:lnTo>
                <a:lnTo>
                  <a:pt x="189" y="17"/>
                </a:lnTo>
                <a:lnTo>
                  <a:pt x="192" y="25"/>
                </a:lnTo>
                <a:lnTo>
                  <a:pt x="195" y="31"/>
                </a:lnTo>
                <a:lnTo>
                  <a:pt x="203" y="31"/>
                </a:lnTo>
                <a:lnTo>
                  <a:pt x="209" y="33"/>
                </a:lnTo>
                <a:lnTo>
                  <a:pt x="217" y="39"/>
                </a:lnTo>
                <a:lnTo>
                  <a:pt x="226" y="39"/>
                </a:lnTo>
                <a:lnTo>
                  <a:pt x="228" y="45"/>
                </a:lnTo>
                <a:lnTo>
                  <a:pt x="234" y="45"/>
                </a:lnTo>
                <a:lnTo>
                  <a:pt x="240" y="47"/>
                </a:lnTo>
                <a:lnTo>
                  <a:pt x="245" y="50"/>
                </a:lnTo>
                <a:lnTo>
                  <a:pt x="248" y="53"/>
                </a:lnTo>
                <a:lnTo>
                  <a:pt x="245" y="56"/>
                </a:lnTo>
                <a:lnTo>
                  <a:pt x="248" y="61"/>
                </a:lnTo>
                <a:lnTo>
                  <a:pt x="251" y="64"/>
                </a:lnTo>
                <a:lnTo>
                  <a:pt x="253" y="67"/>
                </a:lnTo>
                <a:lnTo>
                  <a:pt x="253" y="72"/>
                </a:lnTo>
                <a:lnTo>
                  <a:pt x="253" y="75"/>
                </a:lnTo>
                <a:lnTo>
                  <a:pt x="256" y="78"/>
                </a:lnTo>
                <a:lnTo>
                  <a:pt x="251" y="75"/>
                </a:lnTo>
                <a:lnTo>
                  <a:pt x="248" y="75"/>
                </a:lnTo>
                <a:lnTo>
                  <a:pt x="245" y="75"/>
                </a:lnTo>
                <a:lnTo>
                  <a:pt x="245" y="81"/>
                </a:lnTo>
                <a:lnTo>
                  <a:pt x="242" y="84"/>
                </a:lnTo>
                <a:lnTo>
                  <a:pt x="248" y="92"/>
                </a:lnTo>
                <a:lnTo>
                  <a:pt x="253" y="95"/>
                </a:lnTo>
                <a:lnTo>
                  <a:pt x="256" y="114"/>
                </a:lnTo>
                <a:lnTo>
                  <a:pt x="253" y="125"/>
                </a:lnTo>
                <a:lnTo>
                  <a:pt x="253" y="137"/>
                </a:lnTo>
                <a:lnTo>
                  <a:pt x="251" y="151"/>
                </a:lnTo>
                <a:lnTo>
                  <a:pt x="248" y="151"/>
                </a:lnTo>
                <a:lnTo>
                  <a:pt x="242" y="159"/>
                </a:lnTo>
                <a:lnTo>
                  <a:pt x="242" y="156"/>
                </a:lnTo>
                <a:lnTo>
                  <a:pt x="240" y="156"/>
                </a:lnTo>
                <a:lnTo>
                  <a:pt x="237" y="156"/>
                </a:lnTo>
                <a:lnTo>
                  <a:pt x="237" y="162"/>
                </a:lnTo>
                <a:lnTo>
                  <a:pt x="234" y="167"/>
                </a:lnTo>
                <a:lnTo>
                  <a:pt x="234" y="178"/>
                </a:lnTo>
                <a:lnTo>
                  <a:pt x="228" y="178"/>
                </a:lnTo>
                <a:lnTo>
                  <a:pt x="226" y="181"/>
                </a:lnTo>
                <a:lnTo>
                  <a:pt x="226" y="184"/>
                </a:lnTo>
                <a:lnTo>
                  <a:pt x="223" y="184"/>
                </a:lnTo>
                <a:lnTo>
                  <a:pt x="220" y="184"/>
                </a:lnTo>
                <a:lnTo>
                  <a:pt x="214" y="184"/>
                </a:lnTo>
                <a:lnTo>
                  <a:pt x="212" y="190"/>
                </a:lnTo>
                <a:lnTo>
                  <a:pt x="209" y="195"/>
                </a:lnTo>
                <a:lnTo>
                  <a:pt x="212" y="198"/>
                </a:lnTo>
                <a:lnTo>
                  <a:pt x="209" y="201"/>
                </a:lnTo>
                <a:lnTo>
                  <a:pt x="209" y="206"/>
                </a:lnTo>
                <a:lnTo>
                  <a:pt x="209" y="209"/>
                </a:lnTo>
                <a:lnTo>
                  <a:pt x="209" y="215"/>
                </a:lnTo>
                <a:lnTo>
                  <a:pt x="212" y="217"/>
                </a:lnTo>
                <a:lnTo>
                  <a:pt x="220" y="220"/>
                </a:lnTo>
                <a:lnTo>
                  <a:pt x="226" y="223"/>
                </a:lnTo>
                <a:lnTo>
                  <a:pt x="228" y="223"/>
                </a:lnTo>
                <a:lnTo>
                  <a:pt x="231" y="217"/>
                </a:lnTo>
                <a:lnTo>
                  <a:pt x="237" y="212"/>
                </a:lnTo>
                <a:lnTo>
                  <a:pt x="240" y="212"/>
                </a:lnTo>
                <a:lnTo>
                  <a:pt x="240" y="215"/>
                </a:lnTo>
                <a:lnTo>
                  <a:pt x="245" y="206"/>
                </a:lnTo>
                <a:lnTo>
                  <a:pt x="248" y="198"/>
                </a:lnTo>
                <a:lnTo>
                  <a:pt x="251" y="195"/>
                </a:lnTo>
                <a:lnTo>
                  <a:pt x="251" y="192"/>
                </a:lnTo>
                <a:lnTo>
                  <a:pt x="248" y="192"/>
                </a:lnTo>
                <a:lnTo>
                  <a:pt x="253" y="190"/>
                </a:lnTo>
                <a:lnTo>
                  <a:pt x="256" y="187"/>
                </a:lnTo>
                <a:lnTo>
                  <a:pt x="256" y="184"/>
                </a:lnTo>
                <a:lnTo>
                  <a:pt x="265" y="184"/>
                </a:lnTo>
                <a:lnTo>
                  <a:pt x="267" y="184"/>
                </a:lnTo>
                <a:lnTo>
                  <a:pt x="270" y="184"/>
                </a:lnTo>
                <a:lnTo>
                  <a:pt x="273" y="178"/>
                </a:lnTo>
                <a:lnTo>
                  <a:pt x="276" y="178"/>
                </a:lnTo>
                <a:lnTo>
                  <a:pt x="281" y="176"/>
                </a:lnTo>
                <a:lnTo>
                  <a:pt x="287" y="178"/>
                </a:lnTo>
                <a:lnTo>
                  <a:pt x="293" y="187"/>
                </a:lnTo>
                <a:lnTo>
                  <a:pt x="301" y="201"/>
                </a:lnTo>
                <a:lnTo>
                  <a:pt x="304" y="212"/>
                </a:lnTo>
                <a:lnTo>
                  <a:pt x="304" y="226"/>
                </a:lnTo>
                <a:lnTo>
                  <a:pt x="309" y="237"/>
                </a:lnTo>
                <a:lnTo>
                  <a:pt x="309" y="254"/>
                </a:lnTo>
                <a:lnTo>
                  <a:pt x="315" y="276"/>
                </a:lnTo>
                <a:lnTo>
                  <a:pt x="318" y="282"/>
                </a:lnTo>
                <a:lnTo>
                  <a:pt x="318" y="287"/>
                </a:lnTo>
                <a:lnTo>
                  <a:pt x="315" y="296"/>
                </a:lnTo>
                <a:lnTo>
                  <a:pt x="312" y="301"/>
                </a:lnTo>
                <a:lnTo>
                  <a:pt x="315" y="310"/>
                </a:lnTo>
                <a:lnTo>
                  <a:pt x="309" y="326"/>
                </a:lnTo>
                <a:lnTo>
                  <a:pt x="306" y="329"/>
                </a:lnTo>
                <a:lnTo>
                  <a:pt x="304" y="329"/>
                </a:lnTo>
                <a:lnTo>
                  <a:pt x="301" y="329"/>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5" name="Freeform 182">
            <a:extLst>
              <a:ext uri="{FF2B5EF4-FFF2-40B4-BE49-F238E27FC236}">
                <a16:creationId xmlns:a16="http://schemas.microsoft.com/office/drawing/2014/main" xmlns="" id="{89C10826-DE98-4A89-AAE0-782B46E39357}"/>
              </a:ext>
            </a:extLst>
          </p:cNvPr>
          <p:cNvSpPr>
            <a:spLocks/>
          </p:cNvSpPr>
          <p:nvPr/>
        </p:nvSpPr>
        <p:spPr bwMode="auto">
          <a:xfrm>
            <a:off x="22142212" y="5515599"/>
            <a:ext cx="458041" cy="165123"/>
          </a:xfrm>
          <a:custGeom>
            <a:avLst/>
            <a:gdLst>
              <a:gd name="T0" fmla="*/ 0 w 156"/>
              <a:gd name="T1" fmla="*/ 50 h 58"/>
              <a:gd name="T2" fmla="*/ 6 w 156"/>
              <a:gd name="T3" fmla="*/ 39 h 58"/>
              <a:gd name="T4" fmla="*/ 14 w 156"/>
              <a:gd name="T5" fmla="*/ 33 h 58"/>
              <a:gd name="T6" fmla="*/ 20 w 156"/>
              <a:gd name="T7" fmla="*/ 30 h 58"/>
              <a:gd name="T8" fmla="*/ 20 w 156"/>
              <a:gd name="T9" fmla="*/ 30 h 58"/>
              <a:gd name="T10" fmla="*/ 28 w 156"/>
              <a:gd name="T11" fmla="*/ 33 h 58"/>
              <a:gd name="T12" fmla="*/ 31 w 156"/>
              <a:gd name="T13" fmla="*/ 22 h 58"/>
              <a:gd name="T14" fmla="*/ 39 w 156"/>
              <a:gd name="T15" fmla="*/ 22 h 58"/>
              <a:gd name="T16" fmla="*/ 42 w 156"/>
              <a:gd name="T17" fmla="*/ 25 h 58"/>
              <a:gd name="T18" fmla="*/ 48 w 156"/>
              <a:gd name="T19" fmla="*/ 22 h 58"/>
              <a:gd name="T20" fmla="*/ 56 w 156"/>
              <a:gd name="T21" fmla="*/ 25 h 58"/>
              <a:gd name="T22" fmla="*/ 64 w 156"/>
              <a:gd name="T23" fmla="*/ 16 h 58"/>
              <a:gd name="T24" fmla="*/ 75 w 156"/>
              <a:gd name="T25" fmla="*/ 19 h 58"/>
              <a:gd name="T26" fmla="*/ 101 w 156"/>
              <a:gd name="T27" fmla="*/ 16 h 58"/>
              <a:gd name="T28" fmla="*/ 117 w 156"/>
              <a:gd name="T29" fmla="*/ 5 h 58"/>
              <a:gd name="T30" fmla="*/ 126 w 156"/>
              <a:gd name="T31" fmla="*/ 2 h 58"/>
              <a:gd name="T32" fmla="*/ 117 w 156"/>
              <a:gd name="T33" fmla="*/ 5 h 58"/>
              <a:gd name="T34" fmla="*/ 117 w 156"/>
              <a:gd name="T35" fmla="*/ 11 h 58"/>
              <a:gd name="T36" fmla="*/ 112 w 156"/>
              <a:gd name="T37" fmla="*/ 13 h 58"/>
              <a:gd name="T38" fmla="*/ 101 w 156"/>
              <a:gd name="T39" fmla="*/ 22 h 58"/>
              <a:gd name="T40" fmla="*/ 109 w 156"/>
              <a:gd name="T41" fmla="*/ 25 h 58"/>
              <a:gd name="T42" fmla="*/ 115 w 156"/>
              <a:gd name="T43" fmla="*/ 19 h 58"/>
              <a:gd name="T44" fmla="*/ 123 w 156"/>
              <a:gd name="T45" fmla="*/ 13 h 58"/>
              <a:gd name="T46" fmla="*/ 126 w 156"/>
              <a:gd name="T47" fmla="*/ 11 h 58"/>
              <a:gd name="T48" fmla="*/ 131 w 156"/>
              <a:gd name="T49" fmla="*/ 11 h 58"/>
              <a:gd name="T50" fmla="*/ 137 w 156"/>
              <a:gd name="T51" fmla="*/ 11 h 58"/>
              <a:gd name="T52" fmla="*/ 145 w 156"/>
              <a:gd name="T53" fmla="*/ 11 h 58"/>
              <a:gd name="T54" fmla="*/ 151 w 156"/>
              <a:gd name="T55" fmla="*/ 8 h 58"/>
              <a:gd name="T56" fmla="*/ 123 w 156"/>
              <a:gd name="T57" fmla="*/ 25 h 58"/>
              <a:gd name="T58" fmla="*/ 115 w 156"/>
              <a:gd name="T59" fmla="*/ 27 h 58"/>
              <a:gd name="T60" fmla="*/ 98 w 156"/>
              <a:gd name="T61" fmla="*/ 33 h 58"/>
              <a:gd name="T62" fmla="*/ 98 w 156"/>
              <a:gd name="T63" fmla="*/ 33 h 58"/>
              <a:gd name="T64" fmla="*/ 87 w 156"/>
              <a:gd name="T65" fmla="*/ 36 h 58"/>
              <a:gd name="T66" fmla="*/ 67 w 156"/>
              <a:gd name="T67" fmla="*/ 41 h 58"/>
              <a:gd name="T68" fmla="*/ 56 w 156"/>
              <a:gd name="T69" fmla="*/ 41 h 58"/>
              <a:gd name="T70" fmla="*/ 48 w 156"/>
              <a:gd name="T71" fmla="*/ 47 h 58"/>
              <a:gd name="T72" fmla="*/ 25 w 156"/>
              <a:gd name="T73" fmla="*/ 50 h 58"/>
              <a:gd name="T74" fmla="*/ 31 w 156"/>
              <a:gd name="T75" fmla="*/ 53 h 58"/>
              <a:gd name="T76" fmla="*/ 20 w 156"/>
              <a:gd name="T77" fmla="*/ 55 h 58"/>
              <a:gd name="T78" fmla="*/ 11 w 156"/>
              <a:gd name="T79" fmla="*/ 55 h 58"/>
              <a:gd name="T80" fmla="*/ 14 w 156"/>
              <a:gd name="T81" fmla="*/ 50 h 58"/>
              <a:gd name="T82" fmla="*/ 9 w 156"/>
              <a:gd name="T83" fmla="*/ 53 h 58"/>
              <a:gd name="T84" fmla="*/ 3 w 156"/>
              <a:gd name="T85" fmla="*/ 55 h 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6"/>
              <a:gd name="T130" fmla="*/ 0 h 58"/>
              <a:gd name="T131" fmla="*/ 156 w 156"/>
              <a:gd name="T132" fmla="*/ 58 h 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6" h="58">
                <a:moveTo>
                  <a:pt x="0" y="55"/>
                </a:moveTo>
                <a:lnTo>
                  <a:pt x="0" y="53"/>
                </a:lnTo>
                <a:lnTo>
                  <a:pt x="0" y="50"/>
                </a:lnTo>
                <a:lnTo>
                  <a:pt x="0" y="47"/>
                </a:lnTo>
                <a:lnTo>
                  <a:pt x="3" y="41"/>
                </a:lnTo>
                <a:lnTo>
                  <a:pt x="6" y="39"/>
                </a:lnTo>
                <a:lnTo>
                  <a:pt x="9" y="36"/>
                </a:lnTo>
                <a:lnTo>
                  <a:pt x="11" y="36"/>
                </a:lnTo>
                <a:lnTo>
                  <a:pt x="14" y="33"/>
                </a:lnTo>
                <a:lnTo>
                  <a:pt x="20" y="36"/>
                </a:lnTo>
                <a:lnTo>
                  <a:pt x="20" y="33"/>
                </a:lnTo>
                <a:lnTo>
                  <a:pt x="20" y="30"/>
                </a:lnTo>
                <a:lnTo>
                  <a:pt x="22" y="33"/>
                </a:lnTo>
                <a:lnTo>
                  <a:pt x="22" y="30"/>
                </a:lnTo>
                <a:lnTo>
                  <a:pt x="20" y="30"/>
                </a:lnTo>
                <a:lnTo>
                  <a:pt x="22" y="27"/>
                </a:lnTo>
                <a:lnTo>
                  <a:pt x="25" y="27"/>
                </a:lnTo>
                <a:lnTo>
                  <a:pt x="28" y="33"/>
                </a:lnTo>
                <a:lnTo>
                  <a:pt x="28" y="30"/>
                </a:lnTo>
                <a:lnTo>
                  <a:pt x="28" y="25"/>
                </a:lnTo>
                <a:lnTo>
                  <a:pt x="31" y="22"/>
                </a:lnTo>
                <a:lnTo>
                  <a:pt x="34" y="22"/>
                </a:lnTo>
                <a:lnTo>
                  <a:pt x="39" y="25"/>
                </a:lnTo>
                <a:lnTo>
                  <a:pt x="39" y="22"/>
                </a:lnTo>
                <a:lnTo>
                  <a:pt x="39" y="19"/>
                </a:lnTo>
                <a:lnTo>
                  <a:pt x="42" y="22"/>
                </a:lnTo>
                <a:lnTo>
                  <a:pt x="42" y="25"/>
                </a:lnTo>
                <a:lnTo>
                  <a:pt x="45" y="25"/>
                </a:lnTo>
                <a:lnTo>
                  <a:pt x="48" y="25"/>
                </a:lnTo>
                <a:lnTo>
                  <a:pt x="48" y="22"/>
                </a:lnTo>
                <a:lnTo>
                  <a:pt x="45" y="22"/>
                </a:lnTo>
                <a:lnTo>
                  <a:pt x="45" y="19"/>
                </a:lnTo>
                <a:lnTo>
                  <a:pt x="56" y="25"/>
                </a:lnTo>
                <a:lnTo>
                  <a:pt x="62" y="22"/>
                </a:lnTo>
                <a:lnTo>
                  <a:pt x="62" y="19"/>
                </a:lnTo>
                <a:lnTo>
                  <a:pt x="64" y="16"/>
                </a:lnTo>
                <a:lnTo>
                  <a:pt x="67" y="19"/>
                </a:lnTo>
                <a:lnTo>
                  <a:pt x="67" y="16"/>
                </a:lnTo>
                <a:lnTo>
                  <a:pt x="75" y="19"/>
                </a:lnTo>
                <a:lnTo>
                  <a:pt x="92" y="19"/>
                </a:lnTo>
                <a:lnTo>
                  <a:pt x="95" y="16"/>
                </a:lnTo>
                <a:lnTo>
                  <a:pt x="101" y="16"/>
                </a:lnTo>
                <a:lnTo>
                  <a:pt x="106" y="11"/>
                </a:lnTo>
                <a:lnTo>
                  <a:pt x="112" y="5"/>
                </a:lnTo>
                <a:lnTo>
                  <a:pt x="117" y="5"/>
                </a:lnTo>
                <a:lnTo>
                  <a:pt x="120" y="0"/>
                </a:lnTo>
                <a:lnTo>
                  <a:pt x="129" y="0"/>
                </a:lnTo>
                <a:lnTo>
                  <a:pt x="126" y="2"/>
                </a:lnTo>
                <a:lnTo>
                  <a:pt x="123" y="2"/>
                </a:lnTo>
                <a:lnTo>
                  <a:pt x="120" y="2"/>
                </a:lnTo>
                <a:lnTo>
                  <a:pt x="117" y="5"/>
                </a:lnTo>
                <a:lnTo>
                  <a:pt x="117" y="11"/>
                </a:lnTo>
                <a:lnTo>
                  <a:pt x="117" y="8"/>
                </a:lnTo>
                <a:lnTo>
                  <a:pt x="117" y="11"/>
                </a:lnTo>
                <a:lnTo>
                  <a:pt x="115" y="11"/>
                </a:lnTo>
                <a:lnTo>
                  <a:pt x="115" y="16"/>
                </a:lnTo>
                <a:lnTo>
                  <a:pt x="112" y="13"/>
                </a:lnTo>
                <a:lnTo>
                  <a:pt x="109" y="16"/>
                </a:lnTo>
                <a:lnTo>
                  <a:pt x="103" y="19"/>
                </a:lnTo>
                <a:lnTo>
                  <a:pt x="101" y="22"/>
                </a:lnTo>
                <a:lnTo>
                  <a:pt x="101" y="25"/>
                </a:lnTo>
                <a:lnTo>
                  <a:pt x="106" y="22"/>
                </a:lnTo>
                <a:lnTo>
                  <a:pt x="109" y="25"/>
                </a:lnTo>
                <a:lnTo>
                  <a:pt x="112" y="22"/>
                </a:lnTo>
                <a:lnTo>
                  <a:pt x="115" y="22"/>
                </a:lnTo>
                <a:lnTo>
                  <a:pt x="115" y="19"/>
                </a:lnTo>
                <a:lnTo>
                  <a:pt x="117" y="19"/>
                </a:lnTo>
                <a:lnTo>
                  <a:pt x="117" y="13"/>
                </a:lnTo>
                <a:lnTo>
                  <a:pt x="123" y="13"/>
                </a:lnTo>
                <a:lnTo>
                  <a:pt x="123" y="11"/>
                </a:lnTo>
                <a:lnTo>
                  <a:pt x="123" y="13"/>
                </a:lnTo>
                <a:lnTo>
                  <a:pt x="126" y="11"/>
                </a:lnTo>
                <a:lnTo>
                  <a:pt x="129" y="11"/>
                </a:lnTo>
                <a:lnTo>
                  <a:pt x="131" y="13"/>
                </a:lnTo>
                <a:lnTo>
                  <a:pt x="131" y="11"/>
                </a:lnTo>
                <a:lnTo>
                  <a:pt x="131" y="8"/>
                </a:lnTo>
                <a:lnTo>
                  <a:pt x="134" y="8"/>
                </a:lnTo>
                <a:lnTo>
                  <a:pt x="137" y="11"/>
                </a:lnTo>
                <a:lnTo>
                  <a:pt x="137" y="13"/>
                </a:lnTo>
                <a:lnTo>
                  <a:pt x="142" y="11"/>
                </a:lnTo>
                <a:lnTo>
                  <a:pt x="145" y="11"/>
                </a:lnTo>
                <a:lnTo>
                  <a:pt x="148" y="11"/>
                </a:lnTo>
                <a:lnTo>
                  <a:pt x="148" y="8"/>
                </a:lnTo>
                <a:lnTo>
                  <a:pt x="151" y="8"/>
                </a:lnTo>
                <a:lnTo>
                  <a:pt x="156" y="8"/>
                </a:lnTo>
                <a:lnTo>
                  <a:pt x="134" y="19"/>
                </a:lnTo>
                <a:lnTo>
                  <a:pt x="123" y="25"/>
                </a:lnTo>
                <a:lnTo>
                  <a:pt x="112" y="30"/>
                </a:lnTo>
                <a:lnTo>
                  <a:pt x="112" y="27"/>
                </a:lnTo>
                <a:lnTo>
                  <a:pt x="115" y="27"/>
                </a:lnTo>
                <a:lnTo>
                  <a:pt x="109" y="27"/>
                </a:lnTo>
                <a:lnTo>
                  <a:pt x="109" y="30"/>
                </a:lnTo>
                <a:lnTo>
                  <a:pt x="98" y="33"/>
                </a:lnTo>
                <a:lnTo>
                  <a:pt x="92" y="36"/>
                </a:lnTo>
                <a:lnTo>
                  <a:pt x="95" y="36"/>
                </a:lnTo>
                <a:lnTo>
                  <a:pt x="98" y="33"/>
                </a:lnTo>
                <a:lnTo>
                  <a:pt x="92" y="33"/>
                </a:lnTo>
                <a:lnTo>
                  <a:pt x="89" y="36"/>
                </a:lnTo>
                <a:lnTo>
                  <a:pt x="87" y="36"/>
                </a:lnTo>
                <a:lnTo>
                  <a:pt x="81" y="39"/>
                </a:lnTo>
                <a:lnTo>
                  <a:pt x="81" y="36"/>
                </a:lnTo>
                <a:lnTo>
                  <a:pt x="67" y="41"/>
                </a:lnTo>
                <a:lnTo>
                  <a:pt x="64" y="41"/>
                </a:lnTo>
                <a:lnTo>
                  <a:pt x="62" y="44"/>
                </a:lnTo>
                <a:lnTo>
                  <a:pt x="56" y="41"/>
                </a:lnTo>
                <a:lnTo>
                  <a:pt x="53" y="44"/>
                </a:lnTo>
                <a:lnTo>
                  <a:pt x="50" y="44"/>
                </a:lnTo>
                <a:lnTo>
                  <a:pt x="48" y="47"/>
                </a:lnTo>
                <a:lnTo>
                  <a:pt x="34" y="50"/>
                </a:lnTo>
                <a:lnTo>
                  <a:pt x="25" y="53"/>
                </a:lnTo>
                <a:lnTo>
                  <a:pt x="25" y="50"/>
                </a:lnTo>
                <a:lnTo>
                  <a:pt x="22" y="53"/>
                </a:lnTo>
                <a:lnTo>
                  <a:pt x="28" y="53"/>
                </a:lnTo>
                <a:lnTo>
                  <a:pt x="31" y="53"/>
                </a:lnTo>
                <a:lnTo>
                  <a:pt x="31" y="55"/>
                </a:lnTo>
                <a:lnTo>
                  <a:pt x="28" y="55"/>
                </a:lnTo>
                <a:lnTo>
                  <a:pt x="20" y="55"/>
                </a:lnTo>
                <a:lnTo>
                  <a:pt x="14" y="58"/>
                </a:lnTo>
                <a:lnTo>
                  <a:pt x="6" y="58"/>
                </a:lnTo>
                <a:lnTo>
                  <a:pt x="11" y="55"/>
                </a:lnTo>
                <a:lnTo>
                  <a:pt x="17" y="53"/>
                </a:lnTo>
                <a:lnTo>
                  <a:pt x="17" y="50"/>
                </a:lnTo>
                <a:lnTo>
                  <a:pt x="14" y="50"/>
                </a:lnTo>
                <a:lnTo>
                  <a:pt x="11" y="50"/>
                </a:lnTo>
                <a:lnTo>
                  <a:pt x="9" y="50"/>
                </a:lnTo>
                <a:lnTo>
                  <a:pt x="9" y="53"/>
                </a:lnTo>
                <a:lnTo>
                  <a:pt x="9" y="55"/>
                </a:lnTo>
                <a:lnTo>
                  <a:pt x="6" y="55"/>
                </a:lnTo>
                <a:lnTo>
                  <a:pt x="3" y="55"/>
                </a:lnTo>
                <a:lnTo>
                  <a:pt x="0" y="55"/>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6" name="Freeform 191">
            <a:extLst>
              <a:ext uri="{FF2B5EF4-FFF2-40B4-BE49-F238E27FC236}">
                <a16:creationId xmlns:a16="http://schemas.microsoft.com/office/drawing/2014/main" xmlns="" id="{B747171E-0255-43D7-8557-C145B9C48269}"/>
              </a:ext>
            </a:extLst>
          </p:cNvPr>
          <p:cNvSpPr>
            <a:spLocks/>
          </p:cNvSpPr>
          <p:nvPr/>
        </p:nvSpPr>
        <p:spPr bwMode="auto">
          <a:xfrm>
            <a:off x="21816298" y="5458659"/>
            <a:ext cx="343530" cy="683266"/>
          </a:xfrm>
          <a:custGeom>
            <a:avLst/>
            <a:gdLst>
              <a:gd name="T0" fmla="*/ 97 w 117"/>
              <a:gd name="T1" fmla="*/ 75 h 240"/>
              <a:gd name="T2" fmla="*/ 103 w 117"/>
              <a:gd name="T3" fmla="*/ 64 h 240"/>
              <a:gd name="T4" fmla="*/ 108 w 117"/>
              <a:gd name="T5" fmla="*/ 64 h 240"/>
              <a:gd name="T6" fmla="*/ 117 w 117"/>
              <a:gd name="T7" fmla="*/ 36 h 240"/>
              <a:gd name="T8" fmla="*/ 61 w 117"/>
              <a:gd name="T9" fmla="*/ 0 h 240"/>
              <a:gd name="T10" fmla="*/ 39 w 117"/>
              <a:gd name="T11" fmla="*/ 31 h 240"/>
              <a:gd name="T12" fmla="*/ 33 w 117"/>
              <a:gd name="T13" fmla="*/ 42 h 240"/>
              <a:gd name="T14" fmla="*/ 27 w 117"/>
              <a:gd name="T15" fmla="*/ 59 h 240"/>
              <a:gd name="T16" fmla="*/ 33 w 117"/>
              <a:gd name="T17" fmla="*/ 78 h 240"/>
              <a:gd name="T18" fmla="*/ 41 w 117"/>
              <a:gd name="T19" fmla="*/ 98 h 240"/>
              <a:gd name="T20" fmla="*/ 58 w 117"/>
              <a:gd name="T21" fmla="*/ 117 h 240"/>
              <a:gd name="T22" fmla="*/ 36 w 117"/>
              <a:gd name="T23" fmla="*/ 137 h 240"/>
              <a:gd name="T24" fmla="*/ 27 w 117"/>
              <a:gd name="T25" fmla="*/ 148 h 240"/>
              <a:gd name="T26" fmla="*/ 11 w 117"/>
              <a:gd name="T27" fmla="*/ 153 h 240"/>
              <a:gd name="T28" fmla="*/ 8 w 117"/>
              <a:gd name="T29" fmla="*/ 162 h 240"/>
              <a:gd name="T30" fmla="*/ 2 w 117"/>
              <a:gd name="T31" fmla="*/ 170 h 240"/>
              <a:gd name="T32" fmla="*/ 2 w 117"/>
              <a:gd name="T33" fmla="*/ 176 h 240"/>
              <a:gd name="T34" fmla="*/ 0 w 117"/>
              <a:gd name="T35" fmla="*/ 181 h 240"/>
              <a:gd name="T36" fmla="*/ 13 w 117"/>
              <a:gd name="T37" fmla="*/ 198 h 240"/>
              <a:gd name="T38" fmla="*/ 22 w 117"/>
              <a:gd name="T39" fmla="*/ 204 h 240"/>
              <a:gd name="T40" fmla="*/ 27 w 117"/>
              <a:gd name="T41" fmla="*/ 212 h 240"/>
              <a:gd name="T42" fmla="*/ 36 w 117"/>
              <a:gd name="T43" fmla="*/ 209 h 240"/>
              <a:gd name="T44" fmla="*/ 47 w 117"/>
              <a:gd name="T45" fmla="*/ 215 h 240"/>
              <a:gd name="T46" fmla="*/ 41 w 117"/>
              <a:gd name="T47" fmla="*/ 237 h 240"/>
              <a:gd name="T48" fmla="*/ 55 w 117"/>
              <a:gd name="T49" fmla="*/ 232 h 240"/>
              <a:gd name="T50" fmla="*/ 58 w 117"/>
              <a:gd name="T51" fmla="*/ 220 h 240"/>
              <a:gd name="T52" fmla="*/ 69 w 117"/>
              <a:gd name="T53" fmla="*/ 206 h 240"/>
              <a:gd name="T54" fmla="*/ 64 w 117"/>
              <a:gd name="T55" fmla="*/ 204 h 240"/>
              <a:gd name="T56" fmla="*/ 72 w 117"/>
              <a:gd name="T57" fmla="*/ 201 h 240"/>
              <a:gd name="T58" fmla="*/ 75 w 117"/>
              <a:gd name="T59" fmla="*/ 198 h 240"/>
              <a:gd name="T60" fmla="*/ 80 w 117"/>
              <a:gd name="T61" fmla="*/ 195 h 240"/>
              <a:gd name="T62" fmla="*/ 80 w 117"/>
              <a:gd name="T63" fmla="*/ 187 h 240"/>
              <a:gd name="T64" fmla="*/ 83 w 117"/>
              <a:gd name="T65" fmla="*/ 181 h 240"/>
              <a:gd name="T66" fmla="*/ 92 w 117"/>
              <a:gd name="T67" fmla="*/ 181 h 240"/>
              <a:gd name="T68" fmla="*/ 94 w 117"/>
              <a:gd name="T69" fmla="*/ 170 h 240"/>
              <a:gd name="T70" fmla="*/ 97 w 117"/>
              <a:gd name="T71" fmla="*/ 159 h 240"/>
              <a:gd name="T72" fmla="*/ 103 w 117"/>
              <a:gd name="T73" fmla="*/ 145 h 240"/>
              <a:gd name="T74" fmla="*/ 103 w 117"/>
              <a:gd name="T75" fmla="*/ 139 h 240"/>
              <a:gd name="T76" fmla="*/ 103 w 117"/>
              <a:gd name="T77" fmla="*/ 134 h 240"/>
              <a:gd name="T78" fmla="*/ 106 w 117"/>
              <a:gd name="T79" fmla="*/ 128 h 240"/>
              <a:gd name="T80" fmla="*/ 106 w 117"/>
              <a:gd name="T81" fmla="*/ 145 h 240"/>
              <a:gd name="T82" fmla="*/ 108 w 117"/>
              <a:gd name="T83" fmla="*/ 139 h 240"/>
              <a:gd name="T84" fmla="*/ 111 w 117"/>
              <a:gd name="T85" fmla="*/ 123 h 240"/>
              <a:gd name="T86" fmla="*/ 114 w 117"/>
              <a:gd name="T87" fmla="*/ 89 h 240"/>
              <a:gd name="T88" fmla="*/ 108 w 117"/>
              <a:gd name="T89" fmla="*/ 92 h 240"/>
              <a:gd name="T90" fmla="*/ 97 w 117"/>
              <a:gd name="T91" fmla="*/ 89 h 240"/>
              <a:gd name="T92" fmla="*/ 92 w 117"/>
              <a:gd name="T93" fmla="*/ 84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7"/>
              <a:gd name="T142" fmla="*/ 0 h 240"/>
              <a:gd name="T143" fmla="*/ 117 w 117"/>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7" h="240">
                <a:moveTo>
                  <a:pt x="92" y="84"/>
                </a:moveTo>
                <a:lnTo>
                  <a:pt x="94" y="78"/>
                </a:lnTo>
                <a:lnTo>
                  <a:pt x="97" y="75"/>
                </a:lnTo>
                <a:lnTo>
                  <a:pt x="97" y="70"/>
                </a:lnTo>
                <a:lnTo>
                  <a:pt x="100" y="67"/>
                </a:lnTo>
                <a:lnTo>
                  <a:pt x="103" y="64"/>
                </a:lnTo>
                <a:lnTo>
                  <a:pt x="103" y="67"/>
                </a:lnTo>
                <a:lnTo>
                  <a:pt x="106" y="67"/>
                </a:lnTo>
                <a:lnTo>
                  <a:pt x="108" y="64"/>
                </a:lnTo>
                <a:lnTo>
                  <a:pt x="111" y="56"/>
                </a:lnTo>
                <a:lnTo>
                  <a:pt x="117" y="42"/>
                </a:lnTo>
                <a:lnTo>
                  <a:pt x="117" y="36"/>
                </a:lnTo>
                <a:lnTo>
                  <a:pt x="111" y="31"/>
                </a:lnTo>
                <a:lnTo>
                  <a:pt x="106" y="28"/>
                </a:lnTo>
                <a:lnTo>
                  <a:pt x="61" y="0"/>
                </a:lnTo>
                <a:lnTo>
                  <a:pt x="53" y="6"/>
                </a:lnTo>
                <a:lnTo>
                  <a:pt x="47" y="20"/>
                </a:lnTo>
                <a:lnTo>
                  <a:pt x="39" y="31"/>
                </a:lnTo>
                <a:lnTo>
                  <a:pt x="30" y="33"/>
                </a:lnTo>
                <a:lnTo>
                  <a:pt x="30" y="39"/>
                </a:lnTo>
                <a:lnTo>
                  <a:pt x="33" y="42"/>
                </a:lnTo>
                <a:lnTo>
                  <a:pt x="36" y="47"/>
                </a:lnTo>
                <a:lnTo>
                  <a:pt x="30" y="56"/>
                </a:lnTo>
                <a:lnTo>
                  <a:pt x="27" y="59"/>
                </a:lnTo>
                <a:lnTo>
                  <a:pt x="25" y="67"/>
                </a:lnTo>
                <a:lnTo>
                  <a:pt x="27" y="75"/>
                </a:lnTo>
                <a:lnTo>
                  <a:pt x="33" y="78"/>
                </a:lnTo>
                <a:lnTo>
                  <a:pt x="33" y="84"/>
                </a:lnTo>
                <a:lnTo>
                  <a:pt x="36" y="89"/>
                </a:lnTo>
                <a:lnTo>
                  <a:pt x="41" y="98"/>
                </a:lnTo>
                <a:lnTo>
                  <a:pt x="47" y="103"/>
                </a:lnTo>
                <a:lnTo>
                  <a:pt x="53" y="112"/>
                </a:lnTo>
                <a:lnTo>
                  <a:pt x="58" y="117"/>
                </a:lnTo>
                <a:lnTo>
                  <a:pt x="39" y="131"/>
                </a:lnTo>
                <a:lnTo>
                  <a:pt x="36" y="134"/>
                </a:lnTo>
                <a:lnTo>
                  <a:pt x="36" y="137"/>
                </a:lnTo>
                <a:lnTo>
                  <a:pt x="33" y="139"/>
                </a:lnTo>
                <a:lnTo>
                  <a:pt x="33" y="142"/>
                </a:lnTo>
                <a:lnTo>
                  <a:pt x="27" y="148"/>
                </a:lnTo>
                <a:lnTo>
                  <a:pt x="22" y="148"/>
                </a:lnTo>
                <a:lnTo>
                  <a:pt x="16" y="151"/>
                </a:lnTo>
                <a:lnTo>
                  <a:pt x="11" y="153"/>
                </a:lnTo>
                <a:lnTo>
                  <a:pt x="8" y="156"/>
                </a:lnTo>
                <a:lnTo>
                  <a:pt x="8" y="159"/>
                </a:lnTo>
                <a:lnTo>
                  <a:pt x="8" y="162"/>
                </a:lnTo>
                <a:lnTo>
                  <a:pt x="5" y="162"/>
                </a:lnTo>
                <a:lnTo>
                  <a:pt x="2" y="167"/>
                </a:lnTo>
                <a:lnTo>
                  <a:pt x="2" y="170"/>
                </a:lnTo>
                <a:lnTo>
                  <a:pt x="0" y="170"/>
                </a:lnTo>
                <a:lnTo>
                  <a:pt x="0" y="173"/>
                </a:lnTo>
                <a:lnTo>
                  <a:pt x="2" y="176"/>
                </a:lnTo>
                <a:lnTo>
                  <a:pt x="2" y="184"/>
                </a:lnTo>
                <a:lnTo>
                  <a:pt x="2" y="181"/>
                </a:lnTo>
                <a:lnTo>
                  <a:pt x="0" y="181"/>
                </a:lnTo>
                <a:lnTo>
                  <a:pt x="2" y="187"/>
                </a:lnTo>
                <a:lnTo>
                  <a:pt x="5" y="190"/>
                </a:lnTo>
                <a:lnTo>
                  <a:pt x="13" y="198"/>
                </a:lnTo>
                <a:lnTo>
                  <a:pt x="16" y="198"/>
                </a:lnTo>
                <a:lnTo>
                  <a:pt x="16" y="201"/>
                </a:lnTo>
                <a:lnTo>
                  <a:pt x="22" y="204"/>
                </a:lnTo>
                <a:lnTo>
                  <a:pt x="22" y="206"/>
                </a:lnTo>
                <a:lnTo>
                  <a:pt x="27" y="209"/>
                </a:lnTo>
                <a:lnTo>
                  <a:pt x="27" y="212"/>
                </a:lnTo>
                <a:lnTo>
                  <a:pt x="30" y="212"/>
                </a:lnTo>
                <a:lnTo>
                  <a:pt x="30" y="215"/>
                </a:lnTo>
                <a:lnTo>
                  <a:pt x="36" y="209"/>
                </a:lnTo>
                <a:lnTo>
                  <a:pt x="39" y="212"/>
                </a:lnTo>
                <a:lnTo>
                  <a:pt x="44" y="212"/>
                </a:lnTo>
                <a:lnTo>
                  <a:pt x="47" y="215"/>
                </a:lnTo>
                <a:lnTo>
                  <a:pt x="47" y="220"/>
                </a:lnTo>
                <a:lnTo>
                  <a:pt x="44" y="229"/>
                </a:lnTo>
                <a:lnTo>
                  <a:pt x="41" y="237"/>
                </a:lnTo>
                <a:lnTo>
                  <a:pt x="44" y="240"/>
                </a:lnTo>
                <a:lnTo>
                  <a:pt x="50" y="237"/>
                </a:lnTo>
                <a:lnTo>
                  <a:pt x="55" y="232"/>
                </a:lnTo>
                <a:lnTo>
                  <a:pt x="55" y="229"/>
                </a:lnTo>
                <a:lnTo>
                  <a:pt x="61" y="220"/>
                </a:lnTo>
                <a:lnTo>
                  <a:pt x="58" y="220"/>
                </a:lnTo>
                <a:lnTo>
                  <a:pt x="61" y="218"/>
                </a:lnTo>
                <a:lnTo>
                  <a:pt x="64" y="215"/>
                </a:lnTo>
                <a:lnTo>
                  <a:pt x="69" y="206"/>
                </a:lnTo>
                <a:lnTo>
                  <a:pt x="72" y="204"/>
                </a:lnTo>
                <a:lnTo>
                  <a:pt x="69" y="204"/>
                </a:lnTo>
                <a:lnTo>
                  <a:pt x="64" y="204"/>
                </a:lnTo>
                <a:lnTo>
                  <a:pt x="64" y="201"/>
                </a:lnTo>
                <a:lnTo>
                  <a:pt x="67" y="201"/>
                </a:lnTo>
                <a:lnTo>
                  <a:pt x="72" y="201"/>
                </a:lnTo>
                <a:lnTo>
                  <a:pt x="72" y="198"/>
                </a:lnTo>
                <a:lnTo>
                  <a:pt x="75" y="195"/>
                </a:lnTo>
                <a:lnTo>
                  <a:pt x="75" y="198"/>
                </a:lnTo>
                <a:lnTo>
                  <a:pt x="75" y="201"/>
                </a:lnTo>
                <a:lnTo>
                  <a:pt x="78" y="198"/>
                </a:lnTo>
                <a:lnTo>
                  <a:pt x="80" y="195"/>
                </a:lnTo>
                <a:lnTo>
                  <a:pt x="80" y="192"/>
                </a:lnTo>
                <a:lnTo>
                  <a:pt x="78" y="192"/>
                </a:lnTo>
                <a:lnTo>
                  <a:pt x="80" y="187"/>
                </a:lnTo>
                <a:lnTo>
                  <a:pt x="83" y="187"/>
                </a:lnTo>
                <a:lnTo>
                  <a:pt x="83" y="184"/>
                </a:lnTo>
                <a:lnTo>
                  <a:pt x="83" y="181"/>
                </a:lnTo>
                <a:lnTo>
                  <a:pt x="83" y="179"/>
                </a:lnTo>
                <a:lnTo>
                  <a:pt x="89" y="181"/>
                </a:lnTo>
                <a:lnTo>
                  <a:pt x="92" y="181"/>
                </a:lnTo>
                <a:lnTo>
                  <a:pt x="89" y="179"/>
                </a:lnTo>
                <a:lnTo>
                  <a:pt x="89" y="176"/>
                </a:lnTo>
                <a:lnTo>
                  <a:pt x="94" y="170"/>
                </a:lnTo>
                <a:lnTo>
                  <a:pt x="100" y="162"/>
                </a:lnTo>
                <a:lnTo>
                  <a:pt x="100" y="159"/>
                </a:lnTo>
                <a:lnTo>
                  <a:pt x="97" y="159"/>
                </a:lnTo>
                <a:lnTo>
                  <a:pt x="100" y="151"/>
                </a:lnTo>
                <a:lnTo>
                  <a:pt x="103" y="148"/>
                </a:lnTo>
                <a:lnTo>
                  <a:pt x="103" y="145"/>
                </a:lnTo>
                <a:lnTo>
                  <a:pt x="103" y="142"/>
                </a:lnTo>
                <a:lnTo>
                  <a:pt x="106" y="142"/>
                </a:lnTo>
                <a:lnTo>
                  <a:pt x="103" y="139"/>
                </a:lnTo>
                <a:lnTo>
                  <a:pt x="106" y="139"/>
                </a:lnTo>
                <a:lnTo>
                  <a:pt x="103" y="137"/>
                </a:lnTo>
                <a:lnTo>
                  <a:pt x="103" y="134"/>
                </a:lnTo>
                <a:lnTo>
                  <a:pt x="106" y="134"/>
                </a:lnTo>
                <a:lnTo>
                  <a:pt x="108" y="131"/>
                </a:lnTo>
                <a:lnTo>
                  <a:pt x="106" y="128"/>
                </a:lnTo>
                <a:lnTo>
                  <a:pt x="108" y="128"/>
                </a:lnTo>
                <a:lnTo>
                  <a:pt x="108" y="137"/>
                </a:lnTo>
                <a:lnTo>
                  <a:pt x="106" y="145"/>
                </a:lnTo>
                <a:lnTo>
                  <a:pt x="106" y="148"/>
                </a:lnTo>
                <a:lnTo>
                  <a:pt x="106" y="156"/>
                </a:lnTo>
                <a:lnTo>
                  <a:pt x="108" y="139"/>
                </a:lnTo>
                <a:lnTo>
                  <a:pt x="111" y="128"/>
                </a:lnTo>
                <a:lnTo>
                  <a:pt x="108" y="126"/>
                </a:lnTo>
                <a:lnTo>
                  <a:pt x="111" y="123"/>
                </a:lnTo>
                <a:lnTo>
                  <a:pt x="114" y="106"/>
                </a:lnTo>
                <a:lnTo>
                  <a:pt x="114" y="98"/>
                </a:lnTo>
                <a:lnTo>
                  <a:pt x="114" y="89"/>
                </a:lnTo>
                <a:lnTo>
                  <a:pt x="111" y="86"/>
                </a:lnTo>
                <a:lnTo>
                  <a:pt x="114" y="95"/>
                </a:lnTo>
                <a:lnTo>
                  <a:pt x="108" y="92"/>
                </a:lnTo>
                <a:lnTo>
                  <a:pt x="106" y="89"/>
                </a:lnTo>
                <a:lnTo>
                  <a:pt x="100" y="89"/>
                </a:lnTo>
                <a:lnTo>
                  <a:pt x="97" y="89"/>
                </a:lnTo>
                <a:lnTo>
                  <a:pt x="92" y="86"/>
                </a:lnTo>
                <a:lnTo>
                  <a:pt x="94" y="84"/>
                </a:lnTo>
                <a:lnTo>
                  <a:pt x="92" y="84"/>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7" name="Freeform 194">
            <a:extLst>
              <a:ext uri="{FF2B5EF4-FFF2-40B4-BE49-F238E27FC236}">
                <a16:creationId xmlns:a16="http://schemas.microsoft.com/office/drawing/2014/main" xmlns="" id="{E4BB358D-057A-4BCE-B4CD-32214541018B}"/>
              </a:ext>
            </a:extLst>
          </p:cNvPr>
          <p:cNvSpPr>
            <a:spLocks/>
          </p:cNvSpPr>
          <p:nvPr/>
        </p:nvSpPr>
        <p:spPr bwMode="auto">
          <a:xfrm>
            <a:off x="22247913" y="5023077"/>
            <a:ext cx="754593" cy="395724"/>
          </a:xfrm>
          <a:custGeom>
            <a:avLst/>
            <a:gdLst>
              <a:gd name="T0" fmla="*/ 173 w 257"/>
              <a:gd name="T1" fmla="*/ 133 h 139"/>
              <a:gd name="T2" fmla="*/ 176 w 257"/>
              <a:gd name="T3" fmla="*/ 136 h 139"/>
              <a:gd name="T4" fmla="*/ 182 w 257"/>
              <a:gd name="T5" fmla="*/ 133 h 139"/>
              <a:gd name="T6" fmla="*/ 185 w 257"/>
              <a:gd name="T7" fmla="*/ 131 h 139"/>
              <a:gd name="T8" fmla="*/ 190 w 257"/>
              <a:gd name="T9" fmla="*/ 128 h 139"/>
              <a:gd name="T10" fmla="*/ 190 w 257"/>
              <a:gd name="T11" fmla="*/ 125 h 139"/>
              <a:gd name="T12" fmla="*/ 196 w 257"/>
              <a:gd name="T13" fmla="*/ 122 h 139"/>
              <a:gd name="T14" fmla="*/ 201 w 257"/>
              <a:gd name="T15" fmla="*/ 120 h 139"/>
              <a:gd name="T16" fmla="*/ 207 w 257"/>
              <a:gd name="T17" fmla="*/ 117 h 139"/>
              <a:gd name="T18" fmla="*/ 204 w 257"/>
              <a:gd name="T19" fmla="*/ 120 h 139"/>
              <a:gd name="T20" fmla="*/ 204 w 257"/>
              <a:gd name="T21" fmla="*/ 133 h 139"/>
              <a:gd name="T22" fmla="*/ 218 w 257"/>
              <a:gd name="T23" fmla="*/ 131 h 139"/>
              <a:gd name="T24" fmla="*/ 224 w 257"/>
              <a:gd name="T25" fmla="*/ 125 h 139"/>
              <a:gd name="T26" fmla="*/ 232 w 257"/>
              <a:gd name="T27" fmla="*/ 122 h 139"/>
              <a:gd name="T28" fmla="*/ 232 w 257"/>
              <a:gd name="T29" fmla="*/ 128 h 139"/>
              <a:gd name="T30" fmla="*/ 249 w 257"/>
              <a:gd name="T31" fmla="*/ 122 h 139"/>
              <a:gd name="T32" fmla="*/ 257 w 257"/>
              <a:gd name="T33" fmla="*/ 120 h 139"/>
              <a:gd name="T34" fmla="*/ 254 w 257"/>
              <a:gd name="T35" fmla="*/ 103 h 139"/>
              <a:gd name="T36" fmla="*/ 249 w 257"/>
              <a:gd name="T37" fmla="*/ 86 h 139"/>
              <a:gd name="T38" fmla="*/ 235 w 257"/>
              <a:gd name="T39" fmla="*/ 80 h 139"/>
              <a:gd name="T40" fmla="*/ 238 w 257"/>
              <a:gd name="T41" fmla="*/ 83 h 139"/>
              <a:gd name="T42" fmla="*/ 246 w 257"/>
              <a:gd name="T43" fmla="*/ 89 h 139"/>
              <a:gd name="T44" fmla="*/ 249 w 257"/>
              <a:gd name="T45" fmla="*/ 94 h 139"/>
              <a:gd name="T46" fmla="*/ 252 w 257"/>
              <a:gd name="T47" fmla="*/ 103 h 139"/>
              <a:gd name="T48" fmla="*/ 243 w 257"/>
              <a:gd name="T49" fmla="*/ 111 h 139"/>
              <a:gd name="T50" fmla="*/ 232 w 257"/>
              <a:gd name="T51" fmla="*/ 117 h 139"/>
              <a:gd name="T52" fmla="*/ 224 w 257"/>
              <a:gd name="T53" fmla="*/ 114 h 139"/>
              <a:gd name="T54" fmla="*/ 215 w 257"/>
              <a:gd name="T55" fmla="*/ 94 h 139"/>
              <a:gd name="T56" fmla="*/ 201 w 257"/>
              <a:gd name="T57" fmla="*/ 86 h 139"/>
              <a:gd name="T58" fmla="*/ 207 w 257"/>
              <a:gd name="T59" fmla="*/ 83 h 139"/>
              <a:gd name="T60" fmla="*/ 210 w 257"/>
              <a:gd name="T61" fmla="*/ 86 h 139"/>
              <a:gd name="T62" fmla="*/ 201 w 257"/>
              <a:gd name="T63" fmla="*/ 69 h 139"/>
              <a:gd name="T64" fmla="*/ 190 w 257"/>
              <a:gd name="T65" fmla="*/ 58 h 139"/>
              <a:gd name="T66" fmla="*/ 190 w 257"/>
              <a:gd name="T67" fmla="*/ 64 h 139"/>
              <a:gd name="T68" fmla="*/ 185 w 257"/>
              <a:gd name="T69" fmla="*/ 61 h 139"/>
              <a:gd name="T70" fmla="*/ 182 w 257"/>
              <a:gd name="T71" fmla="*/ 58 h 139"/>
              <a:gd name="T72" fmla="*/ 179 w 257"/>
              <a:gd name="T73" fmla="*/ 55 h 139"/>
              <a:gd name="T74" fmla="*/ 179 w 257"/>
              <a:gd name="T75" fmla="*/ 53 h 139"/>
              <a:gd name="T76" fmla="*/ 185 w 257"/>
              <a:gd name="T77" fmla="*/ 53 h 139"/>
              <a:gd name="T78" fmla="*/ 185 w 257"/>
              <a:gd name="T79" fmla="*/ 44 h 139"/>
              <a:gd name="T80" fmla="*/ 185 w 257"/>
              <a:gd name="T81" fmla="*/ 41 h 139"/>
              <a:gd name="T82" fmla="*/ 190 w 257"/>
              <a:gd name="T83" fmla="*/ 36 h 139"/>
              <a:gd name="T84" fmla="*/ 190 w 257"/>
              <a:gd name="T85" fmla="*/ 36 h 139"/>
              <a:gd name="T86" fmla="*/ 204 w 257"/>
              <a:gd name="T87" fmla="*/ 27 h 139"/>
              <a:gd name="T88" fmla="*/ 210 w 257"/>
              <a:gd name="T89" fmla="*/ 25 h 139"/>
              <a:gd name="T90" fmla="*/ 207 w 257"/>
              <a:gd name="T91" fmla="*/ 19 h 139"/>
              <a:gd name="T92" fmla="*/ 204 w 257"/>
              <a:gd name="T93" fmla="*/ 22 h 139"/>
              <a:gd name="T94" fmla="*/ 199 w 257"/>
              <a:gd name="T95" fmla="*/ 22 h 139"/>
              <a:gd name="T96" fmla="*/ 193 w 257"/>
              <a:gd name="T97" fmla="*/ 16 h 139"/>
              <a:gd name="T98" fmla="*/ 199 w 257"/>
              <a:gd name="T99" fmla="*/ 16 h 139"/>
              <a:gd name="T100" fmla="*/ 193 w 257"/>
              <a:gd name="T101" fmla="*/ 8 h 139"/>
              <a:gd name="T102" fmla="*/ 193 w 257"/>
              <a:gd name="T103" fmla="*/ 2 h 139"/>
              <a:gd name="T104" fmla="*/ 171 w 257"/>
              <a:gd name="T105" fmla="*/ 11 h 139"/>
              <a:gd name="T106" fmla="*/ 118 w 257"/>
              <a:gd name="T107" fmla="*/ 16 h 139"/>
              <a:gd name="T108" fmla="*/ 6 w 257"/>
              <a:gd name="T109" fmla="*/ 58 h 139"/>
              <a:gd name="T110" fmla="*/ 93 w 257"/>
              <a:gd name="T111" fmla="*/ 86 h 139"/>
              <a:gd name="T112" fmla="*/ 154 w 257"/>
              <a:gd name="T113" fmla="*/ 86 h 139"/>
              <a:gd name="T114" fmla="*/ 157 w 257"/>
              <a:gd name="T115" fmla="*/ 97 h 139"/>
              <a:gd name="T116" fmla="*/ 165 w 257"/>
              <a:gd name="T117" fmla="*/ 117 h 139"/>
              <a:gd name="T118" fmla="*/ 173 w 257"/>
              <a:gd name="T119" fmla="*/ 108 h 139"/>
              <a:gd name="T120" fmla="*/ 171 w 257"/>
              <a:gd name="T121" fmla="*/ 125 h 1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7"/>
              <a:gd name="T184" fmla="*/ 0 h 139"/>
              <a:gd name="T185" fmla="*/ 257 w 257"/>
              <a:gd name="T186" fmla="*/ 139 h 1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7" h="139">
                <a:moveTo>
                  <a:pt x="171" y="136"/>
                </a:moveTo>
                <a:lnTo>
                  <a:pt x="173" y="136"/>
                </a:lnTo>
                <a:lnTo>
                  <a:pt x="173" y="133"/>
                </a:lnTo>
                <a:lnTo>
                  <a:pt x="176" y="133"/>
                </a:lnTo>
                <a:lnTo>
                  <a:pt x="176" y="131"/>
                </a:lnTo>
                <a:lnTo>
                  <a:pt x="176" y="136"/>
                </a:lnTo>
                <a:lnTo>
                  <a:pt x="179" y="139"/>
                </a:lnTo>
                <a:lnTo>
                  <a:pt x="179" y="136"/>
                </a:lnTo>
                <a:lnTo>
                  <a:pt x="182" y="133"/>
                </a:lnTo>
                <a:lnTo>
                  <a:pt x="182" y="136"/>
                </a:lnTo>
                <a:lnTo>
                  <a:pt x="185" y="133"/>
                </a:lnTo>
                <a:lnTo>
                  <a:pt x="185" y="131"/>
                </a:lnTo>
                <a:lnTo>
                  <a:pt x="187" y="128"/>
                </a:lnTo>
                <a:lnTo>
                  <a:pt x="187" y="125"/>
                </a:lnTo>
                <a:lnTo>
                  <a:pt x="190" y="128"/>
                </a:lnTo>
                <a:lnTo>
                  <a:pt x="190" y="131"/>
                </a:lnTo>
                <a:lnTo>
                  <a:pt x="190" y="128"/>
                </a:lnTo>
                <a:lnTo>
                  <a:pt x="190" y="125"/>
                </a:lnTo>
                <a:lnTo>
                  <a:pt x="193" y="125"/>
                </a:lnTo>
                <a:lnTo>
                  <a:pt x="193" y="122"/>
                </a:lnTo>
                <a:lnTo>
                  <a:pt x="196" y="122"/>
                </a:lnTo>
                <a:lnTo>
                  <a:pt x="199" y="122"/>
                </a:lnTo>
                <a:lnTo>
                  <a:pt x="199" y="120"/>
                </a:lnTo>
                <a:lnTo>
                  <a:pt x="201" y="120"/>
                </a:lnTo>
                <a:lnTo>
                  <a:pt x="201" y="117"/>
                </a:lnTo>
                <a:lnTo>
                  <a:pt x="201" y="114"/>
                </a:lnTo>
                <a:lnTo>
                  <a:pt x="207" y="117"/>
                </a:lnTo>
                <a:lnTo>
                  <a:pt x="207" y="114"/>
                </a:lnTo>
                <a:lnTo>
                  <a:pt x="207" y="117"/>
                </a:lnTo>
                <a:lnTo>
                  <a:pt x="204" y="120"/>
                </a:lnTo>
                <a:lnTo>
                  <a:pt x="207" y="122"/>
                </a:lnTo>
                <a:lnTo>
                  <a:pt x="204" y="131"/>
                </a:lnTo>
                <a:lnTo>
                  <a:pt x="204" y="133"/>
                </a:lnTo>
                <a:lnTo>
                  <a:pt x="204" y="136"/>
                </a:lnTo>
                <a:lnTo>
                  <a:pt x="210" y="133"/>
                </a:lnTo>
                <a:lnTo>
                  <a:pt x="218" y="131"/>
                </a:lnTo>
                <a:lnTo>
                  <a:pt x="224" y="125"/>
                </a:lnTo>
                <a:lnTo>
                  <a:pt x="224" y="128"/>
                </a:lnTo>
                <a:lnTo>
                  <a:pt x="224" y="125"/>
                </a:lnTo>
                <a:lnTo>
                  <a:pt x="229" y="125"/>
                </a:lnTo>
                <a:lnTo>
                  <a:pt x="232" y="125"/>
                </a:lnTo>
                <a:lnTo>
                  <a:pt x="232" y="122"/>
                </a:lnTo>
                <a:lnTo>
                  <a:pt x="235" y="122"/>
                </a:lnTo>
                <a:lnTo>
                  <a:pt x="232" y="125"/>
                </a:lnTo>
                <a:lnTo>
                  <a:pt x="232" y="128"/>
                </a:lnTo>
                <a:lnTo>
                  <a:pt x="235" y="125"/>
                </a:lnTo>
                <a:lnTo>
                  <a:pt x="240" y="122"/>
                </a:lnTo>
                <a:lnTo>
                  <a:pt x="249" y="122"/>
                </a:lnTo>
                <a:lnTo>
                  <a:pt x="257" y="120"/>
                </a:lnTo>
                <a:lnTo>
                  <a:pt x="257" y="122"/>
                </a:lnTo>
                <a:lnTo>
                  <a:pt x="257" y="120"/>
                </a:lnTo>
                <a:lnTo>
                  <a:pt x="257" y="108"/>
                </a:lnTo>
                <a:lnTo>
                  <a:pt x="254" y="108"/>
                </a:lnTo>
                <a:lnTo>
                  <a:pt x="254" y="103"/>
                </a:lnTo>
                <a:lnTo>
                  <a:pt x="257" y="106"/>
                </a:lnTo>
                <a:lnTo>
                  <a:pt x="254" y="97"/>
                </a:lnTo>
                <a:lnTo>
                  <a:pt x="249" y="86"/>
                </a:lnTo>
                <a:lnTo>
                  <a:pt x="246" y="80"/>
                </a:lnTo>
                <a:lnTo>
                  <a:pt x="240" y="78"/>
                </a:lnTo>
                <a:lnTo>
                  <a:pt x="235" y="80"/>
                </a:lnTo>
                <a:lnTo>
                  <a:pt x="235" y="83"/>
                </a:lnTo>
                <a:lnTo>
                  <a:pt x="240" y="86"/>
                </a:lnTo>
                <a:lnTo>
                  <a:pt x="238" y="83"/>
                </a:lnTo>
                <a:lnTo>
                  <a:pt x="240" y="83"/>
                </a:lnTo>
                <a:lnTo>
                  <a:pt x="243" y="83"/>
                </a:lnTo>
                <a:lnTo>
                  <a:pt x="246" y="89"/>
                </a:lnTo>
                <a:lnTo>
                  <a:pt x="246" y="94"/>
                </a:lnTo>
                <a:lnTo>
                  <a:pt x="249" y="100"/>
                </a:lnTo>
                <a:lnTo>
                  <a:pt x="249" y="94"/>
                </a:lnTo>
                <a:lnTo>
                  <a:pt x="254" y="97"/>
                </a:lnTo>
                <a:lnTo>
                  <a:pt x="252" y="97"/>
                </a:lnTo>
                <a:lnTo>
                  <a:pt x="252" y="103"/>
                </a:lnTo>
                <a:lnTo>
                  <a:pt x="254" y="106"/>
                </a:lnTo>
                <a:lnTo>
                  <a:pt x="252" y="108"/>
                </a:lnTo>
                <a:lnTo>
                  <a:pt x="243" y="111"/>
                </a:lnTo>
                <a:lnTo>
                  <a:pt x="238" y="114"/>
                </a:lnTo>
                <a:lnTo>
                  <a:pt x="235" y="117"/>
                </a:lnTo>
                <a:lnTo>
                  <a:pt x="232" y="117"/>
                </a:lnTo>
                <a:lnTo>
                  <a:pt x="229" y="117"/>
                </a:lnTo>
                <a:lnTo>
                  <a:pt x="232" y="114"/>
                </a:lnTo>
                <a:lnTo>
                  <a:pt x="224" y="114"/>
                </a:lnTo>
                <a:lnTo>
                  <a:pt x="218" y="111"/>
                </a:lnTo>
                <a:lnTo>
                  <a:pt x="215" y="108"/>
                </a:lnTo>
                <a:lnTo>
                  <a:pt x="215" y="94"/>
                </a:lnTo>
                <a:lnTo>
                  <a:pt x="207" y="92"/>
                </a:lnTo>
                <a:lnTo>
                  <a:pt x="204" y="92"/>
                </a:lnTo>
                <a:lnTo>
                  <a:pt x="201" y="86"/>
                </a:lnTo>
                <a:lnTo>
                  <a:pt x="204" y="86"/>
                </a:lnTo>
                <a:lnTo>
                  <a:pt x="204" y="83"/>
                </a:lnTo>
                <a:lnTo>
                  <a:pt x="207" y="83"/>
                </a:lnTo>
                <a:lnTo>
                  <a:pt x="207" y="86"/>
                </a:lnTo>
                <a:lnTo>
                  <a:pt x="207" y="89"/>
                </a:lnTo>
                <a:lnTo>
                  <a:pt x="210" y="86"/>
                </a:lnTo>
                <a:lnTo>
                  <a:pt x="210" y="83"/>
                </a:lnTo>
                <a:lnTo>
                  <a:pt x="201" y="72"/>
                </a:lnTo>
                <a:lnTo>
                  <a:pt x="201" y="69"/>
                </a:lnTo>
                <a:lnTo>
                  <a:pt x="201" y="67"/>
                </a:lnTo>
                <a:lnTo>
                  <a:pt x="193" y="61"/>
                </a:lnTo>
                <a:lnTo>
                  <a:pt x="190" y="58"/>
                </a:lnTo>
                <a:lnTo>
                  <a:pt x="187" y="58"/>
                </a:lnTo>
                <a:lnTo>
                  <a:pt x="190" y="61"/>
                </a:lnTo>
                <a:lnTo>
                  <a:pt x="190" y="64"/>
                </a:lnTo>
                <a:lnTo>
                  <a:pt x="187" y="64"/>
                </a:lnTo>
                <a:lnTo>
                  <a:pt x="185" y="64"/>
                </a:lnTo>
                <a:lnTo>
                  <a:pt x="185" y="61"/>
                </a:lnTo>
                <a:lnTo>
                  <a:pt x="182" y="61"/>
                </a:lnTo>
                <a:lnTo>
                  <a:pt x="179" y="61"/>
                </a:lnTo>
                <a:lnTo>
                  <a:pt x="182" y="58"/>
                </a:lnTo>
                <a:lnTo>
                  <a:pt x="179" y="58"/>
                </a:lnTo>
                <a:lnTo>
                  <a:pt x="176" y="58"/>
                </a:lnTo>
                <a:lnTo>
                  <a:pt x="179" y="55"/>
                </a:lnTo>
                <a:lnTo>
                  <a:pt x="176" y="53"/>
                </a:lnTo>
                <a:lnTo>
                  <a:pt x="182" y="53"/>
                </a:lnTo>
                <a:lnTo>
                  <a:pt x="179" y="53"/>
                </a:lnTo>
                <a:lnTo>
                  <a:pt x="179" y="50"/>
                </a:lnTo>
                <a:lnTo>
                  <a:pt x="182" y="53"/>
                </a:lnTo>
                <a:lnTo>
                  <a:pt x="185" y="53"/>
                </a:lnTo>
                <a:lnTo>
                  <a:pt x="182" y="47"/>
                </a:lnTo>
                <a:lnTo>
                  <a:pt x="182" y="44"/>
                </a:lnTo>
                <a:lnTo>
                  <a:pt x="185" y="44"/>
                </a:lnTo>
                <a:lnTo>
                  <a:pt x="187" y="47"/>
                </a:lnTo>
                <a:lnTo>
                  <a:pt x="187" y="44"/>
                </a:lnTo>
                <a:lnTo>
                  <a:pt x="185" y="41"/>
                </a:lnTo>
                <a:lnTo>
                  <a:pt x="187" y="41"/>
                </a:lnTo>
                <a:lnTo>
                  <a:pt x="193" y="39"/>
                </a:lnTo>
                <a:lnTo>
                  <a:pt x="190" y="36"/>
                </a:lnTo>
                <a:lnTo>
                  <a:pt x="190" y="39"/>
                </a:lnTo>
                <a:lnTo>
                  <a:pt x="187" y="36"/>
                </a:lnTo>
                <a:lnTo>
                  <a:pt x="190" y="36"/>
                </a:lnTo>
                <a:lnTo>
                  <a:pt x="190" y="33"/>
                </a:lnTo>
                <a:lnTo>
                  <a:pt x="201" y="30"/>
                </a:lnTo>
                <a:lnTo>
                  <a:pt x="204" y="27"/>
                </a:lnTo>
                <a:lnTo>
                  <a:pt x="207" y="27"/>
                </a:lnTo>
                <a:lnTo>
                  <a:pt x="207" y="30"/>
                </a:lnTo>
                <a:lnTo>
                  <a:pt x="210" y="25"/>
                </a:lnTo>
                <a:lnTo>
                  <a:pt x="210" y="22"/>
                </a:lnTo>
                <a:lnTo>
                  <a:pt x="207" y="22"/>
                </a:lnTo>
                <a:lnTo>
                  <a:pt x="207" y="19"/>
                </a:lnTo>
                <a:lnTo>
                  <a:pt x="204" y="22"/>
                </a:lnTo>
                <a:lnTo>
                  <a:pt x="204" y="25"/>
                </a:lnTo>
                <a:lnTo>
                  <a:pt x="204" y="22"/>
                </a:lnTo>
                <a:lnTo>
                  <a:pt x="201" y="22"/>
                </a:lnTo>
                <a:lnTo>
                  <a:pt x="199" y="25"/>
                </a:lnTo>
                <a:lnTo>
                  <a:pt x="199" y="22"/>
                </a:lnTo>
                <a:lnTo>
                  <a:pt x="199" y="19"/>
                </a:lnTo>
                <a:lnTo>
                  <a:pt x="196" y="19"/>
                </a:lnTo>
                <a:lnTo>
                  <a:pt x="193" y="16"/>
                </a:lnTo>
                <a:lnTo>
                  <a:pt x="193" y="14"/>
                </a:lnTo>
                <a:lnTo>
                  <a:pt x="196" y="16"/>
                </a:lnTo>
                <a:lnTo>
                  <a:pt x="199" y="16"/>
                </a:lnTo>
                <a:lnTo>
                  <a:pt x="196" y="14"/>
                </a:lnTo>
                <a:lnTo>
                  <a:pt x="196" y="8"/>
                </a:lnTo>
                <a:lnTo>
                  <a:pt x="193" y="8"/>
                </a:lnTo>
                <a:lnTo>
                  <a:pt x="190" y="5"/>
                </a:lnTo>
                <a:lnTo>
                  <a:pt x="193" y="5"/>
                </a:lnTo>
                <a:lnTo>
                  <a:pt x="193" y="2"/>
                </a:lnTo>
                <a:lnTo>
                  <a:pt x="193" y="0"/>
                </a:lnTo>
                <a:lnTo>
                  <a:pt x="182" y="2"/>
                </a:lnTo>
                <a:lnTo>
                  <a:pt x="171" y="11"/>
                </a:lnTo>
                <a:lnTo>
                  <a:pt x="159" y="19"/>
                </a:lnTo>
                <a:lnTo>
                  <a:pt x="140" y="19"/>
                </a:lnTo>
                <a:lnTo>
                  <a:pt x="118" y="16"/>
                </a:lnTo>
                <a:lnTo>
                  <a:pt x="76" y="16"/>
                </a:lnTo>
                <a:lnTo>
                  <a:pt x="17" y="14"/>
                </a:lnTo>
                <a:lnTo>
                  <a:pt x="6" y="58"/>
                </a:lnTo>
                <a:lnTo>
                  <a:pt x="0" y="78"/>
                </a:lnTo>
                <a:lnTo>
                  <a:pt x="0" y="83"/>
                </a:lnTo>
                <a:lnTo>
                  <a:pt x="93" y="86"/>
                </a:lnTo>
                <a:lnTo>
                  <a:pt x="120" y="86"/>
                </a:lnTo>
                <a:lnTo>
                  <a:pt x="123" y="86"/>
                </a:lnTo>
                <a:lnTo>
                  <a:pt x="154" y="86"/>
                </a:lnTo>
                <a:lnTo>
                  <a:pt x="154" y="89"/>
                </a:lnTo>
                <a:lnTo>
                  <a:pt x="154" y="97"/>
                </a:lnTo>
                <a:lnTo>
                  <a:pt x="157" y="97"/>
                </a:lnTo>
                <a:lnTo>
                  <a:pt x="154" y="108"/>
                </a:lnTo>
                <a:lnTo>
                  <a:pt x="159" y="111"/>
                </a:lnTo>
                <a:lnTo>
                  <a:pt x="165" y="117"/>
                </a:lnTo>
                <a:lnTo>
                  <a:pt x="168" y="117"/>
                </a:lnTo>
                <a:lnTo>
                  <a:pt x="168" y="114"/>
                </a:lnTo>
                <a:lnTo>
                  <a:pt x="173" y="108"/>
                </a:lnTo>
                <a:lnTo>
                  <a:pt x="168" y="120"/>
                </a:lnTo>
                <a:lnTo>
                  <a:pt x="171" y="122"/>
                </a:lnTo>
                <a:lnTo>
                  <a:pt x="171" y="125"/>
                </a:lnTo>
                <a:lnTo>
                  <a:pt x="171" y="136"/>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8" name="Freeform 195">
            <a:extLst>
              <a:ext uri="{FF2B5EF4-FFF2-40B4-BE49-F238E27FC236}">
                <a16:creationId xmlns:a16="http://schemas.microsoft.com/office/drawing/2014/main" xmlns="" id="{9CD1504A-DF01-4A95-B3BD-25E28172F0B8}"/>
              </a:ext>
            </a:extLst>
          </p:cNvPr>
          <p:cNvSpPr>
            <a:spLocks/>
          </p:cNvSpPr>
          <p:nvPr/>
        </p:nvSpPr>
        <p:spPr bwMode="auto">
          <a:xfrm>
            <a:off x="22732380" y="5364711"/>
            <a:ext cx="17617" cy="62633"/>
          </a:xfrm>
          <a:custGeom>
            <a:avLst/>
            <a:gdLst>
              <a:gd name="T0" fmla="*/ 3 w 6"/>
              <a:gd name="T1" fmla="*/ 0 h 22"/>
              <a:gd name="T2" fmla="*/ 0 w 6"/>
              <a:gd name="T3" fmla="*/ 2 h 22"/>
              <a:gd name="T4" fmla="*/ 0 w 6"/>
              <a:gd name="T5" fmla="*/ 13 h 22"/>
              <a:gd name="T6" fmla="*/ 3 w 6"/>
              <a:gd name="T7" fmla="*/ 16 h 22"/>
              <a:gd name="T8" fmla="*/ 3 w 6"/>
              <a:gd name="T9" fmla="*/ 22 h 22"/>
              <a:gd name="T10" fmla="*/ 6 w 6"/>
              <a:gd name="T11" fmla="*/ 16 h 22"/>
              <a:gd name="T12" fmla="*/ 6 w 6"/>
              <a:gd name="T13" fmla="*/ 5 h 22"/>
              <a:gd name="T14" fmla="*/ 6 w 6"/>
              <a:gd name="T15" fmla="*/ 2 h 22"/>
              <a:gd name="T16" fmla="*/ 3 w 6"/>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2"/>
              <a:gd name="T29" fmla="*/ 6 w 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2">
                <a:moveTo>
                  <a:pt x="3" y="0"/>
                </a:moveTo>
                <a:lnTo>
                  <a:pt x="0" y="2"/>
                </a:lnTo>
                <a:lnTo>
                  <a:pt x="0" y="13"/>
                </a:lnTo>
                <a:lnTo>
                  <a:pt x="3" y="16"/>
                </a:lnTo>
                <a:lnTo>
                  <a:pt x="3" y="22"/>
                </a:lnTo>
                <a:lnTo>
                  <a:pt x="6" y="16"/>
                </a:lnTo>
                <a:lnTo>
                  <a:pt x="6" y="5"/>
                </a:lnTo>
                <a:lnTo>
                  <a:pt x="6" y="2"/>
                </a:lnTo>
                <a:lnTo>
                  <a:pt x="3" y="0"/>
                </a:lnTo>
                <a:close/>
              </a:path>
            </a:pathLst>
          </a:custGeom>
          <a:solidFill>
            <a:sysClr val="window" lastClr="FFFFFF">
              <a:lumMod val="75000"/>
            </a:sysClr>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49" name="Freeform 196">
            <a:extLst>
              <a:ext uri="{FF2B5EF4-FFF2-40B4-BE49-F238E27FC236}">
                <a16:creationId xmlns:a16="http://schemas.microsoft.com/office/drawing/2014/main" xmlns="" id="{FE9F1CA4-EB19-4AB6-AE03-7944D31F7F0A}"/>
              </a:ext>
            </a:extLst>
          </p:cNvPr>
          <p:cNvSpPr>
            <a:spLocks/>
          </p:cNvSpPr>
          <p:nvPr/>
        </p:nvSpPr>
        <p:spPr bwMode="auto">
          <a:xfrm>
            <a:off x="22600251" y="5267914"/>
            <a:ext cx="132127" cy="199286"/>
          </a:xfrm>
          <a:custGeom>
            <a:avLst/>
            <a:gdLst>
              <a:gd name="T0" fmla="*/ 45 w 45"/>
              <a:gd name="T1" fmla="*/ 31 h 70"/>
              <a:gd name="T2" fmla="*/ 42 w 45"/>
              <a:gd name="T3" fmla="*/ 34 h 70"/>
              <a:gd name="T4" fmla="*/ 42 w 45"/>
              <a:gd name="T5" fmla="*/ 36 h 70"/>
              <a:gd name="T6" fmla="*/ 39 w 45"/>
              <a:gd name="T7" fmla="*/ 36 h 70"/>
              <a:gd name="T8" fmla="*/ 39 w 45"/>
              <a:gd name="T9" fmla="*/ 34 h 70"/>
              <a:gd name="T10" fmla="*/ 39 w 45"/>
              <a:gd name="T11" fmla="*/ 31 h 70"/>
              <a:gd name="T12" fmla="*/ 39 w 45"/>
              <a:gd name="T13" fmla="*/ 28 h 70"/>
              <a:gd name="T14" fmla="*/ 39 w 45"/>
              <a:gd name="T15" fmla="*/ 31 h 70"/>
              <a:gd name="T16" fmla="*/ 37 w 45"/>
              <a:gd name="T17" fmla="*/ 31 h 70"/>
              <a:gd name="T18" fmla="*/ 37 w 45"/>
              <a:gd name="T19" fmla="*/ 28 h 70"/>
              <a:gd name="T20" fmla="*/ 34 w 45"/>
              <a:gd name="T21" fmla="*/ 25 h 70"/>
              <a:gd name="T22" fmla="*/ 31 w 45"/>
              <a:gd name="T23" fmla="*/ 22 h 70"/>
              <a:gd name="T24" fmla="*/ 31 w 45"/>
              <a:gd name="T25" fmla="*/ 28 h 70"/>
              <a:gd name="T26" fmla="*/ 34 w 45"/>
              <a:gd name="T27" fmla="*/ 31 h 70"/>
              <a:gd name="T28" fmla="*/ 34 w 45"/>
              <a:gd name="T29" fmla="*/ 34 h 70"/>
              <a:gd name="T30" fmla="*/ 31 w 45"/>
              <a:gd name="T31" fmla="*/ 34 h 70"/>
              <a:gd name="T32" fmla="*/ 28 w 45"/>
              <a:gd name="T33" fmla="*/ 34 h 70"/>
              <a:gd name="T34" fmla="*/ 28 w 45"/>
              <a:gd name="T35" fmla="*/ 36 h 70"/>
              <a:gd name="T36" fmla="*/ 31 w 45"/>
              <a:gd name="T37" fmla="*/ 36 h 70"/>
              <a:gd name="T38" fmla="*/ 31 w 45"/>
              <a:gd name="T39" fmla="*/ 42 h 70"/>
              <a:gd name="T40" fmla="*/ 28 w 45"/>
              <a:gd name="T41" fmla="*/ 45 h 70"/>
              <a:gd name="T42" fmla="*/ 31 w 45"/>
              <a:gd name="T43" fmla="*/ 47 h 70"/>
              <a:gd name="T44" fmla="*/ 28 w 45"/>
              <a:gd name="T45" fmla="*/ 59 h 70"/>
              <a:gd name="T46" fmla="*/ 26 w 45"/>
              <a:gd name="T47" fmla="*/ 67 h 70"/>
              <a:gd name="T48" fmla="*/ 23 w 45"/>
              <a:gd name="T49" fmla="*/ 64 h 70"/>
              <a:gd name="T50" fmla="*/ 17 w 45"/>
              <a:gd name="T51" fmla="*/ 64 h 70"/>
              <a:gd name="T52" fmla="*/ 0 w 45"/>
              <a:gd name="T53" fmla="*/ 70 h 70"/>
              <a:gd name="T54" fmla="*/ 0 w 45"/>
              <a:gd name="T55" fmla="*/ 61 h 70"/>
              <a:gd name="T56" fmla="*/ 3 w 45"/>
              <a:gd name="T57" fmla="*/ 61 h 70"/>
              <a:gd name="T58" fmla="*/ 3 w 45"/>
              <a:gd name="T59" fmla="*/ 59 h 70"/>
              <a:gd name="T60" fmla="*/ 3 w 45"/>
              <a:gd name="T61" fmla="*/ 56 h 70"/>
              <a:gd name="T62" fmla="*/ 3 w 45"/>
              <a:gd name="T63" fmla="*/ 47 h 70"/>
              <a:gd name="T64" fmla="*/ 3 w 45"/>
              <a:gd name="T65" fmla="*/ 17 h 70"/>
              <a:gd name="T66" fmla="*/ 3 w 45"/>
              <a:gd name="T67" fmla="*/ 6 h 70"/>
              <a:gd name="T68" fmla="*/ 3 w 45"/>
              <a:gd name="T69" fmla="*/ 0 h 70"/>
              <a:gd name="T70" fmla="*/ 34 w 45"/>
              <a:gd name="T71" fmla="*/ 0 h 70"/>
              <a:gd name="T72" fmla="*/ 34 w 45"/>
              <a:gd name="T73" fmla="*/ 3 h 70"/>
              <a:gd name="T74" fmla="*/ 34 w 45"/>
              <a:gd name="T75" fmla="*/ 11 h 70"/>
              <a:gd name="T76" fmla="*/ 37 w 45"/>
              <a:gd name="T77" fmla="*/ 11 h 70"/>
              <a:gd name="T78" fmla="*/ 34 w 45"/>
              <a:gd name="T79" fmla="*/ 22 h 70"/>
              <a:gd name="T80" fmla="*/ 39 w 45"/>
              <a:gd name="T81" fmla="*/ 25 h 70"/>
              <a:gd name="T82" fmla="*/ 45 w 45"/>
              <a:gd name="T83" fmla="*/ 31 h 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
              <a:gd name="T127" fmla="*/ 0 h 70"/>
              <a:gd name="T128" fmla="*/ 45 w 45"/>
              <a:gd name="T129" fmla="*/ 70 h 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 h="70">
                <a:moveTo>
                  <a:pt x="45" y="31"/>
                </a:moveTo>
                <a:lnTo>
                  <a:pt x="42" y="34"/>
                </a:lnTo>
                <a:lnTo>
                  <a:pt x="42" y="36"/>
                </a:lnTo>
                <a:lnTo>
                  <a:pt x="39" y="36"/>
                </a:lnTo>
                <a:lnTo>
                  <a:pt x="39" y="34"/>
                </a:lnTo>
                <a:lnTo>
                  <a:pt x="39" y="31"/>
                </a:lnTo>
                <a:lnTo>
                  <a:pt x="39" y="28"/>
                </a:lnTo>
                <a:lnTo>
                  <a:pt x="39" y="31"/>
                </a:lnTo>
                <a:lnTo>
                  <a:pt x="37" y="31"/>
                </a:lnTo>
                <a:lnTo>
                  <a:pt x="37" y="28"/>
                </a:lnTo>
                <a:lnTo>
                  <a:pt x="34" y="25"/>
                </a:lnTo>
                <a:lnTo>
                  <a:pt x="31" y="22"/>
                </a:lnTo>
                <a:lnTo>
                  <a:pt x="31" y="28"/>
                </a:lnTo>
                <a:lnTo>
                  <a:pt x="34" y="31"/>
                </a:lnTo>
                <a:lnTo>
                  <a:pt x="34" y="34"/>
                </a:lnTo>
                <a:lnTo>
                  <a:pt x="31" y="34"/>
                </a:lnTo>
                <a:lnTo>
                  <a:pt x="28" y="34"/>
                </a:lnTo>
                <a:lnTo>
                  <a:pt x="28" y="36"/>
                </a:lnTo>
                <a:lnTo>
                  <a:pt x="31" y="36"/>
                </a:lnTo>
                <a:lnTo>
                  <a:pt x="31" y="42"/>
                </a:lnTo>
                <a:lnTo>
                  <a:pt x="28" y="45"/>
                </a:lnTo>
                <a:lnTo>
                  <a:pt x="31" y="47"/>
                </a:lnTo>
                <a:lnTo>
                  <a:pt x="28" y="59"/>
                </a:lnTo>
                <a:lnTo>
                  <a:pt x="26" y="67"/>
                </a:lnTo>
                <a:lnTo>
                  <a:pt x="23" y="64"/>
                </a:lnTo>
                <a:lnTo>
                  <a:pt x="17" y="64"/>
                </a:lnTo>
                <a:lnTo>
                  <a:pt x="0" y="70"/>
                </a:lnTo>
                <a:lnTo>
                  <a:pt x="0" y="61"/>
                </a:lnTo>
                <a:lnTo>
                  <a:pt x="3" y="61"/>
                </a:lnTo>
                <a:lnTo>
                  <a:pt x="3" y="59"/>
                </a:lnTo>
                <a:lnTo>
                  <a:pt x="3" y="56"/>
                </a:lnTo>
                <a:lnTo>
                  <a:pt x="3" y="47"/>
                </a:lnTo>
                <a:lnTo>
                  <a:pt x="3" y="17"/>
                </a:lnTo>
                <a:lnTo>
                  <a:pt x="3" y="6"/>
                </a:lnTo>
                <a:lnTo>
                  <a:pt x="3" y="0"/>
                </a:lnTo>
                <a:lnTo>
                  <a:pt x="34" y="0"/>
                </a:lnTo>
                <a:lnTo>
                  <a:pt x="34" y="3"/>
                </a:lnTo>
                <a:lnTo>
                  <a:pt x="34" y="11"/>
                </a:lnTo>
                <a:lnTo>
                  <a:pt x="37" y="11"/>
                </a:lnTo>
                <a:lnTo>
                  <a:pt x="34" y="22"/>
                </a:lnTo>
                <a:lnTo>
                  <a:pt x="39" y="25"/>
                </a:lnTo>
                <a:lnTo>
                  <a:pt x="45" y="31"/>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0" name="Freeform 197">
            <a:extLst>
              <a:ext uri="{FF2B5EF4-FFF2-40B4-BE49-F238E27FC236}">
                <a16:creationId xmlns:a16="http://schemas.microsoft.com/office/drawing/2014/main" xmlns="" id="{363C5F79-5BFA-4917-ABAB-CA7CFEEFF6D8}"/>
              </a:ext>
            </a:extLst>
          </p:cNvPr>
          <p:cNvSpPr>
            <a:spLocks/>
          </p:cNvSpPr>
          <p:nvPr/>
        </p:nvSpPr>
        <p:spPr bwMode="auto">
          <a:xfrm>
            <a:off x="22200934" y="5259373"/>
            <a:ext cx="408126" cy="293235"/>
          </a:xfrm>
          <a:custGeom>
            <a:avLst/>
            <a:gdLst>
              <a:gd name="T0" fmla="*/ 134 w 139"/>
              <a:gd name="T1" fmla="*/ 73 h 103"/>
              <a:gd name="T2" fmla="*/ 125 w 139"/>
              <a:gd name="T3" fmla="*/ 70 h 103"/>
              <a:gd name="T4" fmla="*/ 122 w 139"/>
              <a:gd name="T5" fmla="*/ 73 h 103"/>
              <a:gd name="T6" fmla="*/ 117 w 139"/>
              <a:gd name="T7" fmla="*/ 73 h 103"/>
              <a:gd name="T8" fmla="*/ 114 w 139"/>
              <a:gd name="T9" fmla="*/ 73 h 103"/>
              <a:gd name="T10" fmla="*/ 111 w 139"/>
              <a:gd name="T11" fmla="*/ 76 h 103"/>
              <a:gd name="T12" fmla="*/ 106 w 139"/>
              <a:gd name="T13" fmla="*/ 76 h 103"/>
              <a:gd name="T14" fmla="*/ 100 w 139"/>
              <a:gd name="T15" fmla="*/ 76 h 103"/>
              <a:gd name="T16" fmla="*/ 100 w 139"/>
              <a:gd name="T17" fmla="*/ 70 h 103"/>
              <a:gd name="T18" fmla="*/ 97 w 139"/>
              <a:gd name="T19" fmla="*/ 73 h 103"/>
              <a:gd name="T20" fmla="*/ 97 w 139"/>
              <a:gd name="T21" fmla="*/ 78 h 103"/>
              <a:gd name="T22" fmla="*/ 89 w 139"/>
              <a:gd name="T23" fmla="*/ 78 h 103"/>
              <a:gd name="T24" fmla="*/ 81 w 139"/>
              <a:gd name="T25" fmla="*/ 76 h 103"/>
              <a:gd name="T26" fmla="*/ 69 w 139"/>
              <a:gd name="T27" fmla="*/ 78 h 103"/>
              <a:gd name="T28" fmla="*/ 58 w 139"/>
              <a:gd name="T29" fmla="*/ 76 h 103"/>
              <a:gd name="T30" fmla="*/ 50 w 139"/>
              <a:gd name="T31" fmla="*/ 84 h 103"/>
              <a:gd name="T32" fmla="*/ 44 w 139"/>
              <a:gd name="T33" fmla="*/ 90 h 103"/>
              <a:gd name="T34" fmla="*/ 42 w 139"/>
              <a:gd name="T35" fmla="*/ 87 h 103"/>
              <a:gd name="T36" fmla="*/ 36 w 139"/>
              <a:gd name="T37" fmla="*/ 92 h 103"/>
              <a:gd name="T38" fmla="*/ 28 w 139"/>
              <a:gd name="T39" fmla="*/ 92 h 103"/>
              <a:gd name="T40" fmla="*/ 16 w 139"/>
              <a:gd name="T41" fmla="*/ 101 h 103"/>
              <a:gd name="T42" fmla="*/ 14 w 139"/>
              <a:gd name="T43" fmla="*/ 103 h 103"/>
              <a:gd name="T44" fmla="*/ 5 w 139"/>
              <a:gd name="T45" fmla="*/ 103 h 103"/>
              <a:gd name="T46" fmla="*/ 8 w 139"/>
              <a:gd name="T47" fmla="*/ 90 h 103"/>
              <a:gd name="T48" fmla="*/ 16 w 139"/>
              <a:gd name="T49" fmla="*/ 78 h 103"/>
              <a:gd name="T50" fmla="*/ 16 w 139"/>
              <a:gd name="T51" fmla="*/ 17 h 103"/>
              <a:gd name="T52" fmla="*/ 109 w 139"/>
              <a:gd name="T53" fmla="*/ 3 h 103"/>
              <a:gd name="T54" fmla="*/ 139 w 139"/>
              <a:gd name="T55" fmla="*/ 3 h 103"/>
              <a:gd name="T56" fmla="*/ 139 w 139"/>
              <a:gd name="T57" fmla="*/ 20 h 103"/>
              <a:gd name="T58" fmla="*/ 139 w 139"/>
              <a:gd name="T59" fmla="*/ 59 h 103"/>
              <a:gd name="T60" fmla="*/ 139 w 139"/>
              <a:gd name="T61" fmla="*/ 64 h 103"/>
              <a:gd name="T62" fmla="*/ 136 w 139"/>
              <a:gd name="T63" fmla="*/ 73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9"/>
              <a:gd name="T97" fmla="*/ 0 h 103"/>
              <a:gd name="T98" fmla="*/ 139 w 139"/>
              <a:gd name="T99" fmla="*/ 103 h 1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9" h="103">
                <a:moveTo>
                  <a:pt x="136" y="73"/>
                </a:moveTo>
                <a:lnTo>
                  <a:pt x="134" y="73"/>
                </a:lnTo>
                <a:lnTo>
                  <a:pt x="131" y="70"/>
                </a:lnTo>
                <a:lnTo>
                  <a:pt x="125" y="70"/>
                </a:lnTo>
                <a:lnTo>
                  <a:pt x="125" y="73"/>
                </a:lnTo>
                <a:lnTo>
                  <a:pt x="122" y="73"/>
                </a:lnTo>
                <a:lnTo>
                  <a:pt x="120" y="70"/>
                </a:lnTo>
                <a:lnTo>
                  <a:pt x="117" y="73"/>
                </a:lnTo>
                <a:lnTo>
                  <a:pt x="117" y="76"/>
                </a:lnTo>
                <a:lnTo>
                  <a:pt x="114" y="73"/>
                </a:lnTo>
                <a:lnTo>
                  <a:pt x="111" y="73"/>
                </a:lnTo>
                <a:lnTo>
                  <a:pt x="111" y="76"/>
                </a:lnTo>
                <a:lnTo>
                  <a:pt x="109" y="73"/>
                </a:lnTo>
                <a:lnTo>
                  <a:pt x="106" y="76"/>
                </a:lnTo>
                <a:lnTo>
                  <a:pt x="103" y="76"/>
                </a:lnTo>
                <a:lnTo>
                  <a:pt x="100" y="76"/>
                </a:lnTo>
                <a:lnTo>
                  <a:pt x="100" y="73"/>
                </a:lnTo>
                <a:lnTo>
                  <a:pt x="100" y="70"/>
                </a:lnTo>
                <a:lnTo>
                  <a:pt x="97" y="70"/>
                </a:lnTo>
                <a:lnTo>
                  <a:pt x="97" y="73"/>
                </a:lnTo>
                <a:lnTo>
                  <a:pt x="100" y="78"/>
                </a:lnTo>
                <a:lnTo>
                  <a:pt x="97" y="78"/>
                </a:lnTo>
                <a:lnTo>
                  <a:pt x="95" y="76"/>
                </a:lnTo>
                <a:lnTo>
                  <a:pt x="89" y="78"/>
                </a:lnTo>
                <a:lnTo>
                  <a:pt x="86" y="78"/>
                </a:lnTo>
                <a:lnTo>
                  <a:pt x="81" y="76"/>
                </a:lnTo>
                <a:lnTo>
                  <a:pt x="75" y="78"/>
                </a:lnTo>
                <a:lnTo>
                  <a:pt x="69" y="78"/>
                </a:lnTo>
                <a:lnTo>
                  <a:pt x="61" y="81"/>
                </a:lnTo>
                <a:lnTo>
                  <a:pt x="58" y="76"/>
                </a:lnTo>
                <a:lnTo>
                  <a:pt x="53" y="84"/>
                </a:lnTo>
                <a:lnTo>
                  <a:pt x="50" y="84"/>
                </a:lnTo>
                <a:lnTo>
                  <a:pt x="47" y="87"/>
                </a:lnTo>
                <a:lnTo>
                  <a:pt x="44" y="90"/>
                </a:lnTo>
                <a:lnTo>
                  <a:pt x="42" y="90"/>
                </a:lnTo>
                <a:lnTo>
                  <a:pt x="42" y="87"/>
                </a:lnTo>
                <a:lnTo>
                  <a:pt x="39" y="87"/>
                </a:lnTo>
                <a:lnTo>
                  <a:pt x="36" y="92"/>
                </a:lnTo>
                <a:lnTo>
                  <a:pt x="33" y="92"/>
                </a:lnTo>
                <a:lnTo>
                  <a:pt x="28" y="92"/>
                </a:lnTo>
                <a:lnTo>
                  <a:pt x="19" y="101"/>
                </a:lnTo>
                <a:lnTo>
                  <a:pt x="16" y="101"/>
                </a:lnTo>
                <a:lnTo>
                  <a:pt x="14" y="101"/>
                </a:lnTo>
                <a:lnTo>
                  <a:pt x="14" y="103"/>
                </a:lnTo>
                <a:lnTo>
                  <a:pt x="8" y="103"/>
                </a:lnTo>
                <a:lnTo>
                  <a:pt x="5" y="103"/>
                </a:lnTo>
                <a:lnTo>
                  <a:pt x="0" y="95"/>
                </a:lnTo>
                <a:lnTo>
                  <a:pt x="8" y="90"/>
                </a:lnTo>
                <a:lnTo>
                  <a:pt x="16" y="84"/>
                </a:lnTo>
                <a:lnTo>
                  <a:pt x="16" y="78"/>
                </a:lnTo>
                <a:lnTo>
                  <a:pt x="14" y="73"/>
                </a:lnTo>
                <a:lnTo>
                  <a:pt x="16" y="17"/>
                </a:lnTo>
                <a:lnTo>
                  <a:pt x="16" y="0"/>
                </a:lnTo>
                <a:lnTo>
                  <a:pt x="109" y="3"/>
                </a:lnTo>
                <a:lnTo>
                  <a:pt x="136" y="3"/>
                </a:lnTo>
                <a:lnTo>
                  <a:pt x="139" y="3"/>
                </a:lnTo>
                <a:lnTo>
                  <a:pt x="139" y="9"/>
                </a:lnTo>
                <a:lnTo>
                  <a:pt x="139" y="20"/>
                </a:lnTo>
                <a:lnTo>
                  <a:pt x="139" y="50"/>
                </a:lnTo>
                <a:lnTo>
                  <a:pt x="139" y="59"/>
                </a:lnTo>
                <a:lnTo>
                  <a:pt x="139" y="62"/>
                </a:lnTo>
                <a:lnTo>
                  <a:pt x="139" y="64"/>
                </a:lnTo>
                <a:lnTo>
                  <a:pt x="136" y="64"/>
                </a:lnTo>
                <a:lnTo>
                  <a:pt x="136" y="73"/>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1" name="Freeform 198">
            <a:extLst>
              <a:ext uri="{FF2B5EF4-FFF2-40B4-BE49-F238E27FC236}">
                <a16:creationId xmlns:a16="http://schemas.microsoft.com/office/drawing/2014/main" xmlns="" id="{072CF691-7222-403E-B17C-B1406D969D9D}"/>
              </a:ext>
            </a:extLst>
          </p:cNvPr>
          <p:cNvSpPr>
            <a:spLocks/>
          </p:cNvSpPr>
          <p:nvPr/>
        </p:nvSpPr>
        <p:spPr bwMode="auto">
          <a:xfrm>
            <a:off x="20920770" y="4410985"/>
            <a:ext cx="1385865" cy="1221338"/>
          </a:xfrm>
          <a:custGeom>
            <a:avLst/>
            <a:gdLst>
              <a:gd name="T0" fmla="*/ 422 w 472"/>
              <a:gd name="T1" fmla="*/ 388 h 429"/>
              <a:gd name="T2" fmla="*/ 419 w 472"/>
              <a:gd name="T3" fmla="*/ 374 h 429"/>
              <a:gd name="T4" fmla="*/ 419 w 472"/>
              <a:gd name="T5" fmla="*/ 374 h 429"/>
              <a:gd name="T6" fmla="*/ 427 w 472"/>
              <a:gd name="T7" fmla="*/ 390 h 429"/>
              <a:gd name="T8" fmla="*/ 419 w 472"/>
              <a:gd name="T9" fmla="*/ 421 h 429"/>
              <a:gd name="T10" fmla="*/ 422 w 472"/>
              <a:gd name="T11" fmla="*/ 421 h 429"/>
              <a:gd name="T12" fmla="*/ 430 w 472"/>
              <a:gd name="T13" fmla="*/ 415 h 429"/>
              <a:gd name="T14" fmla="*/ 438 w 472"/>
              <a:gd name="T15" fmla="*/ 407 h 429"/>
              <a:gd name="T16" fmla="*/ 441 w 472"/>
              <a:gd name="T17" fmla="*/ 401 h 429"/>
              <a:gd name="T18" fmla="*/ 452 w 472"/>
              <a:gd name="T19" fmla="*/ 382 h 429"/>
              <a:gd name="T20" fmla="*/ 452 w 472"/>
              <a:gd name="T21" fmla="*/ 315 h 429"/>
              <a:gd name="T22" fmla="*/ 458 w 472"/>
              <a:gd name="T23" fmla="*/ 273 h 429"/>
              <a:gd name="T24" fmla="*/ 469 w 472"/>
              <a:gd name="T25" fmla="*/ 203 h 429"/>
              <a:gd name="T26" fmla="*/ 469 w 472"/>
              <a:gd name="T27" fmla="*/ 145 h 429"/>
              <a:gd name="T28" fmla="*/ 458 w 472"/>
              <a:gd name="T29" fmla="*/ 142 h 429"/>
              <a:gd name="T30" fmla="*/ 458 w 472"/>
              <a:gd name="T31" fmla="*/ 106 h 429"/>
              <a:gd name="T32" fmla="*/ 466 w 472"/>
              <a:gd name="T33" fmla="*/ 78 h 429"/>
              <a:gd name="T34" fmla="*/ 461 w 472"/>
              <a:gd name="T35" fmla="*/ 39 h 429"/>
              <a:gd name="T36" fmla="*/ 461 w 472"/>
              <a:gd name="T37" fmla="*/ 14 h 429"/>
              <a:gd name="T38" fmla="*/ 411 w 472"/>
              <a:gd name="T39" fmla="*/ 3 h 429"/>
              <a:gd name="T40" fmla="*/ 349 w 472"/>
              <a:gd name="T41" fmla="*/ 3 h 429"/>
              <a:gd name="T42" fmla="*/ 321 w 472"/>
              <a:gd name="T43" fmla="*/ 22 h 429"/>
              <a:gd name="T44" fmla="*/ 291 w 472"/>
              <a:gd name="T45" fmla="*/ 58 h 429"/>
              <a:gd name="T46" fmla="*/ 265 w 472"/>
              <a:gd name="T47" fmla="*/ 78 h 429"/>
              <a:gd name="T48" fmla="*/ 249 w 472"/>
              <a:gd name="T49" fmla="*/ 86 h 429"/>
              <a:gd name="T50" fmla="*/ 252 w 472"/>
              <a:gd name="T51" fmla="*/ 95 h 429"/>
              <a:gd name="T52" fmla="*/ 257 w 472"/>
              <a:gd name="T53" fmla="*/ 95 h 429"/>
              <a:gd name="T54" fmla="*/ 260 w 472"/>
              <a:gd name="T55" fmla="*/ 97 h 429"/>
              <a:gd name="T56" fmla="*/ 260 w 472"/>
              <a:gd name="T57" fmla="*/ 103 h 429"/>
              <a:gd name="T58" fmla="*/ 265 w 472"/>
              <a:gd name="T59" fmla="*/ 103 h 429"/>
              <a:gd name="T60" fmla="*/ 263 w 472"/>
              <a:gd name="T61" fmla="*/ 109 h 429"/>
              <a:gd name="T62" fmla="*/ 257 w 472"/>
              <a:gd name="T63" fmla="*/ 114 h 429"/>
              <a:gd name="T64" fmla="*/ 257 w 472"/>
              <a:gd name="T65" fmla="*/ 128 h 429"/>
              <a:gd name="T66" fmla="*/ 260 w 472"/>
              <a:gd name="T67" fmla="*/ 136 h 429"/>
              <a:gd name="T68" fmla="*/ 260 w 472"/>
              <a:gd name="T69" fmla="*/ 145 h 429"/>
              <a:gd name="T70" fmla="*/ 243 w 472"/>
              <a:gd name="T71" fmla="*/ 150 h 429"/>
              <a:gd name="T72" fmla="*/ 226 w 472"/>
              <a:gd name="T73" fmla="*/ 162 h 429"/>
              <a:gd name="T74" fmla="*/ 212 w 472"/>
              <a:gd name="T75" fmla="*/ 173 h 429"/>
              <a:gd name="T76" fmla="*/ 204 w 472"/>
              <a:gd name="T77" fmla="*/ 178 h 429"/>
              <a:gd name="T78" fmla="*/ 190 w 472"/>
              <a:gd name="T79" fmla="*/ 173 h 429"/>
              <a:gd name="T80" fmla="*/ 162 w 472"/>
              <a:gd name="T81" fmla="*/ 178 h 429"/>
              <a:gd name="T82" fmla="*/ 151 w 472"/>
              <a:gd name="T83" fmla="*/ 173 h 429"/>
              <a:gd name="T84" fmla="*/ 134 w 472"/>
              <a:gd name="T85" fmla="*/ 167 h 429"/>
              <a:gd name="T86" fmla="*/ 98 w 472"/>
              <a:gd name="T87" fmla="*/ 164 h 429"/>
              <a:gd name="T88" fmla="*/ 62 w 472"/>
              <a:gd name="T89" fmla="*/ 173 h 429"/>
              <a:gd name="T90" fmla="*/ 53 w 472"/>
              <a:gd name="T91" fmla="*/ 192 h 429"/>
              <a:gd name="T92" fmla="*/ 65 w 472"/>
              <a:gd name="T93" fmla="*/ 198 h 429"/>
              <a:gd name="T94" fmla="*/ 62 w 472"/>
              <a:gd name="T95" fmla="*/ 206 h 429"/>
              <a:gd name="T96" fmla="*/ 67 w 472"/>
              <a:gd name="T97" fmla="*/ 223 h 429"/>
              <a:gd name="T98" fmla="*/ 53 w 472"/>
              <a:gd name="T99" fmla="*/ 234 h 429"/>
              <a:gd name="T100" fmla="*/ 45 w 472"/>
              <a:gd name="T101" fmla="*/ 245 h 429"/>
              <a:gd name="T102" fmla="*/ 23 w 472"/>
              <a:gd name="T103" fmla="*/ 262 h 429"/>
              <a:gd name="T104" fmla="*/ 0 w 472"/>
              <a:gd name="T105" fmla="*/ 279 h 429"/>
              <a:gd name="T106" fmla="*/ 324 w 472"/>
              <a:gd name="T107" fmla="*/ 309 h 429"/>
              <a:gd name="T108" fmla="*/ 338 w 472"/>
              <a:gd name="T109" fmla="*/ 323 h 429"/>
              <a:gd name="T110" fmla="*/ 341 w 472"/>
              <a:gd name="T111" fmla="*/ 346 h 429"/>
              <a:gd name="T112" fmla="*/ 363 w 472"/>
              <a:gd name="T113" fmla="*/ 365 h 429"/>
              <a:gd name="T114" fmla="*/ 416 w 472"/>
              <a:gd name="T115" fmla="*/ 399 h 4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2"/>
              <a:gd name="T175" fmla="*/ 0 h 429"/>
              <a:gd name="T176" fmla="*/ 472 w 472"/>
              <a:gd name="T177" fmla="*/ 429 h 42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2" h="429">
                <a:moveTo>
                  <a:pt x="422" y="404"/>
                </a:moveTo>
                <a:lnTo>
                  <a:pt x="422" y="390"/>
                </a:lnTo>
                <a:lnTo>
                  <a:pt x="422" y="388"/>
                </a:lnTo>
                <a:lnTo>
                  <a:pt x="419" y="382"/>
                </a:lnTo>
                <a:lnTo>
                  <a:pt x="419" y="376"/>
                </a:lnTo>
                <a:lnTo>
                  <a:pt x="419" y="374"/>
                </a:lnTo>
                <a:lnTo>
                  <a:pt x="419" y="371"/>
                </a:lnTo>
                <a:lnTo>
                  <a:pt x="422" y="374"/>
                </a:lnTo>
                <a:lnTo>
                  <a:pt x="419" y="374"/>
                </a:lnTo>
                <a:lnTo>
                  <a:pt x="419" y="379"/>
                </a:lnTo>
                <a:lnTo>
                  <a:pt x="425" y="385"/>
                </a:lnTo>
                <a:lnTo>
                  <a:pt x="427" y="390"/>
                </a:lnTo>
                <a:lnTo>
                  <a:pt x="427" y="399"/>
                </a:lnTo>
                <a:lnTo>
                  <a:pt x="425" y="413"/>
                </a:lnTo>
                <a:lnTo>
                  <a:pt x="419" y="421"/>
                </a:lnTo>
                <a:lnTo>
                  <a:pt x="416" y="429"/>
                </a:lnTo>
                <a:lnTo>
                  <a:pt x="419" y="427"/>
                </a:lnTo>
                <a:lnTo>
                  <a:pt x="422" y="421"/>
                </a:lnTo>
                <a:lnTo>
                  <a:pt x="427" y="421"/>
                </a:lnTo>
                <a:lnTo>
                  <a:pt x="430" y="421"/>
                </a:lnTo>
                <a:lnTo>
                  <a:pt x="430" y="415"/>
                </a:lnTo>
                <a:lnTo>
                  <a:pt x="433" y="415"/>
                </a:lnTo>
                <a:lnTo>
                  <a:pt x="433" y="410"/>
                </a:lnTo>
                <a:lnTo>
                  <a:pt x="438" y="407"/>
                </a:lnTo>
                <a:lnTo>
                  <a:pt x="441" y="407"/>
                </a:lnTo>
                <a:lnTo>
                  <a:pt x="441" y="404"/>
                </a:lnTo>
                <a:lnTo>
                  <a:pt x="441" y="401"/>
                </a:lnTo>
                <a:lnTo>
                  <a:pt x="436" y="393"/>
                </a:lnTo>
                <a:lnTo>
                  <a:pt x="444" y="388"/>
                </a:lnTo>
                <a:lnTo>
                  <a:pt x="452" y="382"/>
                </a:lnTo>
                <a:lnTo>
                  <a:pt x="452" y="376"/>
                </a:lnTo>
                <a:lnTo>
                  <a:pt x="450" y="371"/>
                </a:lnTo>
                <a:lnTo>
                  <a:pt x="452" y="315"/>
                </a:lnTo>
                <a:lnTo>
                  <a:pt x="452" y="298"/>
                </a:lnTo>
                <a:lnTo>
                  <a:pt x="452" y="293"/>
                </a:lnTo>
                <a:lnTo>
                  <a:pt x="458" y="273"/>
                </a:lnTo>
                <a:lnTo>
                  <a:pt x="469" y="229"/>
                </a:lnTo>
                <a:lnTo>
                  <a:pt x="469" y="217"/>
                </a:lnTo>
                <a:lnTo>
                  <a:pt x="469" y="203"/>
                </a:lnTo>
                <a:lnTo>
                  <a:pt x="472" y="159"/>
                </a:lnTo>
                <a:lnTo>
                  <a:pt x="472" y="150"/>
                </a:lnTo>
                <a:lnTo>
                  <a:pt x="469" y="145"/>
                </a:lnTo>
                <a:lnTo>
                  <a:pt x="464" y="139"/>
                </a:lnTo>
                <a:lnTo>
                  <a:pt x="461" y="148"/>
                </a:lnTo>
                <a:lnTo>
                  <a:pt x="458" y="142"/>
                </a:lnTo>
                <a:lnTo>
                  <a:pt x="461" y="131"/>
                </a:lnTo>
                <a:lnTo>
                  <a:pt x="461" y="117"/>
                </a:lnTo>
                <a:lnTo>
                  <a:pt x="458" y="106"/>
                </a:lnTo>
                <a:lnTo>
                  <a:pt x="458" y="95"/>
                </a:lnTo>
                <a:lnTo>
                  <a:pt x="461" y="86"/>
                </a:lnTo>
                <a:lnTo>
                  <a:pt x="466" y="78"/>
                </a:lnTo>
                <a:lnTo>
                  <a:pt x="466" y="56"/>
                </a:lnTo>
                <a:lnTo>
                  <a:pt x="464" y="47"/>
                </a:lnTo>
                <a:lnTo>
                  <a:pt x="461" y="39"/>
                </a:lnTo>
                <a:lnTo>
                  <a:pt x="464" y="30"/>
                </a:lnTo>
                <a:lnTo>
                  <a:pt x="461" y="22"/>
                </a:lnTo>
                <a:lnTo>
                  <a:pt x="461" y="14"/>
                </a:lnTo>
                <a:lnTo>
                  <a:pt x="464" y="8"/>
                </a:lnTo>
                <a:lnTo>
                  <a:pt x="464" y="0"/>
                </a:lnTo>
                <a:lnTo>
                  <a:pt x="411" y="3"/>
                </a:lnTo>
                <a:lnTo>
                  <a:pt x="369" y="3"/>
                </a:lnTo>
                <a:lnTo>
                  <a:pt x="355" y="0"/>
                </a:lnTo>
                <a:lnTo>
                  <a:pt x="349" y="3"/>
                </a:lnTo>
                <a:lnTo>
                  <a:pt x="344" y="5"/>
                </a:lnTo>
                <a:lnTo>
                  <a:pt x="330" y="14"/>
                </a:lnTo>
                <a:lnTo>
                  <a:pt x="321" y="22"/>
                </a:lnTo>
                <a:lnTo>
                  <a:pt x="302" y="39"/>
                </a:lnTo>
                <a:lnTo>
                  <a:pt x="288" y="56"/>
                </a:lnTo>
                <a:lnTo>
                  <a:pt x="291" y="58"/>
                </a:lnTo>
                <a:lnTo>
                  <a:pt x="288" y="58"/>
                </a:lnTo>
                <a:lnTo>
                  <a:pt x="285" y="61"/>
                </a:lnTo>
                <a:lnTo>
                  <a:pt x="265" y="78"/>
                </a:lnTo>
                <a:lnTo>
                  <a:pt x="260" y="81"/>
                </a:lnTo>
                <a:lnTo>
                  <a:pt x="254" y="83"/>
                </a:lnTo>
                <a:lnTo>
                  <a:pt x="249" y="86"/>
                </a:lnTo>
                <a:lnTo>
                  <a:pt x="246" y="92"/>
                </a:lnTo>
                <a:lnTo>
                  <a:pt x="249" y="95"/>
                </a:lnTo>
                <a:lnTo>
                  <a:pt x="252" y="95"/>
                </a:lnTo>
                <a:lnTo>
                  <a:pt x="252" y="100"/>
                </a:lnTo>
                <a:lnTo>
                  <a:pt x="254" y="95"/>
                </a:lnTo>
                <a:lnTo>
                  <a:pt x="257" y="95"/>
                </a:lnTo>
                <a:lnTo>
                  <a:pt x="260" y="95"/>
                </a:lnTo>
                <a:lnTo>
                  <a:pt x="263" y="95"/>
                </a:lnTo>
                <a:lnTo>
                  <a:pt x="260" y="97"/>
                </a:lnTo>
                <a:lnTo>
                  <a:pt x="263" y="97"/>
                </a:lnTo>
                <a:lnTo>
                  <a:pt x="263" y="100"/>
                </a:lnTo>
                <a:lnTo>
                  <a:pt x="260" y="103"/>
                </a:lnTo>
                <a:lnTo>
                  <a:pt x="257" y="106"/>
                </a:lnTo>
                <a:lnTo>
                  <a:pt x="263" y="106"/>
                </a:lnTo>
                <a:lnTo>
                  <a:pt x="265" y="103"/>
                </a:lnTo>
                <a:lnTo>
                  <a:pt x="268" y="103"/>
                </a:lnTo>
                <a:lnTo>
                  <a:pt x="265" y="106"/>
                </a:lnTo>
                <a:lnTo>
                  <a:pt x="263" y="109"/>
                </a:lnTo>
                <a:lnTo>
                  <a:pt x="263" y="111"/>
                </a:lnTo>
                <a:lnTo>
                  <a:pt x="257" y="117"/>
                </a:lnTo>
                <a:lnTo>
                  <a:pt x="257" y="114"/>
                </a:lnTo>
                <a:lnTo>
                  <a:pt x="252" y="117"/>
                </a:lnTo>
                <a:lnTo>
                  <a:pt x="254" y="120"/>
                </a:lnTo>
                <a:lnTo>
                  <a:pt x="257" y="128"/>
                </a:lnTo>
                <a:lnTo>
                  <a:pt x="257" y="134"/>
                </a:lnTo>
                <a:lnTo>
                  <a:pt x="257" y="139"/>
                </a:lnTo>
                <a:lnTo>
                  <a:pt x="260" y="136"/>
                </a:lnTo>
                <a:lnTo>
                  <a:pt x="257" y="139"/>
                </a:lnTo>
                <a:lnTo>
                  <a:pt x="257" y="145"/>
                </a:lnTo>
                <a:lnTo>
                  <a:pt x="260" y="145"/>
                </a:lnTo>
                <a:lnTo>
                  <a:pt x="252" y="150"/>
                </a:lnTo>
                <a:lnTo>
                  <a:pt x="246" y="150"/>
                </a:lnTo>
                <a:lnTo>
                  <a:pt x="243" y="150"/>
                </a:lnTo>
                <a:lnTo>
                  <a:pt x="238" y="153"/>
                </a:lnTo>
                <a:lnTo>
                  <a:pt x="232" y="156"/>
                </a:lnTo>
                <a:lnTo>
                  <a:pt x="226" y="162"/>
                </a:lnTo>
                <a:lnTo>
                  <a:pt x="221" y="170"/>
                </a:lnTo>
                <a:lnTo>
                  <a:pt x="218" y="167"/>
                </a:lnTo>
                <a:lnTo>
                  <a:pt x="212" y="173"/>
                </a:lnTo>
                <a:lnTo>
                  <a:pt x="207" y="173"/>
                </a:lnTo>
                <a:lnTo>
                  <a:pt x="204" y="176"/>
                </a:lnTo>
                <a:lnTo>
                  <a:pt x="204" y="178"/>
                </a:lnTo>
                <a:lnTo>
                  <a:pt x="201" y="176"/>
                </a:lnTo>
                <a:lnTo>
                  <a:pt x="199" y="176"/>
                </a:lnTo>
                <a:lnTo>
                  <a:pt x="190" y="173"/>
                </a:lnTo>
                <a:lnTo>
                  <a:pt x="176" y="173"/>
                </a:lnTo>
                <a:lnTo>
                  <a:pt x="168" y="176"/>
                </a:lnTo>
                <a:lnTo>
                  <a:pt x="162" y="178"/>
                </a:lnTo>
                <a:lnTo>
                  <a:pt x="159" y="178"/>
                </a:lnTo>
                <a:lnTo>
                  <a:pt x="154" y="176"/>
                </a:lnTo>
                <a:lnTo>
                  <a:pt x="151" y="173"/>
                </a:lnTo>
                <a:lnTo>
                  <a:pt x="148" y="170"/>
                </a:lnTo>
                <a:lnTo>
                  <a:pt x="143" y="167"/>
                </a:lnTo>
                <a:lnTo>
                  <a:pt x="134" y="167"/>
                </a:lnTo>
                <a:lnTo>
                  <a:pt x="120" y="164"/>
                </a:lnTo>
                <a:lnTo>
                  <a:pt x="112" y="164"/>
                </a:lnTo>
                <a:lnTo>
                  <a:pt x="98" y="164"/>
                </a:lnTo>
                <a:lnTo>
                  <a:pt x="84" y="167"/>
                </a:lnTo>
                <a:lnTo>
                  <a:pt x="70" y="170"/>
                </a:lnTo>
                <a:lnTo>
                  <a:pt x="62" y="173"/>
                </a:lnTo>
                <a:lnTo>
                  <a:pt x="51" y="176"/>
                </a:lnTo>
                <a:lnTo>
                  <a:pt x="51" y="192"/>
                </a:lnTo>
                <a:lnTo>
                  <a:pt x="53" y="192"/>
                </a:lnTo>
                <a:lnTo>
                  <a:pt x="56" y="195"/>
                </a:lnTo>
                <a:lnTo>
                  <a:pt x="59" y="195"/>
                </a:lnTo>
                <a:lnTo>
                  <a:pt x="65" y="198"/>
                </a:lnTo>
                <a:lnTo>
                  <a:pt x="65" y="201"/>
                </a:lnTo>
                <a:lnTo>
                  <a:pt x="62" y="203"/>
                </a:lnTo>
                <a:lnTo>
                  <a:pt x="62" y="206"/>
                </a:lnTo>
                <a:lnTo>
                  <a:pt x="65" y="209"/>
                </a:lnTo>
                <a:lnTo>
                  <a:pt x="65" y="217"/>
                </a:lnTo>
                <a:lnTo>
                  <a:pt x="67" y="223"/>
                </a:lnTo>
                <a:lnTo>
                  <a:pt x="65" y="226"/>
                </a:lnTo>
                <a:lnTo>
                  <a:pt x="59" y="229"/>
                </a:lnTo>
                <a:lnTo>
                  <a:pt x="53" y="234"/>
                </a:lnTo>
                <a:lnTo>
                  <a:pt x="51" y="237"/>
                </a:lnTo>
                <a:lnTo>
                  <a:pt x="48" y="242"/>
                </a:lnTo>
                <a:lnTo>
                  <a:pt x="45" y="245"/>
                </a:lnTo>
                <a:lnTo>
                  <a:pt x="42" y="248"/>
                </a:lnTo>
                <a:lnTo>
                  <a:pt x="31" y="254"/>
                </a:lnTo>
                <a:lnTo>
                  <a:pt x="23" y="262"/>
                </a:lnTo>
                <a:lnTo>
                  <a:pt x="12" y="270"/>
                </a:lnTo>
                <a:lnTo>
                  <a:pt x="3" y="276"/>
                </a:lnTo>
                <a:lnTo>
                  <a:pt x="0" y="279"/>
                </a:lnTo>
                <a:lnTo>
                  <a:pt x="0" y="304"/>
                </a:lnTo>
                <a:lnTo>
                  <a:pt x="316" y="304"/>
                </a:lnTo>
                <a:lnTo>
                  <a:pt x="324" y="309"/>
                </a:lnTo>
                <a:lnTo>
                  <a:pt x="327" y="318"/>
                </a:lnTo>
                <a:lnTo>
                  <a:pt x="338" y="321"/>
                </a:lnTo>
                <a:lnTo>
                  <a:pt x="338" y="323"/>
                </a:lnTo>
                <a:lnTo>
                  <a:pt x="341" y="326"/>
                </a:lnTo>
                <a:lnTo>
                  <a:pt x="341" y="337"/>
                </a:lnTo>
                <a:lnTo>
                  <a:pt x="341" y="346"/>
                </a:lnTo>
                <a:lnTo>
                  <a:pt x="346" y="354"/>
                </a:lnTo>
                <a:lnTo>
                  <a:pt x="358" y="360"/>
                </a:lnTo>
                <a:lnTo>
                  <a:pt x="363" y="365"/>
                </a:lnTo>
                <a:lnTo>
                  <a:pt x="366" y="368"/>
                </a:lnTo>
                <a:lnTo>
                  <a:pt x="411" y="396"/>
                </a:lnTo>
                <a:lnTo>
                  <a:pt x="416" y="399"/>
                </a:lnTo>
                <a:lnTo>
                  <a:pt x="422" y="404"/>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2" name="Freeform 199">
            <a:extLst>
              <a:ext uri="{FF2B5EF4-FFF2-40B4-BE49-F238E27FC236}">
                <a16:creationId xmlns:a16="http://schemas.microsoft.com/office/drawing/2014/main" xmlns="" id="{1D2C9778-9D97-4854-A980-65F5C563C3A8}"/>
              </a:ext>
            </a:extLst>
          </p:cNvPr>
          <p:cNvSpPr>
            <a:spLocks/>
          </p:cNvSpPr>
          <p:nvPr/>
        </p:nvSpPr>
        <p:spPr bwMode="auto">
          <a:xfrm>
            <a:off x="22755869" y="3696403"/>
            <a:ext cx="869102" cy="1269737"/>
          </a:xfrm>
          <a:custGeom>
            <a:avLst/>
            <a:gdLst>
              <a:gd name="T0" fmla="*/ 37 w 296"/>
              <a:gd name="T1" fmla="*/ 435 h 446"/>
              <a:gd name="T2" fmla="*/ 56 w 296"/>
              <a:gd name="T3" fmla="*/ 407 h 446"/>
              <a:gd name="T4" fmla="*/ 62 w 296"/>
              <a:gd name="T5" fmla="*/ 396 h 446"/>
              <a:gd name="T6" fmla="*/ 62 w 296"/>
              <a:gd name="T7" fmla="*/ 387 h 446"/>
              <a:gd name="T8" fmla="*/ 79 w 296"/>
              <a:gd name="T9" fmla="*/ 368 h 446"/>
              <a:gd name="T10" fmla="*/ 84 w 296"/>
              <a:gd name="T11" fmla="*/ 368 h 446"/>
              <a:gd name="T12" fmla="*/ 87 w 296"/>
              <a:gd name="T13" fmla="*/ 368 h 446"/>
              <a:gd name="T14" fmla="*/ 93 w 296"/>
              <a:gd name="T15" fmla="*/ 379 h 446"/>
              <a:gd name="T16" fmla="*/ 93 w 296"/>
              <a:gd name="T17" fmla="*/ 360 h 446"/>
              <a:gd name="T18" fmla="*/ 95 w 296"/>
              <a:gd name="T19" fmla="*/ 348 h 446"/>
              <a:gd name="T20" fmla="*/ 98 w 296"/>
              <a:gd name="T21" fmla="*/ 376 h 446"/>
              <a:gd name="T22" fmla="*/ 98 w 296"/>
              <a:gd name="T23" fmla="*/ 362 h 446"/>
              <a:gd name="T24" fmla="*/ 104 w 296"/>
              <a:gd name="T25" fmla="*/ 362 h 446"/>
              <a:gd name="T26" fmla="*/ 112 w 296"/>
              <a:gd name="T27" fmla="*/ 354 h 446"/>
              <a:gd name="T28" fmla="*/ 112 w 296"/>
              <a:gd name="T29" fmla="*/ 362 h 446"/>
              <a:gd name="T30" fmla="*/ 126 w 296"/>
              <a:gd name="T31" fmla="*/ 346 h 446"/>
              <a:gd name="T32" fmla="*/ 132 w 296"/>
              <a:gd name="T33" fmla="*/ 354 h 446"/>
              <a:gd name="T34" fmla="*/ 140 w 296"/>
              <a:gd name="T35" fmla="*/ 354 h 446"/>
              <a:gd name="T36" fmla="*/ 146 w 296"/>
              <a:gd name="T37" fmla="*/ 340 h 446"/>
              <a:gd name="T38" fmla="*/ 154 w 296"/>
              <a:gd name="T39" fmla="*/ 315 h 446"/>
              <a:gd name="T40" fmla="*/ 165 w 296"/>
              <a:gd name="T41" fmla="*/ 295 h 446"/>
              <a:gd name="T42" fmla="*/ 168 w 296"/>
              <a:gd name="T43" fmla="*/ 309 h 446"/>
              <a:gd name="T44" fmla="*/ 165 w 296"/>
              <a:gd name="T45" fmla="*/ 321 h 446"/>
              <a:gd name="T46" fmla="*/ 187 w 296"/>
              <a:gd name="T47" fmla="*/ 329 h 446"/>
              <a:gd name="T48" fmla="*/ 182 w 296"/>
              <a:gd name="T49" fmla="*/ 309 h 446"/>
              <a:gd name="T50" fmla="*/ 190 w 296"/>
              <a:gd name="T51" fmla="*/ 301 h 446"/>
              <a:gd name="T52" fmla="*/ 199 w 296"/>
              <a:gd name="T53" fmla="*/ 307 h 446"/>
              <a:gd name="T54" fmla="*/ 204 w 296"/>
              <a:gd name="T55" fmla="*/ 298 h 446"/>
              <a:gd name="T56" fmla="*/ 212 w 296"/>
              <a:gd name="T57" fmla="*/ 307 h 446"/>
              <a:gd name="T58" fmla="*/ 218 w 296"/>
              <a:gd name="T59" fmla="*/ 315 h 446"/>
              <a:gd name="T60" fmla="*/ 224 w 296"/>
              <a:gd name="T61" fmla="*/ 307 h 446"/>
              <a:gd name="T62" fmla="*/ 229 w 296"/>
              <a:gd name="T63" fmla="*/ 304 h 446"/>
              <a:gd name="T64" fmla="*/ 235 w 296"/>
              <a:gd name="T65" fmla="*/ 298 h 446"/>
              <a:gd name="T66" fmla="*/ 238 w 296"/>
              <a:gd name="T67" fmla="*/ 298 h 446"/>
              <a:gd name="T68" fmla="*/ 249 w 296"/>
              <a:gd name="T69" fmla="*/ 298 h 446"/>
              <a:gd name="T70" fmla="*/ 257 w 296"/>
              <a:gd name="T71" fmla="*/ 290 h 446"/>
              <a:gd name="T72" fmla="*/ 266 w 296"/>
              <a:gd name="T73" fmla="*/ 284 h 446"/>
              <a:gd name="T74" fmla="*/ 271 w 296"/>
              <a:gd name="T75" fmla="*/ 281 h 446"/>
              <a:gd name="T76" fmla="*/ 282 w 296"/>
              <a:gd name="T77" fmla="*/ 287 h 446"/>
              <a:gd name="T78" fmla="*/ 293 w 296"/>
              <a:gd name="T79" fmla="*/ 273 h 446"/>
              <a:gd name="T80" fmla="*/ 291 w 296"/>
              <a:gd name="T81" fmla="*/ 265 h 446"/>
              <a:gd name="T82" fmla="*/ 285 w 296"/>
              <a:gd name="T83" fmla="*/ 270 h 446"/>
              <a:gd name="T84" fmla="*/ 291 w 296"/>
              <a:gd name="T85" fmla="*/ 256 h 446"/>
              <a:gd name="T86" fmla="*/ 282 w 296"/>
              <a:gd name="T87" fmla="*/ 234 h 446"/>
              <a:gd name="T88" fmla="*/ 263 w 296"/>
              <a:gd name="T89" fmla="*/ 223 h 446"/>
              <a:gd name="T90" fmla="*/ 266 w 296"/>
              <a:gd name="T91" fmla="*/ 192 h 446"/>
              <a:gd name="T92" fmla="*/ 238 w 296"/>
              <a:gd name="T93" fmla="*/ 56 h 446"/>
              <a:gd name="T94" fmla="*/ 199 w 296"/>
              <a:gd name="T95" fmla="*/ 11 h 446"/>
              <a:gd name="T96" fmla="*/ 168 w 296"/>
              <a:gd name="T97" fmla="*/ 25 h 446"/>
              <a:gd name="T98" fmla="*/ 140 w 296"/>
              <a:gd name="T99" fmla="*/ 0 h 446"/>
              <a:gd name="T100" fmla="*/ 76 w 296"/>
              <a:gd name="T101" fmla="*/ 100 h 446"/>
              <a:gd name="T102" fmla="*/ 59 w 296"/>
              <a:gd name="T103" fmla="*/ 153 h 446"/>
              <a:gd name="T104" fmla="*/ 48 w 296"/>
              <a:gd name="T105" fmla="*/ 178 h 446"/>
              <a:gd name="T106" fmla="*/ 31 w 296"/>
              <a:gd name="T107" fmla="*/ 212 h 446"/>
              <a:gd name="T108" fmla="*/ 14 w 296"/>
              <a:gd name="T109" fmla="*/ 226 h 446"/>
              <a:gd name="T110" fmla="*/ 9 w 296"/>
              <a:gd name="T111" fmla="*/ 371 h 446"/>
              <a:gd name="T112" fmla="*/ 20 w 296"/>
              <a:gd name="T113" fmla="*/ 429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6"/>
              <a:gd name="T172" fmla="*/ 0 h 446"/>
              <a:gd name="T173" fmla="*/ 296 w 296"/>
              <a:gd name="T174" fmla="*/ 446 h 4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6" h="446">
                <a:moveTo>
                  <a:pt x="26" y="446"/>
                </a:moveTo>
                <a:lnTo>
                  <a:pt x="28" y="443"/>
                </a:lnTo>
                <a:lnTo>
                  <a:pt x="26" y="443"/>
                </a:lnTo>
                <a:lnTo>
                  <a:pt x="28" y="443"/>
                </a:lnTo>
                <a:lnTo>
                  <a:pt x="31" y="446"/>
                </a:lnTo>
                <a:lnTo>
                  <a:pt x="37" y="438"/>
                </a:lnTo>
                <a:lnTo>
                  <a:pt x="37" y="435"/>
                </a:lnTo>
                <a:lnTo>
                  <a:pt x="39" y="432"/>
                </a:lnTo>
                <a:lnTo>
                  <a:pt x="37" y="429"/>
                </a:lnTo>
                <a:lnTo>
                  <a:pt x="39" y="424"/>
                </a:lnTo>
                <a:lnTo>
                  <a:pt x="42" y="418"/>
                </a:lnTo>
                <a:lnTo>
                  <a:pt x="45" y="418"/>
                </a:lnTo>
                <a:lnTo>
                  <a:pt x="48" y="418"/>
                </a:lnTo>
                <a:lnTo>
                  <a:pt x="56" y="407"/>
                </a:lnTo>
                <a:lnTo>
                  <a:pt x="53" y="407"/>
                </a:lnTo>
                <a:lnTo>
                  <a:pt x="53" y="401"/>
                </a:lnTo>
                <a:lnTo>
                  <a:pt x="56" y="399"/>
                </a:lnTo>
                <a:lnTo>
                  <a:pt x="56" y="396"/>
                </a:lnTo>
                <a:lnTo>
                  <a:pt x="56" y="399"/>
                </a:lnTo>
                <a:lnTo>
                  <a:pt x="59" y="399"/>
                </a:lnTo>
                <a:lnTo>
                  <a:pt x="62" y="396"/>
                </a:lnTo>
                <a:lnTo>
                  <a:pt x="62" y="399"/>
                </a:lnTo>
                <a:lnTo>
                  <a:pt x="65" y="396"/>
                </a:lnTo>
                <a:lnTo>
                  <a:pt x="65" y="393"/>
                </a:lnTo>
                <a:lnTo>
                  <a:pt x="65" y="387"/>
                </a:lnTo>
                <a:lnTo>
                  <a:pt x="62" y="387"/>
                </a:lnTo>
                <a:lnTo>
                  <a:pt x="59" y="387"/>
                </a:lnTo>
                <a:lnTo>
                  <a:pt x="62" y="387"/>
                </a:lnTo>
                <a:lnTo>
                  <a:pt x="62" y="382"/>
                </a:lnTo>
                <a:lnTo>
                  <a:pt x="65" y="379"/>
                </a:lnTo>
                <a:lnTo>
                  <a:pt x="67" y="376"/>
                </a:lnTo>
                <a:lnTo>
                  <a:pt x="73" y="371"/>
                </a:lnTo>
                <a:lnTo>
                  <a:pt x="79" y="368"/>
                </a:lnTo>
                <a:lnTo>
                  <a:pt x="81" y="365"/>
                </a:lnTo>
                <a:lnTo>
                  <a:pt x="79" y="368"/>
                </a:lnTo>
                <a:lnTo>
                  <a:pt x="79" y="371"/>
                </a:lnTo>
                <a:lnTo>
                  <a:pt x="81" y="368"/>
                </a:lnTo>
                <a:lnTo>
                  <a:pt x="84" y="368"/>
                </a:lnTo>
                <a:lnTo>
                  <a:pt x="79" y="379"/>
                </a:lnTo>
                <a:lnTo>
                  <a:pt x="81" y="376"/>
                </a:lnTo>
                <a:lnTo>
                  <a:pt x="81" y="374"/>
                </a:lnTo>
                <a:lnTo>
                  <a:pt x="84" y="368"/>
                </a:lnTo>
                <a:lnTo>
                  <a:pt x="84" y="371"/>
                </a:lnTo>
                <a:lnTo>
                  <a:pt x="84" y="374"/>
                </a:lnTo>
                <a:lnTo>
                  <a:pt x="81" y="379"/>
                </a:lnTo>
                <a:lnTo>
                  <a:pt x="87" y="371"/>
                </a:lnTo>
                <a:lnTo>
                  <a:pt x="87" y="374"/>
                </a:lnTo>
                <a:lnTo>
                  <a:pt x="90" y="371"/>
                </a:lnTo>
                <a:lnTo>
                  <a:pt x="87" y="368"/>
                </a:lnTo>
                <a:lnTo>
                  <a:pt x="87" y="365"/>
                </a:lnTo>
                <a:lnTo>
                  <a:pt x="90" y="365"/>
                </a:lnTo>
                <a:lnTo>
                  <a:pt x="90" y="368"/>
                </a:lnTo>
                <a:lnTo>
                  <a:pt x="93" y="371"/>
                </a:lnTo>
                <a:lnTo>
                  <a:pt x="90" y="371"/>
                </a:lnTo>
                <a:lnTo>
                  <a:pt x="90" y="374"/>
                </a:lnTo>
                <a:lnTo>
                  <a:pt x="93" y="379"/>
                </a:lnTo>
                <a:lnTo>
                  <a:pt x="93" y="382"/>
                </a:lnTo>
                <a:lnTo>
                  <a:pt x="95" y="379"/>
                </a:lnTo>
                <a:lnTo>
                  <a:pt x="95" y="374"/>
                </a:lnTo>
                <a:lnTo>
                  <a:pt x="95" y="371"/>
                </a:lnTo>
                <a:lnTo>
                  <a:pt x="95" y="368"/>
                </a:lnTo>
                <a:lnTo>
                  <a:pt x="93" y="365"/>
                </a:lnTo>
                <a:lnTo>
                  <a:pt x="93" y="360"/>
                </a:lnTo>
                <a:lnTo>
                  <a:pt x="93" y="354"/>
                </a:lnTo>
                <a:lnTo>
                  <a:pt x="90" y="357"/>
                </a:lnTo>
                <a:lnTo>
                  <a:pt x="87" y="357"/>
                </a:lnTo>
                <a:lnTo>
                  <a:pt x="90" y="354"/>
                </a:lnTo>
                <a:lnTo>
                  <a:pt x="95" y="348"/>
                </a:lnTo>
                <a:lnTo>
                  <a:pt x="95" y="346"/>
                </a:lnTo>
                <a:lnTo>
                  <a:pt x="95" y="348"/>
                </a:lnTo>
                <a:lnTo>
                  <a:pt x="93" y="354"/>
                </a:lnTo>
                <a:lnTo>
                  <a:pt x="95" y="360"/>
                </a:lnTo>
                <a:lnTo>
                  <a:pt x="95" y="365"/>
                </a:lnTo>
                <a:lnTo>
                  <a:pt x="95" y="371"/>
                </a:lnTo>
                <a:lnTo>
                  <a:pt x="98" y="371"/>
                </a:lnTo>
                <a:lnTo>
                  <a:pt x="98" y="374"/>
                </a:lnTo>
                <a:lnTo>
                  <a:pt x="98" y="376"/>
                </a:lnTo>
                <a:lnTo>
                  <a:pt x="101" y="374"/>
                </a:lnTo>
                <a:lnTo>
                  <a:pt x="101" y="368"/>
                </a:lnTo>
                <a:lnTo>
                  <a:pt x="98" y="368"/>
                </a:lnTo>
                <a:lnTo>
                  <a:pt x="98" y="371"/>
                </a:lnTo>
                <a:lnTo>
                  <a:pt x="101" y="365"/>
                </a:lnTo>
                <a:lnTo>
                  <a:pt x="98" y="365"/>
                </a:lnTo>
                <a:lnTo>
                  <a:pt x="98" y="362"/>
                </a:lnTo>
                <a:lnTo>
                  <a:pt x="104" y="354"/>
                </a:lnTo>
                <a:lnTo>
                  <a:pt x="104" y="351"/>
                </a:lnTo>
                <a:lnTo>
                  <a:pt x="106" y="348"/>
                </a:lnTo>
                <a:lnTo>
                  <a:pt x="106" y="351"/>
                </a:lnTo>
                <a:lnTo>
                  <a:pt x="104" y="357"/>
                </a:lnTo>
                <a:lnTo>
                  <a:pt x="106" y="360"/>
                </a:lnTo>
                <a:lnTo>
                  <a:pt x="104" y="362"/>
                </a:lnTo>
                <a:lnTo>
                  <a:pt x="104" y="365"/>
                </a:lnTo>
                <a:lnTo>
                  <a:pt x="106" y="368"/>
                </a:lnTo>
                <a:lnTo>
                  <a:pt x="109" y="368"/>
                </a:lnTo>
                <a:lnTo>
                  <a:pt x="109" y="371"/>
                </a:lnTo>
                <a:lnTo>
                  <a:pt x="109" y="365"/>
                </a:lnTo>
                <a:lnTo>
                  <a:pt x="109" y="360"/>
                </a:lnTo>
                <a:lnTo>
                  <a:pt x="112" y="354"/>
                </a:lnTo>
                <a:lnTo>
                  <a:pt x="112" y="351"/>
                </a:lnTo>
                <a:lnTo>
                  <a:pt x="112" y="354"/>
                </a:lnTo>
                <a:lnTo>
                  <a:pt x="112" y="357"/>
                </a:lnTo>
                <a:lnTo>
                  <a:pt x="112" y="360"/>
                </a:lnTo>
                <a:lnTo>
                  <a:pt x="109" y="365"/>
                </a:lnTo>
                <a:lnTo>
                  <a:pt x="112" y="368"/>
                </a:lnTo>
                <a:lnTo>
                  <a:pt x="112" y="362"/>
                </a:lnTo>
                <a:lnTo>
                  <a:pt x="115" y="368"/>
                </a:lnTo>
                <a:lnTo>
                  <a:pt x="118" y="357"/>
                </a:lnTo>
                <a:lnTo>
                  <a:pt x="120" y="354"/>
                </a:lnTo>
                <a:lnTo>
                  <a:pt x="123" y="351"/>
                </a:lnTo>
                <a:lnTo>
                  <a:pt x="123" y="348"/>
                </a:lnTo>
                <a:lnTo>
                  <a:pt x="126" y="348"/>
                </a:lnTo>
                <a:lnTo>
                  <a:pt x="126" y="346"/>
                </a:lnTo>
                <a:lnTo>
                  <a:pt x="126" y="348"/>
                </a:lnTo>
                <a:lnTo>
                  <a:pt x="126" y="351"/>
                </a:lnTo>
                <a:lnTo>
                  <a:pt x="126" y="354"/>
                </a:lnTo>
                <a:lnTo>
                  <a:pt x="129" y="354"/>
                </a:lnTo>
                <a:lnTo>
                  <a:pt x="129" y="357"/>
                </a:lnTo>
                <a:lnTo>
                  <a:pt x="129" y="360"/>
                </a:lnTo>
                <a:lnTo>
                  <a:pt x="132" y="354"/>
                </a:lnTo>
                <a:lnTo>
                  <a:pt x="137" y="351"/>
                </a:lnTo>
                <a:lnTo>
                  <a:pt x="134" y="357"/>
                </a:lnTo>
                <a:lnTo>
                  <a:pt x="132" y="360"/>
                </a:lnTo>
                <a:lnTo>
                  <a:pt x="134" y="360"/>
                </a:lnTo>
                <a:lnTo>
                  <a:pt x="137" y="357"/>
                </a:lnTo>
                <a:lnTo>
                  <a:pt x="137" y="354"/>
                </a:lnTo>
                <a:lnTo>
                  <a:pt x="140" y="354"/>
                </a:lnTo>
                <a:lnTo>
                  <a:pt x="140" y="351"/>
                </a:lnTo>
                <a:lnTo>
                  <a:pt x="143" y="351"/>
                </a:lnTo>
                <a:lnTo>
                  <a:pt x="143" y="348"/>
                </a:lnTo>
                <a:lnTo>
                  <a:pt x="146" y="346"/>
                </a:lnTo>
                <a:lnTo>
                  <a:pt x="148" y="343"/>
                </a:lnTo>
                <a:lnTo>
                  <a:pt x="146" y="343"/>
                </a:lnTo>
                <a:lnTo>
                  <a:pt x="146" y="340"/>
                </a:lnTo>
                <a:lnTo>
                  <a:pt x="146" y="337"/>
                </a:lnTo>
                <a:lnTo>
                  <a:pt x="148" y="334"/>
                </a:lnTo>
                <a:lnTo>
                  <a:pt x="148" y="332"/>
                </a:lnTo>
                <a:lnTo>
                  <a:pt x="151" y="323"/>
                </a:lnTo>
                <a:lnTo>
                  <a:pt x="154" y="321"/>
                </a:lnTo>
                <a:lnTo>
                  <a:pt x="157" y="318"/>
                </a:lnTo>
                <a:lnTo>
                  <a:pt x="154" y="315"/>
                </a:lnTo>
                <a:lnTo>
                  <a:pt x="151" y="309"/>
                </a:lnTo>
                <a:lnTo>
                  <a:pt x="157" y="307"/>
                </a:lnTo>
                <a:lnTo>
                  <a:pt x="162" y="304"/>
                </a:lnTo>
                <a:lnTo>
                  <a:pt x="162" y="307"/>
                </a:lnTo>
                <a:lnTo>
                  <a:pt x="165" y="304"/>
                </a:lnTo>
                <a:lnTo>
                  <a:pt x="165" y="298"/>
                </a:lnTo>
                <a:lnTo>
                  <a:pt x="165" y="295"/>
                </a:lnTo>
                <a:lnTo>
                  <a:pt x="168" y="295"/>
                </a:lnTo>
                <a:lnTo>
                  <a:pt x="171" y="295"/>
                </a:lnTo>
                <a:lnTo>
                  <a:pt x="168" y="304"/>
                </a:lnTo>
                <a:lnTo>
                  <a:pt x="165" y="309"/>
                </a:lnTo>
                <a:lnTo>
                  <a:pt x="165" y="312"/>
                </a:lnTo>
                <a:lnTo>
                  <a:pt x="168" y="312"/>
                </a:lnTo>
                <a:lnTo>
                  <a:pt x="168" y="309"/>
                </a:lnTo>
                <a:lnTo>
                  <a:pt x="171" y="307"/>
                </a:lnTo>
                <a:lnTo>
                  <a:pt x="171" y="309"/>
                </a:lnTo>
                <a:lnTo>
                  <a:pt x="173" y="309"/>
                </a:lnTo>
                <a:lnTo>
                  <a:pt x="171" y="312"/>
                </a:lnTo>
                <a:lnTo>
                  <a:pt x="171" y="315"/>
                </a:lnTo>
                <a:lnTo>
                  <a:pt x="168" y="315"/>
                </a:lnTo>
                <a:lnTo>
                  <a:pt x="165" y="321"/>
                </a:lnTo>
                <a:lnTo>
                  <a:pt x="168" y="321"/>
                </a:lnTo>
                <a:lnTo>
                  <a:pt x="171" y="318"/>
                </a:lnTo>
                <a:lnTo>
                  <a:pt x="173" y="321"/>
                </a:lnTo>
                <a:lnTo>
                  <a:pt x="179" y="323"/>
                </a:lnTo>
                <a:lnTo>
                  <a:pt x="182" y="326"/>
                </a:lnTo>
                <a:lnTo>
                  <a:pt x="185" y="329"/>
                </a:lnTo>
                <a:lnTo>
                  <a:pt x="187" y="329"/>
                </a:lnTo>
                <a:lnTo>
                  <a:pt x="187" y="326"/>
                </a:lnTo>
                <a:lnTo>
                  <a:pt x="185" y="326"/>
                </a:lnTo>
                <a:lnTo>
                  <a:pt x="187" y="326"/>
                </a:lnTo>
                <a:lnTo>
                  <a:pt x="185" y="323"/>
                </a:lnTo>
                <a:lnTo>
                  <a:pt x="185" y="321"/>
                </a:lnTo>
                <a:lnTo>
                  <a:pt x="185" y="315"/>
                </a:lnTo>
                <a:lnTo>
                  <a:pt x="182" y="309"/>
                </a:lnTo>
                <a:lnTo>
                  <a:pt x="185" y="312"/>
                </a:lnTo>
                <a:lnTo>
                  <a:pt x="187" y="309"/>
                </a:lnTo>
                <a:lnTo>
                  <a:pt x="190" y="309"/>
                </a:lnTo>
                <a:lnTo>
                  <a:pt x="190" y="312"/>
                </a:lnTo>
                <a:lnTo>
                  <a:pt x="190" y="309"/>
                </a:lnTo>
                <a:lnTo>
                  <a:pt x="190" y="304"/>
                </a:lnTo>
                <a:lnTo>
                  <a:pt x="190" y="301"/>
                </a:lnTo>
                <a:lnTo>
                  <a:pt x="193" y="304"/>
                </a:lnTo>
                <a:lnTo>
                  <a:pt x="193" y="307"/>
                </a:lnTo>
                <a:lnTo>
                  <a:pt x="193" y="309"/>
                </a:lnTo>
                <a:lnTo>
                  <a:pt x="193" y="312"/>
                </a:lnTo>
                <a:lnTo>
                  <a:pt x="196" y="312"/>
                </a:lnTo>
                <a:lnTo>
                  <a:pt x="196" y="309"/>
                </a:lnTo>
                <a:lnTo>
                  <a:pt x="199" y="307"/>
                </a:lnTo>
                <a:lnTo>
                  <a:pt x="201" y="307"/>
                </a:lnTo>
                <a:lnTo>
                  <a:pt x="204" y="307"/>
                </a:lnTo>
                <a:lnTo>
                  <a:pt x="204" y="304"/>
                </a:lnTo>
                <a:lnTo>
                  <a:pt x="204" y="301"/>
                </a:lnTo>
                <a:lnTo>
                  <a:pt x="201" y="301"/>
                </a:lnTo>
                <a:lnTo>
                  <a:pt x="201" y="298"/>
                </a:lnTo>
                <a:lnTo>
                  <a:pt x="204" y="298"/>
                </a:lnTo>
                <a:lnTo>
                  <a:pt x="204" y="301"/>
                </a:lnTo>
                <a:lnTo>
                  <a:pt x="207" y="304"/>
                </a:lnTo>
                <a:lnTo>
                  <a:pt x="207" y="301"/>
                </a:lnTo>
                <a:lnTo>
                  <a:pt x="210" y="298"/>
                </a:lnTo>
                <a:lnTo>
                  <a:pt x="210" y="301"/>
                </a:lnTo>
                <a:lnTo>
                  <a:pt x="210" y="307"/>
                </a:lnTo>
                <a:lnTo>
                  <a:pt x="212" y="307"/>
                </a:lnTo>
                <a:lnTo>
                  <a:pt x="212" y="304"/>
                </a:lnTo>
                <a:lnTo>
                  <a:pt x="212" y="301"/>
                </a:lnTo>
                <a:lnTo>
                  <a:pt x="212" y="304"/>
                </a:lnTo>
                <a:lnTo>
                  <a:pt x="215" y="304"/>
                </a:lnTo>
                <a:lnTo>
                  <a:pt x="218" y="304"/>
                </a:lnTo>
                <a:lnTo>
                  <a:pt x="215" y="307"/>
                </a:lnTo>
                <a:lnTo>
                  <a:pt x="218" y="315"/>
                </a:lnTo>
                <a:lnTo>
                  <a:pt x="218" y="318"/>
                </a:lnTo>
                <a:lnTo>
                  <a:pt x="221" y="318"/>
                </a:lnTo>
                <a:lnTo>
                  <a:pt x="221" y="315"/>
                </a:lnTo>
                <a:lnTo>
                  <a:pt x="224" y="315"/>
                </a:lnTo>
                <a:lnTo>
                  <a:pt x="224" y="312"/>
                </a:lnTo>
                <a:lnTo>
                  <a:pt x="226" y="312"/>
                </a:lnTo>
                <a:lnTo>
                  <a:pt x="224" y="307"/>
                </a:lnTo>
                <a:lnTo>
                  <a:pt x="221" y="304"/>
                </a:lnTo>
                <a:lnTo>
                  <a:pt x="224" y="304"/>
                </a:lnTo>
                <a:lnTo>
                  <a:pt x="226" y="301"/>
                </a:lnTo>
                <a:lnTo>
                  <a:pt x="226" y="307"/>
                </a:lnTo>
                <a:lnTo>
                  <a:pt x="229" y="309"/>
                </a:lnTo>
                <a:lnTo>
                  <a:pt x="229" y="307"/>
                </a:lnTo>
                <a:lnTo>
                  <a:pt x="229" y="304"/>
                </a:lnTo>
                <a:lnTo>
                  <a:pt x="229" y="309"/>
                </a:lnTo>
                <a:lnTo>
                  <a:pt x="232" y="312"/>
                </a:lnTo>
                <a:lnTo>
                  <a:pt x="232" y="304"/>
                </a:lnTo>
                <a:lnTo>
                  <a:pt x="235" y="304"/>
                </a:lnTo>
                <a:lnTo>
                  <a:pt x="235" y="301"/>
                </a:lnTo>
                <a:lnTo>
                  <a:pt x="232" y="298"/>
                </a:lnTo>
                <a:lnTo>
                  <a:pt x="235" y="298"/>
                </a:lnTo>
                <a:lnTo>
                  <a:pt x="235" y="293"/>
                </a:lnTo>
                <a:lnTo>
                  <a:pt x="238" y="293"/>
                </a:lnTo>
                <a:lnTo>
                  <a:pt x="238" y="290"/>
                </a:lnTo>
                <a:lnTo>
                  <a:pt x="240" y="293"/>
                </a:lnTo>
                <a:lnTo>
                  <a:pt x="238" y="298"/>
                </a:lnTo>
                <a:lnTo>
                  <a:pt x="240" y="298"/>
                </a:lnTo>
                <a:lnTo>
                  <a:pt x="238" y="298"/>
                </a:lnTo>
                <a:lnTo>
                  <a:pt x="240" y="293"/>
                </a:lnTo>
                <a:lnTo>
                  <a:pt x="243" y="293"/>
                </a:lnTo>
                <a:lnTo>
                  <a:pt x="243" y="298"/>
                </a:lnTo>
                <a:lnTo>
                  <a:pt x="243" y="301"/>
                </a:lnTo>
                <a:lnTo>
                  <a:pt x="246" y="298"/>
                </a:lnTo>
                <a:lnTo>
                  <a:pt x="249" y="295"/>
                </a:lnTo>
                <a:lnTo>
                  <a:pt x="249" y="298"/>
                </a:lnTo>
                <a:lnTo>
                  <a:pt x="252" y="298"/>
                </a:lnTo>
                <a:lnTo>
                  <a:pt x="254" y="298"/>
                </a:lnTo>
                <a:lnTo>
                  <a:pt x="254" y="295"/>
                </a:lnTo>
                <a:lnTo>
                  <a:pt x="254" y="290"/>
                </a:lnTo>
                <a:lnTo>
                  <a:pt x="254" y="287"/>
                </a:lnTo>
                <a:lnTo>
                  <a:pt x="257" y="287"/>
                </a:lnTo>
                <a:lnTo>
                  <a:pt x="257" y="290"/>
                </a:lnTo>
                <a:lnTo>
                  <a:pt x="257" y="287"/>
                </a:lnTo>
                <a:lnTo>
                  <a:pt x="260" y="287"/>
                </a:lnTo>
                <a:lnTo>
                  <a:pt x="260" y="290"/>
                </a:lnTo>
                <a:lnTo>
                  <a:pt x="263" y="290"/>
                </a:lnTo>
                <a:lnTo>
                  <a:pt x="263" y="287"/>
                </a:lnTo>
                <a:lnTo>
                  <a:pt x="263" y="284"/>
                </a:lnTo>
                <a:lnTo>
                  <a:pt x="266" y="284"/>
                </a:lnTo>
                <a:lnTo>
                  <a:pt x="266" y="287"/>
                </a:lnTo>
                <a:lnTo>
                  <a:pt x="266" y="293"/>
                </a:lnTo>
                <a:lnTo>
                  <a:pt x="268" y="290"/>
                </a:lnTo>
                <a:lnTo>
                  <a:pt x="268" y="287"/>
                </a:lnTo>
                <a:lnTo>
                  <a:pt x="268" y="284"/>
                </a:lnTo>
                <a:lnTo>
                  <a:pt x="268" y="281"/>
                </a:lnTo>
                <a:lnTo>
                  <a:pt x="271" y="281"/>
                </a:lnTo>
                <a:lnTo>
                  <a:pt x="274" y="281"/>
                </a:lnTo>
                <a:lnTo>
                  <a:pt x="271" y="284"/>
                </a:lnTo>
                <a:lnTo>
                  <a:pt x="277" y="290"/>
                </a:lnTo>
                <a:lnTo>
                  <a:pt x="277" y="287"/>
                </a:lnTo>
                <a:lnTo>
                  <a:pt x="277" y="284"/>
                </a:lnTo>
                <a:lnTo>
                  <a:pt x="279" y="287"/>
                </a:lnTo>
                <a:lnTo>
                  <a:pt x="282" y="287"/>
                </a:lnTo>
                <a:lnTo>
                  <a:pt x="282" y="284"/>
                </a:lnTo>
                <a:lnTo>
                  <a:pt x="285" y="284"/>
                </a:lnTo>
                <a:lnTo>
                  <a:pt x="288" y="281"/>
                </a:lnTo>
                <a:lnTo>
                  <a:pt x="288" y="276"/>
                </a:lnTo>
                <a:lnTo>
                  <a:pt x="291" y="276"/>
                </a:lnTo>
                <a:lnTo>
                  <a:pt x="291" y="273"/>
                </a:lnTo>
                <a:lnTo>
                  <a:pt x="293" y="273"/>
                </a:lnTo>
                <a:lnTo>
                  <a:pt x="296" y="270"/>
                </a:lnTo>
                <a:lnTo>
                  <a:pt x="296" y="265"/>
                </a:lnTo>
                <a:lnTo>
                  <a:pt x="293" y="262"/>
                </a:lnTo>
                <a:lnTo>
                  <a:pt x="293" y="265"/>
                </a:lnTo>
                <a:lnTo>
                  <a:pt x="293" y="268"/>
                </a:lnTo>
                <a:lnTo>
                  <a:pt x="291" y="268"/>
                </a:lnTo>
                <a:lnTo>
                  <a:pt x="291" y="265"/>
                </a:lnTo>
                <a:lnTo>
                  <a:pt x="291" y="262"/>
                </a:lnTo>
                <a:lnTo>
                  <a:pt x="288" y="262"/>
                </a:lnTo>
                <a:lnTo>
                  <a:pt x="288" y="265"/>
                </a:lnTo>
                <a:lnTo>
                  <a:pt x="288" y="268"/>
                </a:lnTo>
                <a:lnTo>
                  <a:pt x="288" y="265"/>
                </a:lnTo>
                <a:lnTo>
                  <a:pt x="285" y="265"/>
                </a:lnTo>
                <a:lnTo>
                  <a:pt x="285" y="270"/>
                </a:lnTo>
                <a:lnTo>
                  <a:pt x="285" y="265"/>
                </a:lnTo>
                <a:lnTo>
                  <a:pt x="282" y="259"/>
                </a:lnTo>
                <a:lnTo>
                  <a:pt x="285" y="262"/>
                </a:lnTo>
                <a:lnTo>
                  <a:pt x="288" y="259"/>
                </a:lnTo>
                <a:lnTo>
                  <a:pt x="288" y="256"/>
                </a:lnTo>
                <a:lnTo>
                  <a:pt x="291" y="259"/>
                </a:lnTo>
                <a:lnTo>
                  <a:pt x="291" y="256"/>
                </a:lnTo>
                <a:lnTo>
                  <a:pt x="291" y="254"/>
                </a:lnTo>
                <a:lnTo>
                  <a:pt x="293" y="254"/>
                </a:lnTo>
                <a:lnTo>
                  <a:pt x="291" y="251"/>
                </a:lnTo>
                <a:lnTo>
                  <a:pt x="288" y="245"/>
                </a:lnTo>
                <a:lnTo>
                  <a:pt x="288" y="242"/>
                </a:lnTo>
                <a:lnTo>
                  <a:pt x="285" y="237"/>
                </a:lnTo>
                <a:lnTo>
                  <a:pt x="282" y="234"/>
                </a:lnTo>
                <a:lnTo>
                  <a:pt x="279" y="234"/>
                </a:lnTo>
                <a:lnTo>
                  <a:pt x="274" y="231"/>
                </a:lnTo>
                <a:lnTo>
                  <a:pt x="274" y="234"/>
                </a:lnTo>
                <a:lnTo>
                  <a:pt x="274" y="237"/>
                </a:lnTo>
                <a:lnTo>
                  <a:pt x="271" y="237"/>
                </a:lnTo>
                <a:lnTo>
                  <a:pt x="268" y="234"/>
                </a:lnTo>
                <a:lnTo>
                  <a:pt x="263" y="223"/>
                </a:lnTo>
                <a:lnTo>
                  <a:pt x="263" y="220"/>
                </a:lnTo>
                <a:lnTo>
                  <a:pt x="263" y="212"/>
                </a:lnTo>
                <a:lnTo>
                  <a:pt x="260" y="201"/>
                </a:lnTo>
                <a:lnTo>
                  <a:pt x="263" y="198"/>
                </a:lnTo>
                <a:lnTo>
                  <a:pt x="266" y="198"/>
                </a:lnTo>
                <a:lnTo>
                  <a:pt x="266" y="195"/>
                </a:lnTo>
                <a:lnTo>
                  <a:pt x="266" y="192"/>
                </a:lnTo>
                <a:lnTo>
                  <a:pt x="252" y="187"/>
                </a:lnTo>
                <a:lnTo>
                  <a:pt x="240" y="181"/>
                </a:lnTo>
                <a:lnTo>
                  <a:pt x="240" y="173"/>
                </a:lnTo>
                <a:lnTo>
                  <a:pt x="240" y="167"/>
                </a:lnTo>
                <a:lnTo>
                  <a:pt x="240" y="148"/>
                </a:lnTo>
                <a:lnTo>
                  <a:pt x="238" y="72"/>
                </a:lnTo>
                <a:lnTo>
                  <a:pt x="238" y="56"/>
                </a:lnTo>
                <a:lnTo>
                  <a:pt x="238" y="42"/>
                </a:lnTo>
                <a:lnTo>
                  <a:pt x="232" y="36"/>
                </a:lnTo>
                <a:lnTo>
                  <a:pt x="226" y="30"/>
                </a:lnTo>
                <a:lnTo>
                  <a:pt x="215" y="17"/>
                </a:lnTo>
                <a:lnTo>
                  <a:pt x="207" y="11"/>
                </a:lnTo>
                <a:lnTo>
                  <a:pt x="201" y="8"/>
                </a:lnTo>
                <a:lnTo>
                  <a:pt x="199" y="11"/>
                </a:lnTo>
                <a:lnTo>
                  <a:pt x="196" y="11"/>
                </a:lnTo>
                <a:lnTo>
                  <a:pt x="196" y="17"/>
                </a:lnTo>
                <a:lnTo>
                  <a:pt x="193" y="17"/>
                </a:lnTo>
                <a:lnTo>
                  <a:pt x="190" y="17"/>
                </a:lnTo>
                <a:lnTo>
                  <a:pt x="187" y="17"/>
                </a:lnTo>
                <a:lnTo>
                  <a:pt x="176" y="19"/>
                </a:lnTo>
                <a:lnTo>
                  <a:pt x="168" y="25"/>
                </a:lnTo>
                <a:lnTo>
                  <a:pt x="162" y="28"/>
                </a:lnTo>
                <a:lnTo>
                  <a:pt x="159" y="28"/>
                </a:lnTo>
                <a:lnTo>
                  <a:pt x="148" y="19"/>
                </a:lnTo>
                <a:lnTo>
                  <a:pt x="148" y="17"/>
                </a:lnTo>
                <a:lnTo>
                  <a:pt x="148" y="5"/>
                </a:lnTo>
                <a:lnTo>
                  <a:pt x="148" y="3"/>
                </a:lnTo>
                <a:lnTo>
                  <a:pt x="140" y="0"/>
                </a:lnTo>
                <a:lnTo>
                  <a:pt x="134" y="0"/>
                </a:lnTo>
                <a:lnTo>
                  <a:pt x="126" y="11"/>
                </a:lnTo>
                <a:lnTo>
                  <a:pt x="98" y="50"/>
                </a:lnTo>
                <a:lnTo>
                  <a:pt x="87" y="64"/>
                </a:lnTo>
                <a:lnTo>
                  <a:pt x="79" y="78"/>
                </a:lnTo>
                <a:lnTo>
                  <a:pt x="76" y="92"/>
                </a:lnTo>
                <a:lnTo>
                  <a:pt x="76" y="100"/>
                </a:lnTo>
                <a:lnTo>
                  <a:pt x="76" y="106"/>
                </a:lnTo>
                <a:lnTo>
                  <a:pt x="70" y="111"/>
                </a:lnTo>
                <a:lnTo>
                  <a:pt x="59" y="131"/>
                </a:lnTo>
                <a:lnTo>
                  <a:pt x="62" y="134"/>
                </a:lnTo>
                <a:lnTo>
                  <a:pt x="59" y="145"/>
                </a:lnTo>
                <a:lnTo>
                  <a:pt x="56" y="153"/>
                </a:lnTo>
                <a:lnTo>
                  <a:pt x="59" y="153"/>
                </a:lnTo>
                <a:lnTo>
                  <a:pt x="62" y="153"/>
                </a:lnTo>
                <a:lnTo>
                  <a:pt x="62" y="156"/>
                </a:lnTo>
                <a:lnTo>
                  <a:pt x="56" y="164"/>
                </a:lnTo>
                <a:lnTo>
                  <a:pt x="51" y="170"/>
                </a:lnTo>
                <a:lnTo>
                  <a:pt x="51" y="176"/>
                </a:lnTo>
                <a:lnTo>
                  <a:pt x="51" y="178"/>
                </a:lnTo>
                <a:lnTo>
                  <a:pt x="48" y="178"/>
                </a:lnTo>
                <a:lnTo>
                  <a:pt x="45" y="178"/>
                </a:lnTo>
                <a:lnTo>
                  <a:pt x="28" y="195"/>
                </a:lnTo>
                <a:lnTo>
                  <a:pt x="28" y="203"/>
                </a:lnTo>
                <a:lnTo>
                  <a:pt x="31" y="206"/>
                </a:lnTo>
                <a:lnTo>
                  <a:pt x="34" y="209"/>
                </a:lnTo>
                <a:lnTo>
                  <a:pt x="34" y="212"/>
                </a:lnTo>
                <a:lnTo>
                  <a:pt x="31" y="212"/>
                </a:lnTo>
                <a:lnTo>
                  <a:pt x="28" y="209"/>
                </a:lnTo>
                <a:lnTo>
                  <a:pt x="26" y="209"/>
                </a:lnTo>
                <a:lnTo>
                  <a:pt x="20" y="209"/>
                </a:lnTo>
                <a:lnTo>
                  <a:pt x="20" y="220"/>
                </a:lnTo>
                <a:lnTo>
                  <a:pt x="17" y="226"/>
                </a:lnTo>
                <a:lnTo>
                  <a:pt x="17" y="229"/>
                </a:lnTo>
                <a:lnTo>
                  <a:pt x="14" y="226"/>
                </a:lnTo>
                <a:lnTo>
                  <a:pt x="14" y="220"/>
                </a:lnTo>
                <a:lnTo>
                  <a:pt x="12" y="217"/>
                </a:lnTo>
                <a:lnTo>
                  <a:pt x="9" y="217"/>
                </a:lnTo>
                <a:lnTo>
                  <a:pt x="6" y="217"/>
                </a:lnTo>
                <a:lnTo>
                  <a:pt x="0" y="220"/>
                </a:lnTo>
                <a:lnTo>
                  <a:pt x="9" y="368"/>
                </a:lnTo>
                <a:lnTo>
                  <a:pt x="9" y="371"/>
                </a:lnTo>
                <a:lnTo>
                  <a:pt x="9" y="374"/>
                </a:lnTo>
                <a:lnTo>
                  <a:pt x="9" y="379"/>
                </a:lnTo>
                <a:lnTo>
                  <a:pt x="9" y="404"/>
                </a:lnTo>
                <a:lnTo>
                  <a:pt x="9" y="413"/>
                </a:lnTo>
                <a:lnTo>
                  <a:pt x="9" y="415"/>
                </a:lnTo>
                <a:lnTo>
                  <a:pt x="17" y="427"/>
                </a:lnTo>
                <a:lnTo>
                  <a:pt x="20" y="429"/>
                </a:lnTo>
                <a:lnTo>
                  <a:pt x="20" y="435"/>
                </a:lnTo>
                <a:lnTo>
                  <a:pt x="20" y="440"/>
                </a:lnTo>
                <a:lnTo>
                  <a:pt x="26" y="446"/>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3" name="Freeform 200">
            <a:extLst>
              <a:ext uri="{FF2B5EF4-FFF2-40B4-BE49-F238E27FC236}">
                <a16:creationId xmlns:a16="http://schemas.microsoft.com/office/drawing/2014/main" xmlns="" id="{7911386B-3E3D-4B68-BC28-F54E7713ED14}"/>
              </a:ext>
            </a:extLst>
          </p:cNvPr>
          <p:cNvSpPr>
            <a:spLocks/>
          </p:cNvSpPr>
          <p:nvPr/>
        </p:nvSpPr>
        <p:spPr bwMode="auto">
          <a:xfrm>
            <a:off x="22444636" y="4322730"/>
            <a:ext cx="393445" cy="754439"/>
          </a:xfrm>
          <a:custGeom>
            <a:avLst/>
            <a:gdLst>
              <a:gd name="T0" fmla="*/ 79 w 134"/>
              <a:gd name="T1" fmla="*/ 31 h 265"/>
              <a:gd name="T2" fmla="*/ 79 w 134"/>
              <a:gd name="T3" fmla="*/ 22 h 265"/>
              <a:gd name="T4" fmla="*/ 84 w 134"/>
              <a:gd name="T5" fmla="*/ 11 h 265"/>
              <a:gd name="T6" fmla="*/ 81 w 134"/>
              <a:gd name="T7" fmla="*/ 9 h 265"/>
              <a:gd name="T8" fmla="*/ 87 w 134"/>
              <a:gd name="T9" fmla="*/ 6 h 265"/>
              <a:gd name="T10" fmla="*/ 92 w 134"/>
              <a:gd name="T11" fmla="*/ 3 h 265"/>
              <a:gd name="T12" fmla="*/ 98 w 134"/>
              <a:gd name="T13" fmla="*/ 6 h 265"/>
              <a:gd name="T14" fmla="*/ 101 w 134"/>
              <a:gd name="T15" fmla="*/ 6 h 265"/>
              <a:gd name="T16" fmla="*/ 106 w 134"/>
              <a:gd name="T17" fmla="*/ 0 h 265"/>
              <a:gd name="T18" fmla="*/ 115 w 134"/>
              <a:gd name="T19" fmla="*/ 148 h 265"/>
              <a:gd name="T20" fmla="*/ 115 w 134"/>
              <a:gd name="T21" fmla="*/ 151 h 265"/>
              <a:gd name="T22" fmla="*/ 115 w 134"/>
              <a:gd name="T23" fmla="*/ 154 h 265"/>
              <a:gd name="T24" fmla="*/ 115 w 134"/>
              <a:gd name="T25" fmla="*/ 159 h 265"/>
              <a:gd name="T26" fmla="*/ 115 w 134"/>
              <a:gd name="T27" fmla="*/ 184 h 265"/>
              <a:gd name="T28" fmla="*/ 115 w 134"/>
              <a:gd name="T29" fmla="*/ 193 h 265"/>
              <a:gd name="T30" fmla="*/ 115 w 134"/>
              <a:gd name="T31" fmla="*/ 195 h 265"/>
              <a:gd name="T32" fmla="*/ 123 w 134"/>
              <a:gd name="T33" fmla="*/ 207 h 265"/>
              <a:gd name="T34" fmla="*/ 126 w 134"/>
              <a:gd name="T35" fmla="*/ 209 h 265"/>
              <a:gd name="T36" fmla="*/ 126 w 134"/>
              <a:gd name="T37" fmla="*/ 215 h 265"/>
              <a:gd name="T38" fmla="*/ 126 w 134"/>
              <a:gd name="T39" fmla="*/ 220 h 265"/>
              <a:gd name="T40" fmla="*/ 132 w 134"/>
              <a:gd name="T41" fmla="*/ 226 h 265"/>
              <a:gd name="T42" fmla="*/ 132 w 134"/>
              <a:gd name="T43" fmla="*/ 229 h 265"/>
              <a:gd name="T44" fmla="*/ 134 w 134"/>
              <a:gd name="T45" fmla="*/ 229 h 265"/>
              <a:gd name="T46" fmla="*/ 132 w 134"/>
              <a:gd name="T47" fmla="*/ 237 h 265"/>
              <a:gd name="T48" fmla="*/ 126 w 134"/>
              <a:gd name="T49" fmla="*/ 246 h 265"/>
              <a:gd name="T50" fmla="*/ 115 w 134"/>
              <a:gd name="T51" fmla="*/ 248 h 265"/>
              <a:gd name="T52" fmla="*/ 104 w 134"/>
              <a:gd name="T53" fmla="*/ 257 h 265"/>
              <a:gd name="T54" fmla="*/ 92 w 134"/>
              <a:gd name="T55" fmla="*/ 265 h 265"/>
              <a:gd name="T56" fmla="*/ 73 w 134"/>
              <a:gd name="T57" fmla="*/ 265 h 265"/>
              <a:gd name="T58" fmla="*/ 51 w 134"/>
              <a:gd name="T59" fmla="*/ 262 h 265"/>
              <a:gd name="T60" fmla="*/ 9 w 134"/>
              <a:gd name="T61" fmla="*/ 262 h 265"/>
              <a:gd name="T62" fmla="*/ 3 w 134"/>
              <a:gd name="T63" fmla="*/ 251 h 265"/>
              <a:gd name="T64" fmla="*/ 0 w 134"/>
              <a:gd name="T65" fmla="*/ 246 h 265"/>
              <a:gd name="T66" fmla="*/ 3 w 134"/>
              <a:gd name="T67" fmla="*/ 243 h 265"/>
              <a:gd name="T68" fmla="*/ 9 w 134"/>
              <a:gd name="T69" fmla="*/ 232 h 265"/>
              <a:gd name="T70" fmla="*/ 9 w 134"/>
              <a:gd name="T71" fmla="*/ 220 h 265"/>
              <a:gd name="T72" fmla="*/ 12 w 134"/>
              <a:gd name="T73" fmla="*/ 198 h 265"/>
              <a:gd name="T74" fmla="*/ 12 w 134"/>
              <a:gd name="T75" fmla="*/ 179 h 265"/>
              <a:gd name="T76" fmla="*/ 17 w 134"/>
              <a:gd name="T77" fmla="*/ 173 h 265"/>
              <a:gd name="T78" fmla="*/ 26 w 134"/>
              <a:gd name="T79" fmla="*/ 156 h 265"/>
              <a:gd name="T80" fmla="*/ 31 w 134"/>
              <a:gd name="T81" fmla="*/ 137 h 265"/>
              <a:gd name="T82" fmla="*/ 37 w 134"/>
              <a:gd name="T83" fmla="*/ 123 h 265"/>
              <a:gd name="T84" fmla="*/ 37 w 134"/>
              <a:gd name="T85" fmla="*/ 120 h 265"/>
              <a:gd name="T86" fmla="*/ 37 w 134"/>
              <a:gd name="T87" fmla="*/ 109 h 265"/>
              <a:gd name="T88" fmla="*/ 37 w 134"/>
              <a:gd name="T89" fmla="*/ 106 h 265"/>
              <a:gd name="T90" fmla="*/ 42 w 134"/>
              <a:gd name="T91" fmla="*/ 101 h 265"/>
              <a:gd name="T92" fmla="*/ 51 w 134"/>
              <a:gd name="T93" fmla="*/ 95 h 265"/>
              <a:gd name="T94" fmla="*/ 62 w 134"/>
              <a:gd name="T95" fmla="*/ 92 h 265"/>
              <a:gd name="T96" fmla="*/ 67 w 134"/>
              <a:gd name="T97" fmla="*/ 87 h 265"/>
              <a:gd name="T98" fmla="*/ 73 w 134"/>
              <a:gd name="T99" fmla="*/ 73 h 265"/>
              <a:gd name="T100" fmla="*/ 70 w 134"/>
              <a:gd name="T101" fmla="*/ 64 h 265"/>
              <a:gd name="T102" fmla="*/ 67 w 134"/>
              <a:gd name="T103" fmla="*/ 59 h 265"/>
              <a:gd name="T104" fmla="*/ 73 w 134"/>
              <a:gd name="T105" fmla="*/ 50 h 265"/>
              <a:gd name="T106" fmla="*/ 79 w 134"/>
              <a:gd name="T107" fmla="*/ 42 h 265"/>
              <a:gd name="T108" fmla="*/ 76 w 134"/>
              <a:gd name="T109" fmla="*/ 36 h 265"/>
              <a:gd name="T110" fmla="*/ 76 w 134"/>
              <a:gd name="T111" fmla="*/ 34 h 265"/>
              <a:gd name="T112" fmla="*/ 79 w 134"/>
              <a:gd name="T113" fmla="*/ 31 h 2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4"/>
              <a:gd name="T172" fmla="*/ 0 h 265"/>
              <a:gd name="T173" fmla="*/ 134 w 134"/>
              <a:gd name="T174" fmla="*/ 265 h 26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4" h="265">
                <a:moveTo>
                  <a:pt x="79" y="31"/>
                </a:moveTo>
                <a:lnTo>
                  <a:pt x="79" y="22"/>
                </a:lnTo>
                <a:lnTo>
                  <a:pt x="84" y="11"/>
                </a:lnTo>
                <a:lnTo>
                  <a:pt x="81" y="9"/>
                </a:lnTo>
                <a:lnTo>
                  <a:pt x="87" y="6"/>
                </a:lnTo>
                <a:lnTo>
                  <a:pt x="92" y="3"/>
                </a:lnTo>
                <a:lnTo>
                  <a:pt x="98" y="6"/>
                </a:lnTo>
                <a:lnTo>
                  <a:pt x="101" y="6"/>
                </a:lnTo>
                <a:lnTo>
                  <a:pt x="106" y="0"/>
                </a:lnTo>
                <a:lnTo>
                  <a:pt x="115" y="148"/>
                </a:lnTo>
                <a:lnTo>
                  <a:pt x="115" y="151"/>
                </a:lnTo>
                <a:lnTo>
                  <a:pt x="115" y="154"/>
                </a:lnTo>
                <a:lnTo>
                  <a:pt x="115" y="159"/>
                </a:lnTo>
                <a:lnTo>
                  <a:pt x="115" y="184"/>
                </a:lnTo>
                <a:lnTo>
                  <a:pt x="115" y="193"/>
                </a:lnTo>
                <a:lnTo>
                  <a:pt x="115" y="195"/>
                </a:lnTo>
                <a:lnTo>
                  <a:pt x="123" y="207"/>
                </a:lnTo>
                <a:lnTo>
                  <a:pt x="126" y="209"/>
                </a:lnTo>
                <a:lnTo>
                  <a:pt x="126" y="215"/>
                </a:lnTo>
                <a:lnTo>
                  <a:pt x="126" y="220"/>
                </a:lnTo>
                <a:lnTo>
                  <a:pt x="132" y="226"/>
                </a:lnTo>
                <a:lnTo>
                  <a:pt x="132" y="229"/>
                </a:lnTo>
                <a:lnTo>
                  <a:pt x="134" y="229"/>
                </a:lnTo>
                <a:lnTo>
                  <a:pt x="132" y="237"/>
                </a:lnTo>
                <a:lnTo>
                  <a:pt x="126" y="246"/>
                </a:lnTo>
                <a:lnTo>
                  <a:pt x="115" y="248"/>
                </a:lnTo>
                <a:lnTo>
                  <a:pt x="104" y="257"/>
                </a:lnTo>
                <a:lnTo>
                  <a:pt x="92" y="265"/>
                </a:lnTo>
                <a:lnTo>
                  <a:pt x="73" y="265"/>
                </a:lnTo>
                <a:lnTo>
                  <a:pt x="51" y="262"/>
                </a:lnTo>
                <a:lnTo>
                  <a:pt x="9" y="262"/>
                </a:lnTo>
                <a:lnTo>
                  <a:pt x="3" y="251"/>
                </a:lnTo>
                <a:lnTo>
                  <a:pt x="0" y="246"/>
                </a:lnTo>
                <a:lnTo>
                  <a:pt x="3" y="243"/>
                </a:lnTo>
                <a:lnTo>
                  <a:pt x="9" y="232"/>
                </a:lnTo>
                <a:lnTo>
                  <a:pt x="9" y="220"/>
                </a:lnTo>
                <a:lnTo>
                  <a:pt x="12" y="198"/>
                </a:lnTo>
                <a:lnTo>
                  <a:pt x="12" y="179"/>
                </a:lnTo>
                <a:lnTo>
                  <a:pt x="17" y="173"/>
                </a:lnTo>
                <a:lnTo>
                  <a:pt x="26" y="156"/>
                </a:lnTo>
                <a:lnTo>
                  <a:pt x="31" y="137"/>
                </a:lnTo>
                <a:lnTo>
                  <a:pt x="37" y="123"/>
                </a:lnTo>
                <a:lnTo>
                  <a:pt x="37" y="120"/>
                </a:lnTo>
                <a:lnTo>
                  <a:pt x="37" y="109"/>
                </a:lnTo>
                <a:lnTo>
                  <a:pt x="37" y="106"/>
                </a:lnTo>
                <a:lnTo>
                  <a:pt x="42" y="101"/>
                </a:lnTo>
                <a:lnTo>
                  <a:pt x="51" y="95"/>
                </a:lnTo>
                <a:lnTo>
                  <a:pt x="62" y="92"/>
                </a:lnTo>
                <a:lnTo>
                  <a:pt x="67" y="87"/>
                </a:lnTo>
                <a:lnTo>
                  <a:pt x="73" y="73"/>
                </a:lnTo>
                <a:lnTo>
                  <a:pt x="70" y="64"/>
                </a:lnTo>
                <a:lnTo>
                  <a:pt x="67" y="59"/>
                </a:lnTo>
                <a:lnTo>
                  <a:pt x="73" y="50"/>
                </a:lnTo>
                <a:lnTo>
                  <a:pt x="79" y="42"/>
                </a:lnTo>
                <a:lnTo>
                  <a:pt x="76" y="36"/>
                </a:lnTo>
                <a:lnTo>
                  <a:pt x="76" y="34"/>
                </a:lnTo>
                <a:lnTo>
                  <a:pt x="79" y="31"/>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4" name="Freeform 201">
            <a:extLst>
              <a:ext uri="{FF2B5EF4-FFF2-40B4-BE49-F238E27FC236}">
                <a16:creationId xmlns:a16="http://schemas.microsoft.com/office/drawing/2014/main" xmlns="" id="{5DF85224-4060-479D-AFD0-F96AB15FBDED}"/>
              </a:ext>
            </a:extLst>
          </p:cNvPr>
          <p:cNvSpPr>
            <a:spLocks/>
          </p:cNvSpPr>
          <p:nvPr/>
        </p:nvSpPr>
        <p:spPr bwMode="auto">
          <a:xfrm>
            <a:off x="22265530" y="4410985"/>
            <a:ext cx="411061" cy="657644"/>
          </a:xfrm>
          <a:custGeom>
            <a:avLst/>
            <a:gdLst>
              <a:gd name="T0" fmla="*/ 70 w 140"/>
              <a:gd name="T1" fmla="*/ 231 h 231"/>
              <a:gd name="T2" fmla="*/ 64 w 140"/>
              <a:gd name="T3" fmla="*/ 220 h 231"/>
              <a:gd name="T4" fmla="*/ 61 w 140"/>
              <a:gd name="T5" fmla="*/ 215 h 231"/>
              <a:gd name="T6" fmla="*/ 64 w 140"/>
              <a:gd name="T7" fmla="*/ 212 h 231"/>
              <a:gd name="T8" fmla="*/ 70 w 140"/>
              <a:gd name="T9" fmla="*/ 201 h 231"/>
              <a:gd name="T10" fmla="*/ 70 w 140"/>
              <a:gd name="T11" fmla="*/ 189 h 231"/>
              <a:gd name="T12" fmla="*/ 73 w 140"/>
              <a:gd name="T13" fmla="*/ 167 h 231"/>
              <a:gd name="T14" fmla="*/ 73 w 140"/>
              <a:gd name="T15" fmla="*/ 148 h 231"/>
              <a:gd name="T16" fmla="*/ 78 w 140"/>
              <a:gd name="T17" fmla="*/ 142 h 231"/>
              <a:gd name="T18" fmla="*/ 87 w 140"/>
              <a:gd name="T19" fmla="*/ 125 h 231"/>
              <a:gd name="T20" fmla="*/ 92 w 140"/>
              <a:gd name="T21" fmla="*/ 106 h 231"/>
              <a:gd name="T22" fmla="*/ 98 w 140"/>
              <a:gd name="T23" fmla="*/ 92 h 231"/>
              <a:gd name="T24" fmla="*/ 98 w 140"/>
              <a:gd name="T25" fmla="*/ 89 h 231"/>
              <a:gd name="T26" fmla="*/ 98 w 140"/>
              <a:gd name="T27" fmla="*/ 78 h 231"/>
              <a:gd name="T28" fmla="*/ 98 w 140"/>
              <a:gd name="T29" fmla="*/ 75 h 231"/>
              <a:gd name="T30" fmla="*/ 103 w 140"/>
              <a:gd name="T31" fmla="*/ 70 h 231"/>
              <a:gd name="T32" fmla="*/ 112 w 140"/>
              <a:gd name="T33" fmla="*/ 64 h 231"/>
              <a:gd name="T34" fmla="*/ 123 w 140"/>
              <a:gd name="T35" fmla="*/ 61 h 231"/>
              <a:gd name="T36" fmla="*/ 128 w 140"/>
              <a:gd name="T37" fmla="*/ 56 h 231"/>
              <a:gd name="T38" fmla="*/ 134 w 140"/>
              <a:gd name="T39" fmla="*/ 42 h 231"/>
              <a:gd name="T40" fmla="*/ 131 w 140"/>
              <a:gd name="T41" fmla="*/ 33 h 231"/>
              <a:gd name="T42" fmla="*/ 128 w 140"/>
              <a:gd name="T43" fmla="*/ 28 h 231"/>
              <a:gd name="T44" fmla="*/ 134 w 140"/>
              <a:gd name="T45" fmla="*/ 19 h 231"/>
              <a:gd name="T46" fmla="*/ 140 w 140"/>
              <a:gd name="T47" fmla="*/ 11 h 231"/>
              <a:gd name="T48" fmla="*/ 137 w 140"/>
              <a:gd name="T49" fmla="*/ 5 h 231"/>
              <a:gd name="T50" fmla="*/ 137 w 140"/>
              <a:gd name="T51" fmla="*/ 3 h 231"/>
              <a:gd name="T52" fmla="*/ 140 w 140"/>
              <a:gd name="T53" fmla="*/ 0 h 231"/>
              <a:gd name="T54" fmla="*/ 6 w 140"/>
              <a:gd name="T55" fmla="*/ 0 h 231"/>
              <a:gd name="T56" fmla="*/ 6 w 140"/>
              <a:gd name="T57" fmla="*/ 8 h 231"/>
              <a:gd name="T58" fmla="*/ 3 w 140"/>
              <a:gd name="T59" fmla="*/ 14 h 231"/>
              <a:gd name="T60" fmla="*/ 3 w 140"/>
              <a:gd name="T61" fmla="*/ 22 h 231"/>
              <a:gd name="T62" fmla="*/ 6 w 140"/>
              <a:gd name="T63" fmla="*/ 30 h 231"/>
              <a:gd name="T64" fmla="*/ 3 w 140"/>
              <a:gd name="T65" fmla="*/ 39 h 231"/>
              <a:gd name="T66" fmla="*/ 6 w 140"/>
              <a:gd name="T67" fmla="*/ 47 h 231"/>
              <a:gd name="T68" fmla="*/ 8 w 140"/>
              <a:gd name="T69" fmla="*/ 56 h 231"/>
              <a:gd name="T70" fmla="*/ 8 w 140"/>
              <a:gd name="T71" fmla="*/ 78 h 231"/>
              <a:gd name="T72" fmla="*/ 3 w 140"/>
              <a:gd name="T73" fmla="*/ 86 h 231"/>
              <a:gd name="T74" fmla="*/ 0 w 140"/>
              <a:gd name="T75" fmla="*/ 95 h 231"/>
              <a:gd name="T76" fmla="*/ 0 w 140"/>
              <a:gd name="T77" fmla="*/ 106 h 231"/>
              <a:gd name="T78" fmla="*/ 3 w 140"/>
              <a:gd name="T79" fmla="*/ 117 h 231"/>
              <a:gd name="T80" fmla="*/ 3 w 140"/>
              <a:gd name="T81" fmla="*/ 131 h 231"/>
              <a:gd name="T82" fmla="*/ 0 w 140"/>
              <a:gd name="T83" fmla="*/ 142 h 231"/>
              <a:gd name="T84" fmla="*/ 3 w 140"/>
              <a:gd name="T85" fmla="*/ 148 h 231"/>
              <a:gd name="T86" fmla="*/ 6 w 140"/>
              <a:gd name="T87" fmla="*/ 139 h 231"/>
              <a:gd name="T88" fmla="*/ 11 w 140"/>
              <a:gd name="T89" fmla="*/ 145 h 231"/>
              <a:gd name="T90" fmla="*/ 14 w 140"/>
              <a:gd name="T91" fmla="*/ 150 h 231"/>
              <a:gd name="T92" fmla="*/ 14 w 140"/>
              <a:gd name="T93" fmla="*/ 159 h 231"/>
              <a:gd name="T94" fmla="*/ 11 w 140"/>
              <a:gd name="T95" fmla="*/ 203 h 231"/>
              <a:gd name="T96" fmla="*/ 11 w 140"/>
              <a:gd name="T97" fmla="*/ 217 h 231"/>
              <a:gd name="T98" fmla="*/ 11 w 140"/>
              <a:gd name="T99" fmla="*/ 229 h 231"/>
              <a:gd name="T100" fmla="*/ 70 w 140"/>
              <a:gd name="T101" fmla="*/ 231 h 2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0"/>
              <a:gd name="T154" fmla="*/ 0 h 231"/>
              <a:gd name="T155" fmla="*/ 140 w 140"/>
              <a:gd name="T156" fmla="*/ 231 h 2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0" h="231">
                <a:moveTo>
                  <a:pt x="70" y="231"/>
                </a:moveTo>
                <a:lnTo>
                  <a:pt x="64" y="220"/>
                </a:lnTo>
                <a:lnTo>
                  <a:pt x="61" y="215"/>
                </a:lnTo>
                <a:lnTo>
                  <a:pt x="64" y="212"/>
                </a:lnTo>
                <a:lnTo>
                  <a:pt x="70" y="201"/>
                </a:lnTo>
                <a:lnTo>
                  <a:pt x="70" y="189"/>
                </a:lnTo>
                <a:lnTo>
                  <a:pt x="73" y="167"/>
                </a:lnTo>
                <a:lnTo>
                  <a:pt x="73" y="148"/>
                </a:lnTo>
                <a:lnTo>
                  <a:pt x="78" y="142"/>
                </a:lnTo>
                <a:lnTo>
                  <a:pt x="87" y="125"/>
                </a:lnTo>
                <a:lnTo>
                  <a:pt x="92" y="106"/>
                </a:lnTo>
                <a:lnTo>
                  <a:pt x="98" y="92"/>
                </a:lnTo>
                <a:lnTo>
                  <a:pt x="98" y="89"/>
                </a:lnTo>
                <a:lnTo>
                  <a:pt x="98" y="78"/>
                </a:lnTo>
                <a:lnTo>
                  <a:pt x="98" y="75"/>
                </a:lnTo>
                <a:lnTo>
                  <a:pt x="103" y="70"/>
                </a:lnTo>
                <a:lnTo>
                  <a:pt x="112" y="64"/>
                </a:lnTo>
                <a:lnTo>
                  <a:pt x="123" y="61"/>
                </a:lnTo>
                <a:lnTo>
                  <a:pt x="128" y="56"/>
                </a:lnTo>
                <a:lnTo>
                  <a:pt x="134" y="42"/>
                </a:lnTo>
                <a:lnTo>
                  <a:pt x="131" y="33"/>
                </a:lnTo>
                <a:lnTo>
                  <a:pt x="128" y="28"/>
                </a:lnTo>
                <a:lnTo>
                  <a:pt x="134" y="19"/>
                </a:lnTo>
                <a:lnTo>
                  <a:pt x="140" y="11"/>
                </a:lnTo>
                <a:lnTo>
                  <a:pt x="137" y="5"/>
                </a:lnTo>
                <a:lnTo>
                  <a:pt x="137" y="3"/>
                </a:lnTo>
                <a:lnTo>
                  <a:pt x="140" y="0"/>
                </a:lnTo>
                <a:lnTo>
                  <a:pt x="6" y="0"/>
                </a:lnTo>
                <a:lnTo>
                  <a:pt x="6" y="8"/>
                </a:lnTo>
                <a:lnTo>
                  <a:pt x="3" y="14"/>
                </a:lnTo>
                <a:lnTo>
                  <a:pt x="3" y="22"/>
                </a:lnTo>
                <a:lnTo>
                  <a:pt x="6" y="30"/>
                </a:lnTo>
                <a:lnTo>
                  <a:pt x="3" y="39"/>
                </a:lnTo>
                <a:lnTo>
                  <a:pt x="6" y="47"/>
                </a:lnTo>
                <a:lnTo>
                  <a:pt x="8" y="56"/>
                </a:lnTo>
                <a:lnTo>
                  <a:pt x="8" y="78"/>
                </a:lnTo>
                <a:lnTo>
                  <a:pt x="3" y="86"/>
                </a:lnTo>
                <a:lnTo>
                  <a:pt x="0" y="95"/>
                </a:lnTo>
                <a:lnTo>
                  <a:pt x="0" y="106"/>
                </a:lnTo>
                <a:lnTo>
                  <a:pt x="3" y="117"/>
                </a:lnTo>
                <a:lnTo>
                  <a:pt x="3" y="131"/>
                </a:lnTo>
                <a:lnTo>
                  <a:pt x="0" y="142"/>
                </a:lnTo>
                <a:lnTo>
                  <a:pt x="3" y="148"/>
                </a:lnTo>
                <a:lnTo>
                  <a:pt x="6" y="139"/>
                </a:lnTo>
                <a:lnTo>
                  <a:pt x="11" y="145"/>
                </a:lnTo>
                <a:lnTo>
                  <a:pt x="14" y="150"/>
                </a:lnTo>
                <a:lnTo>
                  <a:pt x="14" y="159"/>
                </a:lnTo>
                <a:lnTo>
                  <a:pt x="11" y="203"/>
                </a:lnTo>
                <a:lnTo>
                  <a:pt x="11" y="217"/>
                </a:lnTo>
                <a:lnTo>
                  <a:pt x="11" y="229"/>
                </a:lnTo>
                <a:lnTo>
                  <a:pt x="70" y="231"/>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5" name="Freeform 173">
            <a:extLst>
              <a:ext uri="{FF2B5EF4-FFF2-40B4-BE49-F238E27FC236}">
                <a16:creationId xmlns:a16="http://schemas.microsoft.com/office/drawing/2014/main" xmlns="" id="{1E34584E-9212-4A69-B22E-7E552D6CADCF}"/>
              </a:ext>
            </a:extLst>
          </p:cNvPr>
          <p:cNvSpPr>
            <a:spLocks/>
          </p:cNvSpPr>
          <p:nvPr/>
        </p:nvSpPr>
        <p:spPr bwMode="auto">
          <a:xfrm>
            <a:off x="21716436" y="6785140"/>
            <a:ext cx="23489" cy="22775"/>
          </a:xfrm>
          <a:custGeom>
            <a:avLst/>
            <a:gdLst>
              <a:gd name="T0" fmla="*/ 0 w 8"/>
              <a:gd name="T1" fmla="*/ 3 h 8"/>
              <a:gd name="T2" fmla="*/ 3 w 8"/>
              <a:gd name="T3" fmla="*/ 8 h 8"/>
              <a:gd name="T4" fmla="*/ 6 w 8"/>
              <a:gd name="T5" fmla="*/ 8 h 8"/>
              <a:gd name="T6" fmla="*/ 8 w 8"/>
              <a:gd name="T7" fmla="*/ 8 h 8"/>
              <a:gd name="T8" fmla="*/ 8 w 8"/>
              <a:gd name="T9" fmla="*/ 3 h 8"/>
              <a:gd name="T10" fmla="*/ 8 w 8"/>
              <a:gd name="T11" fmla="*/ 0 h 8"/>
              <a:gd name="T12" fmla="*/ 6 w 8"/>
              <a:gd name="T13" fmla="*/ 3 h 8"/>
              <a:gd name="T14" fmla="*/ 6 w 8"/>
              <a:gd name="T15" fmla="*/ 5 h 8"/>
              <a:gd name="T16" fmla="*/ 3 w 8"/>
              <a:gd name="T17" fmla="*/ 3 h 8"/>
              <a:gd name="T18" fmla="*/ 0 w 8"/>
              <a:gd name="T19" fmla="*/ 3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0" y="3"/>
                </a:moveTo>
                <a:lnTo>
                  <a:pt x="3" y="8"/>
                </a:lnTo>
                <a:lnTo>
                  <a:pt x="6" y="8"/>
                </a:lnTo>
                <a:lnTo>
                  <a:pt x="8" y="8"/>
                </a:lnTo>
                <a:lnTo>
                  <a:pt x="8" y="3"/>
                </a:lnTo>
                <a:lnTo>
                  <a:pt x="8" y="0"/>
                </a:lnTo>
                <a:lnTo>
                  <a:pt x="6" y="3"/>
                </a:lnTo>
                <a:lnTo>
                  <a:pt x="6" y="5"/>
                </a:lnTo>
                <a:lnTo>
                  <a:pt x="3" y="3"/>
                </a:lnTo>
                <a:lnTo>
                  <a:pt x="0" y="3"/>
                </a:lnTo>
                <a:close/>
              </a:path>
            </a:pathLst>
          </a:custGeom>
          <a:solidFill>
            <a:sysClr val="window" lastClr="FFFFFF">
              <a:lumMod val="75000"/>
            </a:sysClr>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6" name="Freeform 183">
            <a:extLst>
              <a:ext uri="{FF2B5EF4-FFF2-40B4-BE49-F238E27FC236}">
                <a16:creationId xmlns:a16="http://schemas.microsoft.com/office/drawing/2014/main" xmlns="" id="{FAD87125-25E6-464C-8295-8CE8A4CE4A65}"/>
              </a:ext>
            </a:extLst>
          </p:cNvPr>
          <p:cNvSpPr>
            <a:spLocks/>
          </p:cNvSpPr>
          <p:nvPr/>
        </p:nvSpPr>
        <p:spPr bwMode="auto">
          <a:xfrm>
            <a:off x="21716436" y="6386577"/>
            <a:ext cx="137998" cy="247679"/>
          </a:xfrm>
          <a:custGeom>
            <a:avLst/>
            <a:gdLst>
              <a:gd name="T0" fmla="*/ 25 w 47"/>
              <a:gd name="T1" fmla="*/ 9 h 87"/>
              <a:gd name="T2" fmla="*/ 22 w 47"/>
              <a:gd name="T3" fmla="*/ 12 h 87"/>
              <a:gd name="T4" fmla="*/ 25 w 47"/>
              <a:gd name="T5" fmla="*/ 17 h 87"/>
              <a:gd name="T6" fmla="*/ 22 w 47"/>
              <a:gd name="T7" fmla="*/ 17 h 87"/>
              <a:gd name="T8" fmla="*/ 22 w 47"/>
              <a:gd name="T9" fmla="*/ 23 h 87"/>
              <a:gd name="T10" fmla="*/ 17 w 47"/>
              <a:gd name="T11" fmla="*/ 23 h 87"/>
              <a:gd name="T12" fmla="*/ 17 w 47"/>
              <a:gd name="T13" fmla="*/ 28 h 87"/>
              <a:gd name="T14" fmla="*/ 14 w 47"/>
              <a:gd name="T15" fmla="*/ 31 h 87"/>
              <a:gd name="T16" fmla="*/ 11 w 47"/>
              <a:gd name="T17" fmla="*/ 37 h 87"/>
              <a:gd name="T18" fmla="*/ 8 w 47"/>
              <a:gd name="T19" fmla="*/ 39 h 87"/>
              <a:gd name="T20" fmla="*/ 6 w 47"/>
              <a:gd name="T21" fmla="*/ 45 h 87"/>
              <a:gd name="T22" fmla="*/ 6 w 47"/>
              <a:gd name="T23" fmla="*/ 48 h 87"/>
              <a:gd name="T24" fmla="*/ 6 w 47"/>
              <a:gd name="T25" fmla="*/ 53 h 87"/>
              <a:gd name="T26" fmla="*/ 6 w 47"/>
              <a:gd name="T27" fmla="*/ 53 h 87"/>
              <a:gd name="T28" fmla="*/ 3 w 47"/>
              <a:gd name="T29" fmla="*/ 59 h 87"/>
              <a:gd name="T30" fmla="*/ 3 w 47"/>
              <a:gd name="T31" fmla="*/ 62 h 87"/>
              <a:gd name="T32" fmla="*/ 0 w 47"/>
              <a:gd name="T33" fmla="*/ 70 h 87"/>
              <a:gd name="T34" fmla="*/ 0 w 47"/>
              <a:gd name="T35" fmla="*/ 73 h 87"/>
              <a:gd name="T36" fmla="*/ 3 w 47"/>
              <a:gd name="T37" fmla="*/ 81 h 87"/>
              <a:gd name="T38" fmla="*/ 6 w 47"/>
              <a:gd name="T39" fmla="*/ 84 h 87"/>
              <a:gd name="T40" fmla="*/ 8 w 47"/>
              <a:gd name="T41" fmla="*/ 78 h 87"/>
              <a:gd name="T42" fmla="*/ 8 w 47"/>
              <a:gd name="T43" fmla="*/ 84 h 87"/>
              <a:gd name="T44" fmla="*/ 11 w 47"/>
              <a:gd name="T45" fmla="*/ 81 h 87"/>
              <a:gd name="T46" fmla="*/ 17 w 47"/>
              <a:gd name="T47" fmla="*/ 62 h 87"/>
              <a:gd name="T48" fmla="*/ 17 w 47"/>
              <a:gd name="T49" fmla="*/ 53 h 87"/>
              <a:gd name="T50" fmla="*/ 20 w 47"/>
              <a:gd name="T51" fmla="*/ 51 h 87"/>
              <a:gd name="T52" fmla="*/ 22 w 47"/>
              <a:gd name="T53" fmla="*/ 48 h 87"/>
              <a:gd name="T54" fmla="*/ 25 w 47"/>
              <a:gd name="T55" fmla="*/ 48 h 87"/>
              <a:gd name="T56" fmla="*/ 28 w 47"/>
              <a:gd name="T57" fmla="*/ 51 h 87"/>
              <a:gd name="T58" fmla="*/ 28 w 47"/>
              <a:gd name="T59" fmla="*/ 42 h 87"/>
              <a:gd name="T60" fmla="*/ 42 w 47"/>
              <a:gd name="T61" fmla="*/ 14 h 87"/>
              <a:gd name="T62" fmla="*/ 45 w 47"/>
              <a:gd name="T63" fmla="*/ 12 h 87"/>
              <a:gd name="T64" fmla="*/ 45 w 47"/>
              <a:gd name="T65" fmla="*/ 9 h 87"/>
              <a:gd name="T66" fmla="*/ 47 w 47"/>
              <a:gd name="T67" fmla="*/ 0 h 87"/>
              <a:gd name="T68" fmla="*/ 28 w 47"/>
              <a:gd name="T69" fmla="*/ 6 h 8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87"/>
              <a:gd name="T107" fmla="*/ 47 w 47"/>
              <a:gd name="T108" fmla="*/ 87 h 8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87">
                <a:moveTo>
                  <a:pt x="28" y="6"/>
                </a:moveTo>
                <a:lnTo>
                  <a:pt x="25" y="9"/>
                </a:lnTo>
                <a:lnTo>
                  <a:pt x="20" y="12"/>
                </a:lnTo>
                <a:lnTo>
                  <a:pt x="22" y="12"/>
                </a:lnTo>
                <a:lnTo>
                  <a:pt x="25" y="12"/>
                </a:lnTo>
                <a:lnTo>
                  <a:pt x="25" y="17"/>
                </a:lnTo>
                <a:lnTo>
                  <a:pt x="25" y="20"/>
                </a:lnTo>
                <a:lnTo>
                  <a:pt x="22" y="17"/>
                </a:lnTo>
                <a:lnTo>
                  <a:pt x="22" y="20"/>
                </a:lnTo>
                <a:lnTo>
                  <a:pt x="22" y="23"/>
                </a:lnTo>
                <a:lnTo>
                  <a:pt x="20" y="23"/>
                </a:lnTo>
                <a:lnTo>
                  <a:pt x="17" y="23"/>
                </a:lnTo>
                <a:lnTo>
                  <a:pt x="17" y="25"/>
                </a:lnTo>
                <a:lnTo>
                  <a:pt x="17" y="28"/>
                </a:lnTo>
                <a:lnTo>
                  <a:pt x="17" y="31"/>
                </a:lnTo>
                <a:lnTo>
                  <a:pt x="14" y="31"/>
                </a:lnTo>
                <a:lnTo>
                  <a:pt x="14" y="34"/>
                </a:lnTo>
                <a:lnTo>
                  <a:pt x="11" y="37"/>
                </a:lnTo>
                <a:lnTo>
                  <a:pt x="11" y="39"/>
                </a:lnTo>
                <a:lnTo>
                  <a:pt x="8" y="39"/>
                </a:lnTo>
                <a:lnTo>
                  <a:pt x="8" y="42"/>
                </a:lnTo>
                <a:lnTo>
                  <a:pt x="6" y="45"/>
                </a:lnTo>
                <a:lnTo>
                  <a:pt x="8" y="45"/>
                </a:lnTo>
                <a:lnTo>
                  <a:pt x="6" y="48"/>
                </a:lnTo>
                <a:lnTo>
                  <a:pt x="6" y="51"/>
                </a:lnTo>
                <a:lnTo>
                  <a:pt x="6" y="53"/>
                </a:lnTo>
                <a:lnTo>
                  <a:pt x="8" y="53"/>
                </a:lnTo>
                <a:lnTo>
                  <a:pt x="6" y="53"/>
                </a:lnTo>
                <a:lnTo>
                  <a:pt x="3" y="56"/>
                </a:lnTo>
                <a:lnTo>
                  <a:pt x="3" y="59"/>
                </a:lnTo>
                <a:lnTo>
                  <a:pt x="6" y="59"/>
                </a:lnTo>
                <a:lnTo>
                  <a:pt x="3" y="62"/>
                </a:lnTo>
                <a:lnTo>
                  <a:pt x="3" y="65"/>
                </a:lnTo>
                <a:lnTo>
                  <a:pt x="0" y="70"/>
                </a:lnTo>
                <a:lnTo>
                  <a:pt x="3" y="70"/>
                </a:lnTo>
                <a:lnTo>
                  <a:pt x="0" y="73"/>
                </a:lnTo>
                <a:lnTo>
                  <a:pt x="3" y="78"/>
                </a:lnTo>
                <a:lnTo>
                  <a:pt x="3" y="81"/>
                </a:lnTo>
                <a:lnTo>
                  <a:pt x="6" y="87"/>
                </a:lnTo>
                <a:lnTo>
                  <a:pt x="6" y="84"/>
                </a:lnTo>
                <a:lnTo>
                  <a:pt x="8" y="81"/>
                </a:lnTo>
                <a:lnTo>
                  <a:pt x="8" y="78"/>
                </a:lnTo>
                <a:lnTo>
                  <a:pt x="8" y="81"/>
                </a:lnTo>
                <a:lnTo>
                  <a:pt x="8" y="84"/>
                </a:lnTo>
                <a:lnTo>
                  <a:pt x="11" y="84"/>
                </a:lnTo>
                <a:lnTo>
                  <a:pt x="11" y="81"/>
                </a:lnTo>
                <a:lnTo>
                  <a:pt x="14" y="65"/>
                </a:lnTo>
                <a:lnTo>
                  <a:pt x="17" y="62"/>
                </a:lnTo>
                <a:lnTo>
                  <a:pt x="17" y="56"/>
                </a:lnTo>
                <a:lnTo>
                  <a:pt x="17" y="53"/>
                </a:lnTo>
                <a:lnTo>
                  <a:pt x="22" y="51"/>
                </a:lnTo>
                <a:lnTo>
                  <a:pt x="20" y="51"/>
                </a:lnTo>
                <a:lnTo>
                  <a:pt x="20" y="48"/>
                </a:lnTo>
                <a:lnTo>
                  <a:pt x="22" y="48"/>
                </a:lnTo>
                <a:lnTo>
                  <a:pt x="22" y="45"/>
                </a:lnTo>
                <a:lnTo>
                  <a:pt x="25" y="48"/>
                </a:lnTo>
                <a:lnTo>
                  <a:pt x="25" y="51"/>
                </a:lnTo>
                <a:lnTo>
                  <a:pt x="28" y="51"/>
                </a:lnTo>
                <a:lnTo>
                  <a:pt x="31" y="45"/>
                </a:lnTo>
                <a:lnTo>
                  <a:pt x="28" y="42"/>
                </a:lnTo>
                <a:lnTo>
                  <a:pt x="36" y="23"/>
                </a:lnTo>
                <a:lnTo>
                  <a:pt x="42" y="14"/>
                </a:lnTo>
                <a:lnTo>
                  <a:pt x="42" y="12"/>
                </a:lnTo>
                <a:lnTo>
                  <a:pt x="45" y="12"/>
                </a:lnTo>
                <a:lnTo>
                  <a:pt x="42" y="9"/>
                </a:lnTo>
                <a:lnTo>
                  <a:pt x="45" y="9"/>
                </a:lnTo>
                <a:lnTo>
                  <a:pt x="42" y="6"/>
                </a:lnTo>
                <a:lnTo>
                  <a:pt x="47" y="0"/>
                </a:lnTo>
                <a:lnTo>
                  <a:pt x="28" y="3"/>
                </a:lnTo>
                <a:lnTo>
                  <a:pt x="28" y="6"/>
                </a:lnTo>
                <a:close/>
              </a:path>
            </a:pathLst>
          </a:custGeom>
          <a:solidFill>
            <a:srgbClr val="E5EFF0"/>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7" name="Freeform 184">
            <a:extLst>
              <a:ext uri="{FF2B5EF4-FFF2-40B4-BE49-F238E27FC236}">
                <a16:creationId xmlns:a16="http://schemas.microsoft.com/office/drawing/2014/main" xmlns="" id="{92105A86-1DDE-48F2-99B6-214577B45B5E}"/>
              </a:ext>
            </a:extLst>
          </p:cNvPr>
          <p:cNvSpPr>
            <a:spLocks/>
          </p:cNvSpPr>
          <p:nvPr/>
        </p:nvSpPr>
        <p:spPr bwMode="auto">
          <a:xfrm>
            <a:off x="20101553" y="5990862"/>
            <a:ext cx="1647179" cy="802818"/>
          </a:xfrm>
          <a:custGeom>
            <a:avLst/>
            <a:gdLst>
              <a:gd name="T0" fmla="*/ 475 w 561"/>
              <a:gd name="T1" fmla="*/ 72 h 282"/>
              <a:gd name="T2" fmla="*/ 469 w 561"/>
              <a:gd name="T3" fmla="*/ 78 h 282"/>
              <a:gd name="T4" fmla="*/ 458 w 561"/>
              <a:gd name="T5" fmla="*/ 95 h 282"/>
              <a:gd name="T6" fmla="*/ 455 w 561"/>
              <a:gd name="T7" fmla="*/ 109 h 282"/>
              <a:gd name="T8" fmla="*/ 480 w 561"/>
              <a:gd name="T9" fmla="*/ 109 h 282"/>
              <a:gd name="T10" fmla="*/ 486 w 561"/>
              <a:gd name="T11" fmla="*/ 123 h 282"/>
              <a:gd name="T12" fmla="*/ 508 w 561"/>
              <a:gd name="T13" fmla="*/ 128 h 282"/>
              <a:gd name="T14" fmla="*/ 519 w 561"/>
              <a:gd name="T15" fmla="*/ 142 h 282"/>
              <a:gd name="T16" fmla="*/ 528 w 561"/>
              <a:gd name="T17" fmla="*/ 156 h 282"/>
              <a:gd name="T18" fmla="*/ 528 w 561"/>
              <a:gd name="T19" fmla="*/ 173 h 282"/>
              <a:gd name="T20" fmla="*/ 519 w 561"/>
              <a:gd name="T21" fmla="*/ 173 h 282"/>
              <a:gd name="T22" fmla="*/ 511 w 561"/>
              <a:gd name="T23" fmla="*/ 167 h 282"/>
              <a:gd name="T24" fmla="*/ 500 w 561"/>
              <a:gd name="T25" fmla="*/ 159 h 282"/>
              <a:gd name="T26" fmla="*/ 486 w 561"/>
              <a:gd name="T27" fmla="*/ 134 h 282"/>
              <a:gd name="T28" fmla="*/ 472 w 561"/>
              <a:gd name="T29" fmla="*/ 128 h 282"/>
              <a:gd name="T30" fmla="*/ 486 w 561"/>
              <a:gd name="T31" fmla="*/ 142 h 282"/>
              <a:gd name="T32" fmla="*/ 503 w 561"/>
              <a:gd name="T33" fmla="*/ 164 h 282"/>
              <a:gd name="T34" fmla="*/ 525 w 561"/>
              <a:gd name="T35" fmla="*/ 181 h 282"/>
              <a:gd name="T36" fmla="*/ 525 w 561"/>
              <a:gd name="T37" fmla="*/ 187 h 282"/>
              <a:gd name="T38" fmla="*/ 533 w 561"/>
              <a:gd name="T39" fmla="*/ 192 h 282"/>
              <a:gd name="T40" fmla="*/ 528 w 561"/>
              <a:gd name="T41" fmla="*/ 201 h 282"/>
              <a:gd name="T42" fmla="*/ 519 w 561"/>
              <a:gd name="T43" fmla="*/ 204 h 282"/>
              <a:gd name="T44" fmla="*/ 519 w 561"/>
              <a:gd name="T45" fmla="*/ 212 h 282"/>
              <a:gd name="T46" fmla="*/ 494 w 561"/>
              <a:gd name="T47" fmla="*/ 187 h 282"/>
              <a:gd name="T48" fmla="*/ 519 w 561"/>
              <a:gd name="T49" fmla="*/ 217 h 282"/>
              <a:gd name="T50" fmla="*/ 531 w 561"/>
              <a:gd name="T51" fmla="*/ 229 h 282"/>
              <a:gd name="T52" fmla="*/ 522 w 561"/>
              <a:gd name="T53" fmla="*/ 240 h 282"/>
              <a:gd name="T54" fmla="*/ 508 w 561"/>
              <a:gd name="T55" fmla="*/ 220 h 282"/>
              <a:gd name="T56" fmla="*/ 497 w 561"/>
              <a:gd name="T57" fmla="*/ 217 h 282"/>
              <a:gd name="T58" fmla="*/ 486 w 561"/>
              <a:gd name="T59" fmla="*/ 215 h 282"/>
              <a:gd name="T60" fmla="*/ 475 w 561"/>
              <a:gd name="T61" fmla="*/ 206 h 282"/>
              <a:gd name="T62" fmla="*/ 466 w 561"/>
              <a:gd name="T63" fmla="*/ 209 h 282"/>
              <a:gd name="T64" fmla="*/ 486 w 561"/>
              <a:gd name="T65" fmla="*/ 217 h 282"/>
              <a:gd name="T66" fmla="*/ 505 w 561"/>
              <a:gd name="T67" fmla="*/ 226 h 282"/>
              <a:gd name="T68" fmla="*/ 517 w 561"/>
              <a:gd name="T69" fmla="*/ 245 h 282"/>
              <a:gd name="T70" fmla="*/ 525 w 561"/>
              <a:gd name="T71" fmla="*/ 248 h 282"/>
              <a:gd name="T72" fmla="*/ 528 w 561"/>
              <a:gd name="T73" fmla="*/ 245 h 282"/>
              <a:gd name="T74" fmla="*/ 550 w 561"/>
              <a:gd name="T75" fmla="*/ 248 h 282"/>
              <a:gd name="T76" fmla="*/ 561 w 561"/>
              <a:gd name="T77" fmla="*/ 282 h 282"/>
              <a:gd name="T78" fmla="*/ 553 w 561"/>
              <a:gd name="T79" fmla="*/ 282 h 282"/>
              <a:gd name="T80" fmla="*/ 145 w 561"/>
              <a:gd name="T81" fmla="*/ 276 h 282"/>
              <a:gd name="T82" fmla="*/ 31 w 561"/>
              <a:gd name="T83" fmla="*/ 265 h 282"/>
              <a:gd name="T84" fmla="*/ 56 w 561"/>
              <a:gd name="T85" fmla="*/ 245 h 282"/>
              <a:gd name="T86" fmla="*/ 92 w 561"/>
              <a:gd name="T87" fmla="*/ 212 h 282"/>
              <a:gd name="T88" fmla="*/ 145 w 561"/>
              <a:gd name="T89" fmla="*/ 217 h 282"/>
              <a:gd name="T90" fmla="*/ 176 w 561"/>
              <a:gd name="T91" fmla="*/ 215 h 282"/>
              <a:gd name="T92" fmla="*/ 207 w 561"/>
              <a:gd name="T93" fmla="*/ 198 h 282"/>
              <a:gd name="T94" fmla="*/ 249 w 561"/>
              <a:gd name="T95" fmla="*/ 178 h 282"/>
              <a:gd name="T96" fmla="*/ 277 w 561"/>
              <a:gd name="T97" fmla="*/ 117 h 282"/>
              <a:gd name="T98" fmla="*/ 296 w 561"/>
              <a:gd name="T99" fmla="*/ 89 h 282"/>
              <a:gd name="T100" fmla="*/ 330 w 561"/>
              <a:gd name="T101" fmla="*/ 78 h 282"/>
              <a:gd name="T102" fmla="*/ 355 w 561"/>
              <a:gd name="T103" fmla="*/ 53 h 282"/>
              <a:gd name="T104" fmla="*/ 391 w 561"/>
              <a:gd name="T105" fmla="*/ 5 h 282"/>
              <a:gd name="T106" fmla="*/ 447 w 561"/>
              <a:gd name="T107" fmla="*/ 25 h 282"/>
              <a:gd name="T108" fmla="*/ 472 w 561"/>
              <a:gd name="T109" fmla="*/ 50 h 2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1"/>
              <a:gd name="T166" fmla="*/ 0 h 282"/>
              <a:gd name="T167" fmla="*/ 561 w 561"/>
              <a:gd name="T168" fmla="*/ 282 h 2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1" h="282">
                <a:moveTo>
                  <a:pt x="475" y="56"/>
                </a:moveTo>
                <a:lnTo>
                  <a:pt x="478" y="56"/>
                </a:lnTo>
                <a:lnTo>
                  <a:pt x="478" y="58"/>
                </a:lnTo>
                <a:lnTo>
                  <a:pt x="478" y="64"/>
                </a:lnTo>
                <a:lnTo>
                  <a:pt x="478" y="70"/>
                </a:lnTo>
                <a:lnTo>
                  <a:pt x="475" y="72"/>
                </a:lnTo>
                <a:lnTo>
                  <a:pt x="472" y="72"/>
                </a:lnTo>
                <a:lnTo>
                  <a:pt x="469" y="75"/>
                </a:lnTo>
                <a:lnTo>
                  <a:pt x="469" y="72"/>
                </a:lnTo>
                <a:lnTo>
                  <a:pt x="466" y="75"/>
                </a:lnTo>
                <a:lnTo>
                  <a:pt x="469" y="75"/>
                </a:lnTo>
                <a:lnTo>
                  <a:pt x="469" y="78"/>
                </a:lnTo>
                <a:lnTo>
                  <a:pt x="466" y="81"/>
                </a:lnTo>
                <a:lnTo>
                  <a:pt x="466" y="78"/>
                </a:lnTo>
                <a:lnTo>
                  <a:pt x="464" y="78"/>
                </a:lnTo>
                <a:lnTo>
                  <a:pt x="464" y="81"/>
                </a:lnTo>
                <a:lnTo>
                  <a:pt x="461" y="84"/>
                </a:lnTo>
                <a:lnTo>
                  <a:pt x="458" y="95"/>
                </a:lnTo>
                <a:lnTo>
                  <a:pt x="458" y="103"/>
                </a:lnTo>
                <a:lnTo>
                  <a:pt x="458" y="100"/>
                </a:lnTo>
                <a:lnTo>
                  <a:pt x="455" y="100"/>
                </a:lnTo>
                <a:lnTo>
                  <a:pt x="455" y="103"/>
                </a:lnTo>
                <a:lnTo>
                  <a:pt x="458" y="106"/>
                </a:lnTo>
                <a:lnTo>
                  <a:pt x="455" y="109"/>
                </a:lnTo>
                <a:lnTo>
                  <a:pt x="461" y="109"/>
                </a:lnTo>
                <a:lnTo>
                  <a:pt x="464" y="109"/>
                </a:lnTo>
                <a:lnTo>
                  <a:pt x="466" y="109"/>
                </a:lnTo>
                <a:lnTo>
                  <a:pt x="475" y="106"/>
                </a:lnTo>
                <a:lnTo>
                  <a:pt x="478" y="103"/>
                </a:lnTo>
                <a:lnTo>
                  <a:pt x="480" y="109"/>
                </a:lnTo>
                <a:lnTo>
                  <a:pt x="478" y="109"/>
                </a:lnTo>
                <a:lnTo>
                  <a:pt x="478" y="111"/>
                </a:lnTo>
                <a:lnTo>
                  <a:pt x="483" y="117"/>
                </a:lnTo>
                <a:lnTo>
                  <a:pt x="483" y="120"/>
                </a:lnTo>
                <a:lnTo>
                  <a:pt x="483" y="123"/>
                </a:lnTo>
                <a:lnTo>
                  <a:pt x="486" y="123"/>
                </a:lnTo>
                <a:lnTo>
                  <a:pt x="491" y="125"/>
                </a:lnTo>
                <a:lnTo>
                  <a:pt x="494" y="125"/>
                </a:lnTo>
                <a:lnTo>
                  <a:pt x="500" y="128"/>
                </a:lnTo>
                <a:lnTo>
                  <a:pt x="503" y="125"/>
                </a:lnTo>
                <a:lnTo>
                  <a:pt x="505" y="128"/>
                </a:lnTo>
                <a:lnTo>
                  <a:pt x="508" y="128"/>
                </a:lnTo>
                <a:lnTo>
                  <a:pt x="511" y="131"/>
                </a:lnTo>
                <a:lnTo>
                  <a:pt x="514" y="137"/>
                </a:lnTo>
                <a:lnTo>
                  <a:pt x="514" y="139"/>
                </a:lnTo>
                <a:lnTo>
                  <a:pt x="517" y="139"/>
                </a:lnTo>
                <a:lnTo>
                  <a:pt x="519" y="139"/>
                </a:lnTo>
                <a:lnTo>
                  <a:pt x="519" y="142"/>
                </a:lnTo>
                <a:lnTo>
                  <a:pt x="522" y="142"/>
                </a:lnTo>
                <a:lnTo>
                  <a:pt x="533" y="151"/>
                </a:lnTo>
                <a:lnTo>
                  <a:pt x="536" y="156"/>
                </a:lnTo>
                <a:lnTo>
                  <a:pt x="533" y="159"/>
                </a:lnTo>
                <a:lnTo>
                  <a:pt x="531" y="156"/>
                </a:lnTo>
                <a:lnTo>
                  <a:pt x="528" y="156"/>
                </a:lnTo>
                <a:lnTo>
                  <a:pt x="531" y="164"/>
                </a:lnTo>
                <a:lnTo>
                  <a:pt x="531" y="167"/>
                </a:lnTo>
                <a:lnTo>
                  <a:pt x="528" y="167"/>
                </a:lnTo>
                <a:lnTo>
                  <a:pt x="531" y="170"/>
                </a:lnTo>
                <a:lnTo>
                  <a:pt x="528" y="170"/>
                </a:lnTo>
                <a:lnTo>
                  <a:pt x="528" y="173"/>
                </a:lnTo>
                <a:lnTo>
                  <a:pt x="528" y="176"/>
                </a:lnTo>
                <a:lnTo>
                  <a:pt x="531" y="178"/>
                </a:lnTo>
                <a:lnTo>
                  <a:pt x="525" y="178"/>
                </a:lnTo>
                <a:lnTo>
                  <a:pt x="522" y="176"/>
                </a:lnTo>
                <a:lnTo>
                  <a:pt x="519" y="176"/>
                </a:lnTo>
                <a:lnTo>
                  <a:pt x="519" y="173"/>
                </a:lnTo>
                <a:lnTo>
                  <a:pt x="517" y="170"/>
                </a:lnTo>
                <a:lnTo>
                  <a:pt x="517" y="173"/>
                </a:lnTo>
                <a:lnTo>
                  <a:pt x="517" y="176"/>
                </a:lnTo>
                <a:lnTo>
                  <a:pt x="514" y="173"/>
                </a:lnTo>
                <a:lnTo>
                  <a:pt x="514" y="170"/>
                </a:lnTo>
                <a:lnTo>
                  <a:pt x="511" y="167"/>
                </a:lnTo>
                <a:lnTo>
                  <a:pt x="511" y="164"/>
                </a:lnTo>
                <a:lnTo>
                  <a:pt x="508" y="162"/>
                </a:lnTo>
                <a:lnTo>
                  <a:pt x="508" y="159"/>
                </a:lnTo>
                <a:lnTo>
                  <a:pt x="505" y="159"/>
                </a:lnTo>
                <a:lnTo>
                  <a:pt x="503" y="159"/>
                </a:lnTo>
                <a:lnTo>
                  <a:pt x="500" y="159"/>
                </a:lnTo>
                <a:lnTo>
                  <a:pt x="497" y="148"/>
                </a:lnTo>
                <a:lnTo>
                  <a:pt x="491" y="148"/>
                </a:lnTo>
                <a:lnTo>
                  <a:pt x="491" y="142"/>
                </a:lnTo>
                <a:lnTo>
                  <a:pt x="489" y="142"/>
                </a:lnTo>
                <a:lnTo>
                  <a:pt x="486" y="139"/>
                </a:lnTo>
                <a:lnTo>
                  <a:pt x="486" y="134"/>
                </a:lnTo>
                <a:lnTo>
                  <a:pt x="480" y="131"/>
                </a:lnTo>
                <a:lnTo>
                  <a:pt x="478" y="131"/>
                </a:lnTo>
                <a:lnTo>
                  <a:pt x="478" y="128"/>
                </a:lnTo>
                <a:lnTo>
                  <a:pt x="469" y="125"/>
                </a:lnTo>
                <a:lnTo>
                  <a:pt x="472" y="125"/>
                </a:lnTo>
                <a:lnTo>
                  <a:pt x="472" y="128"/>
                </a:lnTo>
                <a:lnTo>
                  <a:pt x="475" y="128"/>
                </a:lnTo>
                <a:lnTo>
                  <a:pt x="478" y="131"/>
                </a:lnTo>
                <a:lnTo>
                  <a:pt x="483" y="134"/>
                </a:lnTo>
                <a:lnTo>
                  <a:pt x="486" y="137"/>
                </a:lnTo>
                <a:lnTo>
                  <a:pt x="486" y="139"/>
                </a:lnTo>
                <a:lnTo>
                  <a:pt x="486" y="142"/>
                </a:lnTo>
                <a:lnTo>
                  <a:pt x="489" y="145"/>
                </a:lnTo>
                <a:lnTo>
                  <a:pt x="491" y="151"/>
                </a:lnTo>
                <a:lnTo>
                  <a:pt x="494" y="151"/>
                </a:lnTo>
                <a:lnTo>
                  <a:pt x="500" y="162"/>
                </a:lnTo>
                <a:lnTo>
                  <a:pt x="503" y="162"/>
                </a:lnTo>
                <a:lnTo>
                  <a:pt x="503" y="164"/>
                </a:lnTo>
                <a:lnTo>
                  <a:pt x="508" y="167"/>
                </a:lnTo>
                <a:lnTo>
                  <a:pt x="511" y="173"/>
                </a:lnTo>
                <a:lnTo>
                  <a:pt x="514" y="178"/>
                </a:lnTo>
                <a:lnTo>
                  <a:pt x="517" y="178"/>
                </a:lnTo>
                <a:lnTo>
                  <a:pt x="519" y="178"/>
                </a:lnTo>
                <a:lnTo>
                  <a:pt x="525" y="181"/>
                </a:lnTo>
                <a:lnTo>
                  <a:pt x="528" y="184"/>
                </a:lnTo>
                <a:lnTo>
                  <a:pt x="531" y="184"/>
                </a:lnTo>
                <a:lnTo>
                  <a:pt x="528" y="187"/>
                </a:lnTo>
                <a:lnTo>
                  <a:pt x="525" y="187"/>
                </a:lnTo>
                <a:lnTo>
                  <a:pt x="522" y="187"/>
                </a:lnTo>
                <a:lnTo>
                  <a:pt x="525" y="187"/>
                </a:lnTo>
                <a:lnTo>
                  <a:pt x="528" y="190"/>
                </a:lnTo>
                <a:lnTo>
                  <a:pt x="531" y="192"/>
                </a:lnTo>
                <a:lnTo>
                  <a:pt x="531" y="190"/>
                </a:lnTo>
                <a:lnTo>
                  <a:pt x="531" y="187"/>
                </a:lnTo>
                <a:lnTo>
                  <a:pt x="533" y="190"/>
                </a:lnTo>
                <a:lnTo>
                  <a:pt x="533" y="192"/>
                </a:lnTo>
                <a:lnTo>
                  <a:pt x="531" y="195"/>
                </a:lnTo>
                <a:lnTo>
                  <a:pt x="533" y="195"/>
                </a:lnTo>
                <a:lnTo>
                  <a:pt x="533" y="201"/>
                </a:lnTo>
                <a:lnTo>
                  <a:pt x="533" y="209"/>
                </a:lnTo>
                <a:lnTo>
                  <a:pt x="528" y="204"/>
                </a:lnTo>
                <a:lnTo>
                  <a:pt x="528" y="201"/>
                </a:lnTo>
                <a:lnTo>
                  <a:pt x="525" y="201"/>
                </a:lnTo>
                <a:lnTo>
                  <a:pt x="525" y="198"/>
                </a:lnTo>
                <a:lnTo>
                  <a:pt x="522" y="198"/>
                </a:lnTo>
                <a:lnTo>
                  <a:pt x="522" y="201"/>
                </a:lnTo>
                <a:lnTo>
                  <a:pt x="519" y="201"/>
                </a:lnTo>
                <a:lnTo>
                  <a:pt x="519" y="204"/>
                </a:lnTo>
                <a:lnTo>
                  <a:pt x="522" y="206"/>
                </a:lnTo>
                <a:lnTo>
                  <a:pt x="519" y="206"/>
                </a:lnTo>
                <a:lnTo>
                  <a:pt x="522" y="209"/>
                </a:lnTo>
                <a:lnTo>
                  <a:pt x="525" y="212"/>
                </a:lnTo>
                <a:lnTo>
                  <a:pt x="522" y="212"/>
                </a:lnTo>
                <a:lnTo>
                  <a:pt x="519" y="212"/>
                </a:lnTo>
                <a:lnTo>
                  <a:pt x="511" y="206"/>
                </a:lnTo>
                <a:lnTo>
                  <a:pt x="505" y="198"/>
                </a:lnTo>
                <a:lnTo>
                  <a:pt x="503" y="198"/>
                </a:lnTo>
                <a:lnTo>
                  <a:pt x="500" y="190"/>
                </a:lnTo>
                <a:lnTo>
                  <a:pt x="497" y="187"/>
                </a:lnTo>
                <a:lnTo>
                  <a:pt x="494" y="187"/>
                </a:lnTo>
                <a:lnTo>
                  <a:pt x="494" y="190"/>
                </a:lnTo>
                <a:lnTo>
                  <a:pt x="497" y="192"/>
                </a:lnTo>
                <a:lnTo>
                  <a:pt x="500" y="195"/>
                </a:lnTo>
                <a:lnTo>
                  <a:pt x="505" y="204"/>
                </a:lnTo>
                <a:lnTo>
                  <a:pt x="511" y="212"/>
                </a:lnTo>
                <a:lnTo>
                  <a:pt x="519" y="217"/>
                </a:lnTo>
                <a:lnTo>
                  <a:pt x="525" y="217"/>
                </a:lnTo>
                <a:lnTo>
                  <a:pt x="525" y="223"/>
                </a:lnTo>
                <a:lnTo>
                  <a:pt x="528" y="220"/>
                </a:lnTo>
                <a:lnTo>
                  <a:pt x="531" y="226"/>
                </a:lnTo>
                <a:lnTo>
                  <a:pt x="528" y="229"/>
                </a:lnTo>
                <a:lnTo>
                  <a:pt x="531" y="229"/>
                </a:lnTo>
                <a:lnTo>
                  <a:pt x="533" y="234"/>
                </a:lnTo>
                <a:lnTo>
                  <a:pt x="531" y="237"/>
                </a:lnTo>
                <a:lnTo>
                  <a:pt x="525" y="237"/>
                </a:lnTo>
                <a:lnTo>
                  <a:pt x="525" y="240"/>
                </a:lnTo>
                <a:lnTo>
                  <a:pt x="522" y="243"/>
                </a:lnTo>
                <a:lnTo>
                  <a:pt x="522" y="240"/>
                </a:lnTo>
                <a:lnTo>
                  <a:pt x="517" y="234"/>
                </a:lnTo>
                <a:lnTo>
                  <a:pt x="514" y="231"/>
                </a:lnTo>
                <a:lnTo>
                  <a:pt x="514" y="229"/>
                </a:lnTo>
                <a:lnTo>
                  <a:pt x="511" y="231"/>
                </a:lnTo>
                <a:lnTo>
                  <a:pt x="508" y="226"/>
                </a:lnTo>
                <a:lnTo>
                  <a:pt x="508" y="220"/>
                </a:lnTo>
                <a:lnTo>
                  <a:pt x="508" y="217"/>
                </a:lnTo>
                <a:lnTo>
                  <a:pt x="505" y="217"/>
                </a:lnTo>
                <a:lnTo>
                  <a:pt x="500" y="217"/>
                </a:lnTo>
                <a:lnTo>
                  <a:pt x="500" y="220"/>
                </a:lnTo>
                <a:lnTo>
                  <a:pt x="497" y="220"/>
                </a:lnTo>
                <a:lnTo>
                  <a:pt x="497" y="217"/>
                </a:lnTo>
                <a:lnTo>
                  <a:pt x="494" y="215"/>
                </a:lnTo>
                <a:lnTo>
                  <a:pt x="491" y="215"/>
                </a:lnTo>
                <a:lnTo>
                  <a:pt x="489" y="212"/>
                </a:lnTo>
                <a:lnTo>
                  <a:pt x="489" y="209"/>
                </a:lnTo>
                <a:lnTo>
                  <a:pt x="489" y="212"/>
                </a:lnTo>
                <a:lnTo>
                  <a:pt x="486" y="215"/>
                </a:lnTo>
                <a:lnTo>
                  <a:pt x="483" y="212"/>
                </a:lnTo>
                <a:lnTo>
                  <a:pt x="480" y="209"/>
                </a:lnTo>
                <a:lnTo>
                  <a:pt x="478" y="209"/>
                </a:lnTo>
                <a:lnTo>
                  <a:pt x="475" y="212"/>
                </a:lnTo>
                <a:lnTo>
                  <a:pt x="475" y="209"/>
                </a:lnTo>
                <a:lnTo>
                  <a:pt x="475" y="206"/>
                </a:lnTo>
                <a:lnTo>
                  <a:pt x="469" y="209"/>
                </a:lnTo>
                <a:lnTo>
                  <a:pt x="466" y="206"/>
                </a:lnTo>
                <a:lnTo>
                  <a:pt x="464" y="206"/>
                </a:lnTo>
                <a:lnTo>
                  <a:pt x="461" y="206"/>
                </a:lnTo>
                <a:lnTo>
                  <a:pt x="461" y="209"/>
                </a:lnTo>
                <a:lnTo>
                  <a:pt x="466" y="209"/>
                </a:lnTo>
                <a:lnTo>
                  <a:pt x="472" y="212"/>
                </a:lnTo>
                <a:lnTo>
                  <a:pt x="475" y="212"/>
                </a:lnTo>
                <a:lnTo>
                  <a:pt x="478" y="212"/>
                </a:lnTo>
                <a:lnTo>
                  <a:pt x="480" y="212"/>
                </a:lnTo>
                <a:lnTo>
                  <a:pt x="480" y="215"/>
                </a:lnTo>
                <a:lnTo>
                  <a:pt x="486" y="217"/>
                </a:lnTo>
                <a:lnTo>
                  <a:pt x="489" y="217"/>
                </a:lnTo>
                <a:lnTo>
                  <a:pt x="494" y="220"/>
                </a:lnTo>
                <a:lnTo>
                  <a:pt x="500" y="223"/>
                </a:lnTo>
                <a:lnTo>
                  <a:pt x="503" y="223"/>
                </a:lnTo>
                <a:lnTo>
                  <a:pt x="503" y="220"/>
                </a:lnTo>
                <a:lnTo>
                  <a:pt x="505" y="226"/>
                </a:lnTo>
                <a:lnTo>
                  <a:pt x="505" y="234"/>
                </a:lnTo>
                <a:lnTo>
                  <a:pt x="508" y="234"/>
                </a:lnTo>
                <a:lnTo>
                  <a:pt x="511" y="237"/>
                </a:lnTo>
                <a:lnTo>
                  <a:pt x="511" y="240"/>
                </a:lnTo>
                <a:lnTo>
                  <a:pt x="517" y="243"/>
                </a:lnTo>
                <a:lnTo>
                  <a:pt x="517" y="245"/>
                </a:lnTo>
                <a:lnTo>
                  <a:pt x="517" y="248"/>
                </a:lnTo>
                <a:lnTo>
                  <a:pt x="514" y="251"/>
                </a:lnTo>
                <a:lnTo>
                  <a:pt x="517" y="251"/>
                </a:lnTo>
                <a:lnTo>
                  <a:pt x="519" y="248"/>
                </a:lnTo>
                <a:lnTo>
                  <a:pt x="522" y="248"/>
                </a:lnTo>
                <a:lnTo>
                  <a:pt x="525" y="248"/>
                </a:lnTo>
                <a:lnTo>
                  <a:pt x="528" y="248"/>
                </a:lnTo>
                <a:lnTo>
                  <a:pt x="531" y="254"/>
                </a:lnTo>
                <a:lnTo>
                  <a:pt x="531" y="251"/>
                </a:lnTo>
                <a:lnTo>
                  <a:pt x="528" y="251"/>
                </a:lnTo>
                <a:lnTo>
                  <a:pt x="531" y="248"/>
                </a:lnTo>
                <a:lnTo>
                  <a:pt x="528" y="245"/>
                </a:lnTo>
                <a:lnTo>
                  <a:pt x="528" y="243"/>
                </a:lnTo>
                <a:lnTo>
                  <a:pt x="533" y="243"/>
                </a:lnTo>
                <a:lnTo>
                  <a:pt x="539" y="245"/>
                </a:lnTo>
                <a:lnTo>
                  <a:pt x="544" y="245"/>
                </a:lnTo>
                <a:lnTo>
                  <a:pt x="547" y="248"/>
                </a:lnTo>
                <a:lnTo>
                  <a:pt x="550" y="248"/>
                </a:lnTo>
                <a:lnTo>
                  <a:pt x="553" y="245"/>
                </a:lnTo>
                <a:lnTo>
                  <a:pt x="553" y="248"/>
                </a:lnTo>
                <a:lnTo>
                  <a:pt x="556" y="254"/>
                </a:lnTo>
                <a:lnTo>
                  <a:pt x="556" y="262"/>
                </a:lnTo>
                <a:lnTo>
                  <a:pt x="561" y="273"/>
                </a:lnTo>
                <a:lnTo>
                  <a:pt x="561" y="282"/>
                </a:lnTo>
                <a:lnTo>
                  <a:pt x="558" y="279"/>
                </a:lnTo>
                <a:lnTo>
                  <a:pt x="558" y="273"/>
                </a:lnTo>
                <a:lnTo>
                  <a:pt x="556" y="268"/>
                </a:lnTo>
                <a:lnTo>
                  <a:pt x="553" y="268"/>
                </a:lnTo>
                <a:lnTo>
                  <a:pt x="553" y="273"/>
                </a:lnTo>
                <a:lnTo>
                  <a:pt x="553" y="282"/>
                </a:lnTo>
                <a:lnTo>
                  <a:pt x="550" y="282"/>
                </a:lnTo>
                <a:lnTo>
                  <a:pt x="547" y="279"/>
                </a:lnTo>
                <a:lnTo>
                  <a:pt x="550" y="282"/>
                </a:lnTo>
                <a:lnTo>
                  <a:pt x="246" y="282"/>
                </a:lnTo>
                <a:lnTo>
                  <a:pt x="173" y="279"/>
                </a:lnTo>
                <a:lnTo>
                  <a:pt x="145" y="276"/>
                </a:lnTo>
                <a:lnTo>
                  <a:pt x="137" y="276"/>
                </a:lnTo>
                <a:lnTo>
                  <a:pt x="109" y="276"/>
                </a:lnTo>
                <a:lnTo>
                  <a:pt x="0" y="276"/>
                </a:lnTo>
                <a:lnTo>
                  <a:pt x="6" y="273"/>
                </a:lnTo>
                <a:lnTo>
                  <a:pt x="14" y="270"/>
                </a:lnTo>
                <a:lnTo>
                  <a:pt x="31" y="265"/>
                </a:lnTo>
                <a:lnTo>
                  <a:pt x="37" y="262"/>
                </a:lnTo>
                <a:lnTo>
                  <a:pt x="39" y="256"/>
                </a:lnTo>
                <a:lnTo>
                  <a:pt x="42" y="254"/>
                </a:lnTo>
                <a:lnTo>
                  <a:pt x="51" y="251"/>
                </a:lnTo>
                <a:lnTo>
                  <a:pt x="53" y="248"/>
                </a:lnTo>
                <a:lnTo>
                  <a:pt x="56" y="245"/>
                </a:lnTo>
                <a:lnTo>
                  <a:pt x="59" y="240"/>
                </a:lnTo>
                <a:lnTo>
                  <a:pt x="65" y="237"/>
                </a:lnTo>
                <a:lnTo>
                  <a:pt x="67" y="234"/>
                </a:lnTo>
                <a:lnTo>
                  <a:pt x="70" y="226"/>
                </a:lnTo>
                <a:lnTo>
                  <a:pt x="81" y="220"/>
                </a:lnTo>
                <a:lnTo>
                  <a:pt x="92" y="212"/>
                </a:lnTo>
                <a:lnTo>
                  <a:pt x="109" y="201"/>
                </a:lnTo>
                <a:lnTo>
                  <a:pt x="123" y="187"/>
                </a:lnTo>
                <a:lnTo>
                  <a:pt x="123" y="195"/>
                </a:lnTo>
                <a:lnTo>
                  <a:pt x="126" y="204"/>
                </a:lnTo>
                <a:lnTo>
                  <a:pt x="137" y="212"/>
                </a:lnTo>
                <a:lnTo>
                  <a:pt x="145" y="217"/>
                </a:lnTo>
                <a:lnTo>
                  <a:pt x="151" y="220"/>
                </a:lnTo>
                <a:lnTo>
                  <a:pt x="162" y="212"/>
                </a:lnTo>
                <a:lnTo>
                  <a:pt x="165" y="206"/>
                </a:lnTo>
                <a:lnTo>
                  <a:pt x="168" y="206"/>
                </a:lnTo>
                <a:lnTo>
                  <a:pt x="171" y="209"/>
                </a:lnTo>
                <a:lnTo>
                  <a:pt x="176" y="215"/>
                </a:lnTo>
                <a:lnTo>
                  <a:pt x="182" y="212"/>
                </a:lnTo>
                <a:lnTo>
                  <a:pt x="196" y="212"/>
                </a:lnTo>
                <a:lnTo>
                  <a:pt x="201" y="204"/>
                </a:lnTo>
                <a:lnTo>
                  <a:pt x="201" y="201"/>
                </a:lnTo>
                <a:lnTo>
                  <a:pt x="201" y="198"/>
                </a:lnTo>
                <a:lnTo>
                  <a:pt x="207" y="198"/>
                </a:lnTo>
                <a:lnTo>
                  <a:pt x="218" y="195"/>
                </a:lnTo>
                <a:lnTo>
                  <a:pt x="224" y="195"/>
                </a:lnTo>
                <a:lnTo>
                  <a:pt x="226" y="192"/>
                </a:lnTo>
                <a:lnTo>
                  <a:pt x="232" y="198"/>
                </a:lnTo>
                <a:lnTo>
                  <a:pt x="243" y="190"/>
                </a:lnTo>
                <a:lnTo>
                  <a:pt x="249" y="178"/>
                </a:lnTo>
                <a:lnTo>
                  <a:pt x="243" y="173"/>
                </a:lnTo>
                <a:lnTo>
                  <a:pt x="254" y="156"/>
                </a:lnTo>
                <a:lnTo>
                  <a:pt x="265" y="139"/>
                </a:lnTo>
                <a:lnTo>
                  <a:pt x="271" y="123"/>
                </a:lnTo>
                <a:lnTo>
                  <a:pt x="274" y="120"/>
                </a:lnTo>
                <a:lnTo>
                  <a:pt x="277" y="117"/>
                </a:lnTo>
                <a:lnTo>
                  <a:pt x="279" y="111"/>
                </a:lnTo>
                <a:lnTo>
                  <a:pt x="282" y="106"/>
                </a:lnTo>
                <a:lnTo>
                  <a:pt x="285" y="98"/>
                </a:lnTo>
                <a:lnTo>
                  <a:pt x="288" y="89"/>
                </a:lnTo>
                <a:lnTo>
                  <a:pt x="291" y="84"/>
                </a:lnTo>
                <a:lnTo>
                  <a:pt x="296" y="89"/>
                </a:lnTo>
                <a:lnTo>
                  <a:pt x="299" y="95"/>
                </a:lnTo>
                <a:lnTo>
                  <a:pt x="305" y="98"/>
                </a:lnTo>
                <a:lnTo>
                  <a:pt x="310" y="100"/>
                </a:lnTo>
                <a:lnTo>
                  <a:pt x="316" y="100"/>
                </a:lnTo>
                <a:lnTo>
                  <a:pt x="318" y="95"/>
                </a:lnTo>
                <a:lnTo>
                  <a:pt x="330" y="78"/>
                </a:lnTo>
                <a:lnTo>
                  <a:pt x="332" y="67"/>
                </a:lnTo>
                <a:lnTo>
                  <a:pt x="335" y="58"/>
                </a:lnTo>
                <a:lnTo>
                  <a:pt x="346" y="67"/>
                </a:lnTo>
                <a:lnTo>
                  <a:pt x="349" y="58"/>
                </a:lnTo>
                <a:lnTo>
                  <a:pt x="355" y="50"/>
                </a:lnTo>
                <a:lnTo>
                  <a:pt x="355" y="53"/>
                </a:lnTo>
                <a:lnTo>
                  <a:pt x="369" y="42"/>
                </a:lnTo>
                <a:lnTo>
                  <a:pt x="383" y="11"/>
                </a:lnTo>
                <a:lnTo>
                  <a:pt x="383" y="5"/>
                </a:lnTo>
                <a:lnTo>
                  <a:pt x="383" y="3"/>
                </a:lnTo>
                <a:lnTo>
                  <a:pt x="383" y="0"/>
                </a:lnTo>
                <a:lnTo>
                  <a:pt x="391" y="5"/>
                </a:lnTo>
                <a:lnTo>
                  <a:pt x="413" y="25"/>
                </a:lnTo>
                <a:lnTo>
                  <a:pt x="419" y="31"/>
                </a:lnTo>
                <a:lnTo>
                  <a:pt x="424" y="19"/>
                </a:lnTo>
                <a:lnTo>
                  <a:pt x="427" y="11"/>
                </a:lnTo>
                <a:lnTo>
                  <a:pt x="447" y="19"/>
                </a:lnTo>
                <a:lnTo>
                  <a:pt x="447" y="25"/>
                </a:lnTo>
                <a:lnTo>
                  <a:pt x="444" y="28"/>
                </a:lnTo>
                <a:lnTo>
                  <a:pt x="444" y="33"/>
                </a:lnTo>
                <a:lnTo>
                  <a:pt x="450" y="39"/>
                </a:lnTo>
                <a:lnTo>
                  <a:pt x="455" y="39"/>
                </a:lnTo>
                <a:lnTo>
                  <a:pt x="461" y="39"/>
                </a:lnTo>
                <a:lnTo>
                  <a:pt x="472" y="50"/>
                </a:lnTo>
                <a:lnTo>
                  <a:pt x="475" y="56"/>
                </a:lnTo>
                <a:close/>
              </a:path>
            </a:pathLst>
          </a:custGeom>
          <a:solidFill>
            <a:srgbClr val="007585"/>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8" name="Freeform 186">
            <a:extLst>
              <a:ext uri="{FF2B5EF4-FFF2-40B4-BE49-F238E27FC236}">
                <a16:creationId xmlns:a16="http://schemas.microsoft.com/office/drawing/2014/main" xmlns="" id="{F9A1F4BB-2466-48D9-A716-FDB8F860DB0F}"/>
              </a:ext>
            </a:extLst>
          </p:cNvPr>
          <p:cNvSpPr>
            <a:spLocks/>
          </p:cNvSpPr>
          <p:nvPr/>
        </p:nvSpPr>
        <p:spPr bwMode="auto">
          <a:xfrm>
            <a:off x="20315891" y="5657778"/>
            <a:ext cx="1039396" cy="959397"/>
          </a:xfrm>
          <a:custGeom>
            <a:avLst/>
            <a:gdLst>
              <a:gd name="T0" fmla="*/ 354 w 354"/>
              <a:gd name="T1" fmla="*/ 120 h 337"/>
              <a:gd name="T2" fmla="*/ 346 w 354"/>
              <a:gd name="T3" fmla="*/ 111 h 337"/>
              <a:gd name="T4" fmla="*/ 346 w 354"/>
              <a:gd name="T5" fmla="*/ 100 h 337"/>
              <a:gd name="T6" fmla="*/ 332 w 354"/>
              <a:gd name="T7" fmla="*/ 97 h 337"/>
              <a:gd name="T8" fmla="*/ 318 w 354"/>
              <a:gd name="T9" fmla="*/ 95 h 337"/>
              <a:gd name="T10" fmla="*/ 301 w 354"/>
              <a:gd name="T11" fmla="*/ 103 h 337"/>
              <a:gd name="T12" fmla="*/ 301 w 354"/>
              <a:gd name="T13" fmla="*/ 109 h 337"/>
              <a:gd name="T14" fmla="*/ 285 w 354"/>
              <a:gd name="T15" fmla="*/ 106 h 337"/>
              <a:gd name="T16" fmla="*/ 265 w 354"/>
              <a:gd name="T17" fmla="*/ 117 h 337"/>
              <a:gd name="T18" fmla="*/ 229 w 354"/>
              <a:gd name="T19" fmla="*/ 142 h 337"/>
              <a:gd name="T20" fmla="*/ 153 w 354"/>
              <a:gd name="T21" fmla="*/ 0 h 337"/>
              <a:gd name="T22" fmla="*/ 142 w 354"/>
              <a:gd name="T23" fmla="*/ 5 h 337"/>
              <a:gd name="T24" fmla="*/ 148 w 354"/>
              <a:gd name="T25" fmla="*/ 19 h 337"/>
              <a:gd name="T26" fmla="*/ 148 w 354"/>
              <a:gd name="T27" fmla="*/ 33 h 337"/>
              <a:gd name="T28" fmla="*/ 137 w 354"/>
              <a:gd name="T29" fmla="*/ 72 h 337"/>
              <a:gd name="T30" fmla="*/ 128 w 354"/>
              <a:gd name="T31" fmla="*/ 86 h 337"/>
              <a:gd name="T32" fmla="*/ 120 w 354"/>
              <a:gd name="T33" fmla="*/ 106 h 337"/>
              <a:gd name="T34" fmla="*/ 98 w 354"/>
              <a:gd name="T35" fmla="*/ 125 h 337"/>
              <a:gd name="T36" fmla="*/ 86 w 354"/>
              <a:gd name="T37" fmla="*/ 120 h 337"/>
              <a:gd name="T38" fmla="*/ 78 w 354"/>
              <a:gd name="T39" fmla="*/ 134 h 337"/>
              <a:gd name="T40" fmla="*/ 64 w 354"/>
              <a:gd name="T41" fmla="*/ 145 h 337"/>
              <a:gd name="T42" fmla="*/ 61 w 354"/>
              <a:gd name="T43" fmla="*/ 156 h 337"/>
              <a:gd name="T44" fmla="*/ 56 w 354"/>
              <a:gd name="T45" fmla="*/ 173 h 337"/>
              <a:gd name="T46" fmla="*/ 53 w 354"/>
              <a:gd name="T47" fmla="*/ 164 h 337"/>
              <a:gd name="T48" fmla="*/ 31 w 354"/>
              <a:gd name="T49" fmla="*/ 184 h 337"/>
              <a:gd name="T50" fmla="*/ 33 w 354"/>
              <a:gd name="T51" fmla="*/ 201 h 337"/>
              <a:gd name="T52" fmla="*/ 25 w 354"/>
              <a:gd name="T53" fmla="*/ 209 h 337"/>
              <a:gd name="T54" fmla="*/ 3 w 354"/>
              <a:gd name="T55" fmla="*/ 217 h 337"/>
              <a:gd name="T56" fmla="*/ 0 w 354"/>
              <a:gd name="T57" fmla="*/ 240 h 337"/>
              <a:gd name="T58" fmla="*/ 17 w 354"/>
              <a:gd name="T59" fmla="*/ 276 h 337"/>
              <a:gd name="T60" fmla="*/ 31 w 354"/>
              <a:gd name="T61" fmla="*/ 293 h 337"/>
              <a:gd name="T62" fmla="*/ 42 w 354"/>
              <a:gd name="T63" fmla="*/ 304 h 337"/>
              <a:gd name="T64" fmla="*/ 53 w 354"/>
              <a:gd name="T65" fmla="*/ 321 h 337"/>
              <a:gd name="T66" fmla="*/ 78 w 354"/>
              <a:gd name="T67" fmla="*/ 337 h 337"/>
              <a:gd name="T68" fmla="*/ 95 w 354"/>
              <a:gd name="T69" fmla="*/ 323 h 337"/>
              <a:gd name="T70" fmla="*/ 109 w 354"/>
              <a:gd name="T71" fmla="*/ 329 h 337"/>
              <a:gd name="T72" fmla="*/ 128 w 354"/>
              <a:gd name="T73" fmla="*/ 318 h 337"/>
              <a:gd name="T74" fmla="*/ 145 w 354"/>
              <a:gd name="T75" fmla="*/ 312 h 337"/>
              <a:gd name="T76" fmla="*/ 159 w 354"/>
              <a:gd name="T77" fmla="*/ 315 h 337"/>
              <a:gd name="T78" fmla="*/ 170 w 354"/>
              <a:gd name="T79" fmla="*/ 290 h 337"/>
              <a:gd name="T80" fmla="*/ 198 w 354"/>
              <a:gd name="T81" fmla="*/ 240 h 337"/>
              <a:gd name="T82" fmla="*/ 206 w 354"/>
              <a:gd name="T83" fmla="*/ 228 h 337"/>
              <a:gd name="T84" fmla="*/ 215 w 354"/>
              <a:gd name="T85" fmla="*/ 206 h 337"/>
              <a:gd name="T86" fmla="*/ 226 w 354"/>
              <a:gd name="T87" fmla="*/ 212 h 337"/>
              <a:gd name="T88" fmla="*/ 243 w 354"/>
              <a:gd name="T89" fmla="*/ 217 h 337"/>
              <a:gd name="T90" fmla="*/ 259 w 354"/>
              <a:gd name="T91" fmla="*/ 184 h 337"/>
              <a:gd name="T92" fmla="*/ 276 w 354"/>
              <a:gd name="T93" fmla="*/ 175 h 337"/>
              <a:gd name="T94" fmla="*/ 296 w 354"/>
              <a:gd name="T95" fmla="*/ 159 h 337"/>
              <a:gd name="T96" fmla="*/ 310 w 354"/>
              <a:gd name="T97" fmla="*/ 120 h 337"/>
              <a:gd name="T98" fmla="*/ 340 w 354"/>
              <a:gd name="T99" fmla="*/ 142 h 337"/>
              <a:gd name="T100" fmla="*/ 354 w 354"/>
              <a:gd name="T101" fmla="*/ 128 h 3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4"/>
              <a:gd name="T154" fmla="*/ 0 h 337"/>
              <a:gd name="T155" fmla="*/ 354 w 354"/>
              <a:gd name="T156" fmla="*/ 337 h 3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4" h="337">
                <a:moveTo>
                  <a:pt x="354" y="128"/>
                </a:moveTo>
                <a:lnTo>
                  <a:pt x="351" y="128"/>
                </a:lnTo>
                <a:lnTo>
                  <a:pt x="354" y="120"/>
                </a:lnTo>
                <a:lnTo>
                  <a:pt x="349" y="120"/>
                </a:lnTo>
                <a:lnTo>
                  <a:pt x="351" y="117"/>
                </a:lnTo>
                <a:lnTo>
                  <a:pt x="346" y="111"/>
                </a:lnTo>
                <a:lnTo>
                  <a:pt x="343" y="109"/>
                </a:lnTo>
                <a:lnTo>
                  <a:pt x="346" y="103"/>
                </a:lnTo>
                <a:lnTo>
                  <a:pt x="346" y="100"/>
                </a:lnTo>
                <a:lnTo>
                  <a:pt x="343" y="100"/>
                </a:lnTo>
                <a:lnTo>
                  <a:pt x="338" y="103"/>
                </a:lnTo>
                <a:lnTo>
                  <a:pt x="332" y="97"/>
                </a:lnTo>
                <a:lnTo>
                  <a:pt x="326" y="95"/>
                </a:lnTo>
                <a:lnTo>
                  <a:pt x="321" y="95"/>
                </a:lnTo>
                <a:lnTo>
                  <a:pt x="318" y="95"/>
                </a:lnTo>
                <a:lnTo>
                  <a:pt x="315" y="100"/>
                </a:lnTo>
                <a:lnTo>
                  <a:pt x="310" y="100"/>
                </a:lnTo>
                <a:lnTo>
                  <a:pt x="301" y="103"/>
                </a:lnTo>
                <a:lnTo>
                  <a:pt x="304" y="106"/>
                </a:lnTo>
                <a:lnTo>
                  <a:pt x="304" y="109"/>
                </a:lnTo>
                <a:lnTo>
                  <a:pt x="301" y="109"/>
                </a:lnTo>
                <a:lnTo>
                  <a:pt x="293" y="109"/>
                </a:lnTo>
                <a:lnTo>
                  <a:pt x="287" y="109"/>
                </a:lnTo>
                <a:lnTo>
                  <a:pt x="285" y="106"/>
                </a:lnTo>
                <a:lnTo>
                  <a:pt x="279" y="100"/>
                </a:lnTo>
                <a:lnTo>
                  <a:pt x="273" y="109"/>
                </a:lnTo>
                <a:lnTo>
                  <a:pt x="265" y="117"/>
                </a:lnTo>
                <a:lnTo>
                  <a:pt x="259" y="114"/>
                </a:lnTo>
                <a:lnTo>
                  <a:pt x="251" y="120"/>
                </a:lnTo>
                <a:lnTo>
                  <a:pt x="229" y="142"/>
                </a:lnTo>
                <a:lnTo>
                  <a:pt x="229" y="92"/>
                </a:lnTo>
                <a:lnTo>
                  <a:pt x="153" y="92"/>
                </a:lnTo>
                <a:lnTo>
                  <a:pt x="153" y="0"/>
                </a:lnTo>
                <a:lnTo>
                  <a:pt x="148" y="0"/>
                </a:lnTo>
                <a:lnTo>
                  <a:pt x="145" y="3"/>
                </a:lnTo>
                <a:lnTo>
                  <a:pt x="142" y="5"/>
                </a:lnTo>
                <a:lnTo>
                  <a:pt x="145" y="8"/>
                </a:lnTo>
                <a:lnTo>
                  <a:pt x="148" y="16"/>
                </a:lnTo>
                <a:lnTo>
                  <a:pt x="148" y="19"/>
                </a:lnTo>
                <a:lnTo>
                  <a:pt x="148" y="25"/>
                </a:lnTo>
                <a:lnTo>
                  <a:pt x="148" y="30"/>
                </a:lnTo>
                <a:lnTo>
                  <a:pt x="148" y="33"/>
                </a:lnTo>
                <a:lnTo>
                  <a:pt x="142" y="44"/>
                </a:lnTo>
                <a:lnTo>
                  <a:pt x="137" y="56"/>
                </a:lnTo>
                <a:lnTo>
                  <a:pt x="137" y="72"/>
                </a:lnTo>
                <a:lnTo>
                  <a:pt x="134" y="72"/>
                </a:lnTo>
                <a:lnTo>
                  <a:pt x="131" y="81"/>
                </a:lnTo>
                <a:lnTo>
                  <a:pt x="128" y="86"/>
                </a:lnTo>
                <a:lnTo>
                  <a:pt x="131" y="92"/>
                </a:lnTo>
                <a:lnTo>
                  <a:pt x="128" y="100"/>
                </a:lnTo>
                <a:lnTo>
                  <a:pt x="120" y="106"/>
                </a:lnTo>
                <a:lnTo>
                  <a:pt x="114" y="109"/>
                </a:lnTo>
                <a:lnTo>
                  <a:pt x="106" y="120"/>
                </a:lnTo>
                <a:lnTo>
                  <a:pt x="98" y="125"/>
                </a:lnTo>
                <a:lnTo>
                  <a:pt x="95" y="128"/>
                </a:lnTo>
                <a:lnTo>
                  <a:pt x="89" y="122"/>
                </a:lnTo>
                <a:lnTo>
                  <a:pt x="86" y="120"/>
                </a:lnTo>
                <a:lnTo>
                  <a:pt x="84" y="122"/>
                </a:lnTo>
                <a:lnTo>
                  <a:pt x="78" y="128"/>
                </a:lnTo>
                <a:lnTo>
                  <a:pt x="78" y="134"/>
                </a:lnTo>
                <a:lnTo>
                  <a:pt x="72" y="134"/>
                </a:lnTo>
                <a:lnTo>
                  <a:pt x="70" y="136"/>
                </a:lnTo>
                <a:lnTo>
                  <a:pt x="64" y="145"/>
                </a:lnTo>
                <a:lnTo>
                  <a:pt x="64" y="148"/>
                </a:lnTo>
                <a:lnTo>
                  <a:pt x="64" y="150"/>
                </a:lnTo>
                <a:lnTo>
                  <a:pt x="61" y="156"/>
                </a:lnTo>
                <a:lnTo>
                  <a:pt x="64" y="167"/>
                </a:lnTo>
                <a:lnTo>
                  <a:pt x="58" y="167"/>
                </a:lnTo>
                <a:lnTo>
                  <a:pt x="56" y="173"/>
                </a:lnTo>
                <a:lnTo>
                  <a:pt x="53" y="173"/>
                </a:lnTo>
                <a:lnTo>
                  <a:pt x="53" y="170"/>
                </a:lnTo>
                <a:lnTo>
                  <a:pt x="53" y="164"/>
                </a:lnTo>
                <a:lnTo>
                  <a:pt x="47" y="162"/>
                </a:lnTo>
                <a:lnTo>
                  <a:pt x="42" y="162"/>
                </a:lnTo>
                <a:lnTo>
                  <a:pt x="31" y="184"/>
                </a:lnTo>
                <a:lnTo>
                  <a:pt x="33" y="189"/>
                </a:lnTo>
                <a:lnTo>
                  <a:pt x="33" y="198"/>
                </a:lnTo>
                <a:lnTo>
                  <a:pt x="33" y="201"/>
                </a:lnTo>
                <a:lnTo>
                  <a:pt x="31" y="201"/>
                </a:lnTo>
                <a:lnTo>
                  <a:pt x="28" y="203"/>
                </a:lnTo>
                <a:lnTo>
                  <a:pt x="25" y="209"/>
                </a:lnTo>
                <a:lnTo>
                  <a:pt x="25" y="215"/>
                </a:lnTo>
                <a:lnTo>
                  <a:pt x="8" y="220"/>
                </a:lnTo>
                <a:lnTo>
                  <a:pt x="3" y="217"/>
                </a:lnTo>
                <a:lnTo>
                  <a:pt x="5" y="226"/>
                </a:lnTo>
                <a:lnTo>
                  <a:pt x="5" y="234"/>
                </a:lnTo>
                <a:lnTo>
                  <a:pt x="0" y="240"/>
                </a:lnTo>
                <a:lnTo>
                  <a:pt x="11" y="259"/>
                </a:lnTo>
                <a:lnTo>
                  <a:pt x="14" y="268"/>
                </a:lnTo>
                <a:lnTo>
                  <a:pt x="17" y="276"/>
                </a:lnTo>
                <a:lnTo>
                  <a:pt x="25" y="281"/>
                </a:lnTo>
                <a:lnTo>
                  <a:pt x="25" y="290"/>
                </a:lnTo>
                <a:lnTo>
                  <a:pt x="31" y="293"/>
                </a:lnTo>
                <a:lnTo>
                  <a:pt x="33" y="295"/>
                </a:lnTo>
                <a:lnTo>
                  <a:pt x="36" y="301"/>
                </a:lnTo>
                <a:lnTo>
                  <a:pt x="42" y="304"/>
                </a:lnTo>
                <a:lnTo>
                  <a:pt x="50" y="304"/>
                </a:lnTo>
                <a:lnTo>
                  <a:pt x="50" y="312"/>
                </a:lnTo>
                <a:lnTo>
                  <a:pt x="53" y="321"/>
                </a:lnTo>
                <a:lnTo>
                  <a:pt x="64" y="329"/>
                </a:lnTo>
                <a:lnTo>
                  <a:pt x="72" y="334"/>
                </a:lnTo>
                <a:lnTo>
                  <a:pt x="78" y="337"/>
                </a:lnTo>
                <a:lnTo>
                  <a:pt x="89" y="329"/>
                </a:lnTo>
                <a:lnTo>
                  <a:pt x="92" y="323"/>
                </a:lnTo>
                <a:lnTo>
                  <a:pt x="95" y="323"/>
                </a:lnTo>
                <a:lnTo>
                  <a:pt x="98" y="326"/>
                </a:lnTo>
                <a:lnTo>
                  <a:pt x="103" y="332"/>
                </a:lnTo>
                <a:lnTo>
                  <a:pt x="109" y="329"/>
                </a:lnTo>
                <a:lnTo>
                  <a:pt x="123" y="329"/>
                </a:lnTo>
                <a:lnTo>
                  <a:pt x="128" y="321"/>
                </a:lnTo>
                <a:lnTo>
                  <a:pt x="128" y="318"/>
                </a:lnTo>
                <a:lnTo>
                  <a:pt x="128" y="315"/>
                </a:lnTo>
                <a:lnTo>
                  <a:pt x="134" y="315"/>
                </a:lnTo>
                <a:lnTo>
                  <a:pt x="145" y="312"/>
                </a:lnTo>
                <a:lnTo>
                  <a:pt x="151" y="312"/>
                </a:lnTo>
                <a:lnTo>
                  <a:pt x="153" y="309"/>
                </a:lnTo>
                <a:lnTo>
                  <a:pt x="159" y="315"/>
                </a:lnTo>
                <a:lnTo>
                  <a:pt x="170" y="307"/>
                </a:lnTo>
                <a:lnTo>
                  <a:pt x="176" y="295"/>
                </a:lnTo>
                <a:lnTo>
                  <a:pt x="170" y="290"/>
                </a:lnTo>
                <a:lnTo>
                  <a:pt x="181" y="273"/>
                </a:lnTo>
                <a:lnTo>
                  <a:pt x="192" y="256"/>
                </a:lnTo>
                <a:lnTo>
                  <a:pt x="198" y="240"/>
                </a:lnTo>
                <a:lnTo>
                  <a:pt x="201" y="237"/>
                </a:lnTo>
                <a:lnTo>
                  <a:pt x="204" y="234"/>
                </a:lnTo>
                <a:lnTo>
                  <a:pt x="206" y="228"/>
                </a:lnTo>
                <a:lnTo>
                  <a:pt x="209" y="223"/>
                </a:lnTo>
                <a:lnTo>
                  <a:pt x="212" y="215"/>
                </a:lnTo>
                <a:lnTo>
                  <a:pt x="215" y="206"/>
                </a:lnTo>
                <a:lnTo>
                  <a:pt x="218" y="201"/>
                </a:lnTo>
                <a:lnTo>
                  <a:pt x="223" y="206"/>
                </a:lnTo>
                <a:lnTo>
                  <a:pt x="226" y="212"/>
                </a:lnTo>
                <a:lnTo>
                  <a:pt x="232" y="215"/>
                </a:lnTo>
                <a:lnTo>
                  <a:pt x="237" y="217"/>
                </a:lnTo>
                <a:lnTo>
                  <a:pt x="243" y="217"/>
                </a:lnTo>
                <a:lnTo>
                  <a:pt x="245" y="212"/>
                </a:lnTo>
                <a:lnTo>
                  <a:pt x="257" y="195"/>
                </a:lnTo>
                <a:lnTo>
                  <a:pt x="259" y="184"/>
                </a:lnTo>
                <a:lnTo>
                  <a:pt x="262" y="175"/>
                </a:lnTo>
                <a:lnTo>
                  <a:pt x="273" y="184"/>
                </a:lnTo>
                <a:lnTo>
                  <a:pt x="276" y="175"/>
                </a:lnTo>
                <a:lnTo>
                  <a:pt x="282" y="167"/>
                </a:lnTo>
                <a:lnTo>
                  <a:pt x="282" y="170"/>
                </a:lnTo>
                <a:lnTo>
                  <a:pt x="296" y="159"/>
                </a:lnTo>
                <a:lnTo>
                  <a:pt x="310" y="128"/>
                </a:lnTo>
                <a:lnTo>
                  <a:pt x="310" y="122"/>
                </a:lnTo>
                <a:lnTo>
                  <a:pt x="310" y="120"/>
                </a:lnTo>
                <a:lnTo>
                  <a:pt x="310" y="117"/>
                </a:lnTo>
                <a:lnTo>
                  <a:pt x="318" y="122"/>
                </a:lnTo>
                <a:lnTo>
                  <a:pt x="340" y="142"/>
                </a:lnTo>
                <a:lnTo>
                  <a:pt x="346" y="148"/>
                </a:lnTo>
                <a:lnTo>
                  <a:pt x="351" y="136"/>
                </a:lnTo>
                <a:lnTo>
                  <a:pt x="354" y="128"/>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srgbClr val="000000"/>
                </a:solidFill>
                <a:effectLst/>
                <a:uLnTx/>
                <a:uFillTx/>
                <a:latin typeface="Arial"/>
                <a:ea typeface="ＭＳ Ｐゴシック"/>
              </a:rPr>
              <a:t>4</a:t>
            </a: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59" name="Freeform 189">
            <a:extLst>
              <a:ext uri="{FF2B5EF4-FFF2-40B4-BE49-F238E27FC236}">
                <a16:creationId xmlns:a16="http://schemas.microsoft.com/office/drawing/2014/main" xmlns="" id="{E67CAE36-1EC0-4529-BD64-D87A2DAD2B6D}"/>
              </a:ext>
            </a:extLst>
          </p:cNvPr>
          <p:cNvSpPr>
            <a:spLocks/>
          </p:cNvSpPr>
          <p:nvPr/>
        </p:nvSpPr>
        <p:spPr bwMode="auto">
          <a:xfrm>
            <a:off x="19857852" y="5276297"/>
            <a:ext cx="907271" cy="1007794"/>
          </a:xfrm>
          <a:custGeom>
            <a:avLst/>
            <a:gdLst>
              <a:gd name="T0" fmla="*/ 181 w 309"/>
              <a:gd name="T1" fmla="*/ 349 h 354"/>
              <a:gd name="T2" fmla="*/ 187 w 309"/>
              <a:gd name="T3" fmla="*/ 335 h 354"/>
              <a:gd name="T4" fmla="*/ 189 w 309"/>
              <a:gd name="T5" fmla="*/ 323 h 354"/>
              <a:gd name="T6" fmla="*/ 203 w 309"/>
              <a:gd name="T7" fmla="*/ 296 h 354"/>
              <a:gd name="T8" fmla="*/ 209 w 309"/>
              <a:gd name="T9" fmla="*/ 307 h 354"/>
              <a:gd name="T10" fmla="*/ 220 w 309"/>
              <a:gd name="T11" fmla="*/ 301 h 354"/>
              <a:gd name="T12" fmla="*/ 220 w 309"/>
              <a:gd name="T13" fmla="*/ 282 h 354"/>
              <a:gd name="T14" fmla="*/ 228 w 309"/>
              <a:gd name="T15" fmla="*/ 268 h 354"/>
              <a:gd name="T16" fmla="*/ 240 w 309"/>
              <a:gd name="T17" fmla="*/ 256 h 354"/>
              <a:gd name="T18" fmla="*/ 251 w 309"/>
              <a:gd name="T19" fmla="*/ 262 h 354"/>
              <a:gd name="T20" fmla="*/ 270 w 309"/>
              <a:gd name="T21" fmla="*/ 243 h 354"/>
              <a:gd name="T22" fmla="*/ 287 w 309"/>
              <a:gd name="T23" fmla="*/ 226 h 354"/>
              <a:gd name="T24" fmla="*/ 290 w 309"/>
              <a:gd name="T25" fmla="*/ 206 h 354"/>
              <a:gd name="T26" fmla="*/ 298 w 309"/>
              <a:gd name="T27" fmla="*/ 178 h 354"/>
              <a:gd name="T28" fmla="*/ 304 w 309"/>
              <a:gd name="T29" fmla="*/ 159 h 354"/>
              <a:gd name="T30" fmla="*/ 301 w 309"/>
              <a:gd name="T31" fmla="*/ 142 h 354"/>
              <a:gd name="T32" fmla="*/ 304 w 309"/>
              <a:gd name="T33" fmla="*/ 134 h 354"/>
              <a:gd name="T34" fmla="*/ 290 w 309"/>
              <a:gd name="T35" fmla="*/ 8 h 354"/>
              <a:gd name="T36" fmla="*/ 248 w 309"/>
              <a:gd name="T37" fmla="*/ 28 h 354"/>
              <a:gd name="T38" fmla="*/ 223 w 309"/>
              <a:gd name="T39" fmla="*/ 50 h 354"/>
              <a:gd name="T40" fmla="*/ 214 w 309"/>
              <a:gd name="T41" fmla="*/ 50 h 354"/>
              <a:gd name="T42" fmla="*/ 201 w 309"/>
              <a:gd name="T43" fmla="*/ 47 h 354"/>
              <a:gd name="T44" fmla="*/ 175 w 309"/>
              <a:gd name="T45" fmla="*/ 56 h 354"/>
              <a:gd name="T46" fmla="*/ 156 w 309"/>
              <a:gd name="T47" fmla="*/ 53 h 354"/>
              <a:gd name="T48" fmla="*/ 159 w 309"/>
              <a:gd name="T49" fmla="*/ 56 h 354"/>
              <a:gd name="T50" fmla="*/ 148 w 309"/>
              <a:gd name="T51" fmla="*/ 53 h 354"/>
              <a:gd name="T52" fmla="*/ 136 w 309"/>
              <a:gd name="T53" fmla="*/ 56 h 354"/>
              <a:gd name="T54" fmla="*/ 131 w 309"/>
              <a:gd name="T55" fmla="*/ 53 h 354"/>
              <a:gd name="T56" fmla="*/ 134 w 309"/>
              <a:gd name="T57" fmla="*/ 50 h 354"/>
              <a:gd name="T58" fmla="*/ 150 w 309"/>
              <a:gd name="T59" fmla="*/ 44 h 354"/>
              <a:gd name="T60" fmla="*/ 142 w 309"/>
              <a:gd name="T61" fmla="*/ 39 h 354"/>
              <a:gd name="T62" fmla="*/ 136 w 309"/>
              <a:gd name="T63" fmla="*/ 47 h 354"/>
              <a:gd name="T64" fmla="*/ 114 w 309"/>
              <a:gd name="T65" fmla="*/ 33 h 354"/>
              <a:gd name="T66" fmla="*/ 103 w 309"/>
              <a:gd name="T67" fmla="*/ 28 h 354"/>
              <a:gd name="T68" fmla="*/ 0 w 309"/>
              <a:gd name="T69" fmla="*/ 31 h 354"/>
              <a:gd name="T70" fmla="*/ 11 w 309"/>
              <a:gd name="T71" fmla="*/ 284 h 354"/>
              <a:gd name="T72" fmla="*/ 30 w 309"/>
              <a:gd name="T73" fmla="*/ 287 h 354"/>
              <a:gd name="T74" fmla="*/ 47 w 309"/>
              <a:gd name="T75" fmla="*/ 315 h 354"/>
              <a:gd name="T76" fmla="*/ 69 w 309"/>
              <a:gd name="T77" fmla="*/ 318 h 354"/>
              <a:gd name="T78" fmla="*/ 86 w 309"/>
              <a:gd name="T79" fmla="*/ 326 h 354"/>
              <a:gd name="T80" fmla="*/ 103 w 309"/>
              <a:gd name="T81" fmla="*/ 329 h 354"/>
              <a:gd name="T82" fmla="*/ 122 w 309"/>
              <a:gd name="T83" fmla="*/ 332 h 354"/>
              <a:gd name="T84" fmla="*/ 136 w 309"/>
              <a:gd name="T85" fmla="*/ 321 h 354"/>
              <a:gd name="T86" fmla="*/ 145 w 309"/>
              <a:gd name="T87" fmla="*/ 337 h 354"/>
              <a:gd name="T88" fmla="*/ 156 w 309"/>
              <a:gd name="T89" fmla="*/ 346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9"/>
              <a:gd name="T136" fmla="*/ 0 h 354"/>
              <a:gd name="T137" fmla="*/ 309 w 309"/>
              <a:gd name="T138" fmla="*/ 354 h 3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9" h="354">
                <a:moveTo>
                  <a:pt x="159" y="351"/>
                </a:moveTo>
                <a:lnTo>
                  <a:pt x="164" y="354"/>
                </a:lnTo>
                <a:lnTo>
                  <a:pt x="181" y="349"/>
                </a:lnTo>
                <a:lnTo>
                  <a:pt x="181" y="343"/>
                </a:lnTo>
                <a:lnTo>
                  <a:pt x="184" y="337"/>
                </a:lnTo>
                <a:lnTo>
                  <a:pt x="187" y="335"/>
                </a:lnTo>
                <a:lnTo>
                  <a:pt x="189" y="335"/>
                </a:lnTo>
                <a:lnTo>
                  <a:pt x="189" y="332"/>
                </a:lnTo>
                <a:lnTo>
                  <a:pt x="189" y="323"/>
                </a:lnTo>
                <a:lnTo>
                  <a:pt x="187" y="318"/>
                </a:lnTo>
                <a:lnTo>
                  <a:pt x="198" y="296"/>
                </a:lnTo>
                <a:lnTo>
                  <a:pt x="203" y="296"/>
                </a:lnTo>
                <a:lnTo>
                  <a:pt x="209" y="298"/>
                </a:lnTo>
                <a:lnTo>
                  <a:pt x="209" y="304"/>
                </a:lnTo>
                <a:lnTo>
                  <a:pt x="209" y="307"/>
                </a:lnTo>
                <a:lnTo>
                  <a:pt x="212" y="307"/>
                </a:lnTo>
                <a:lnTo>
                  <a:pt x="214" y="301"/>
                </a:lnTo>
                <a:lnTo>
                  <a:pt x="220" y="301"/>
                </a:lnTo>
                <a:lnTo>
                  <a:pt x="217" y="290"/>
                </a:lnTo>
                <a:lnTo>
                  <a:pt x="220" y="284"/>
                </a:lnTo>
                <a:lnTo>
                  <a:pt x="220" y="282"/>
                </a:lnTo>
                <a:lnTo>
                  <a:pt x="220" y="279"/>
                </a:lnTo>
                <a:lnTo>
                  <a:pt x="226" y="270"/>
                </a:lnTo>
                <a:lnTo>
                  <a:pt x="228" y="268"/>
                </a:lnTo>
                <a:lnTo>
                  <a:pt x="234" y="268"/>
                </a:lnTo>
                <a:lnTo>
                  <a:pt x="234" y="262"/>
                </a:lnTo>
                <a:lnTo>
                  <a:pt x="240" y="256"/>
                </a:lnTo>
                <a:lnTo>
                  <a:pt x="242" y="254"/>
                </a:lnTo>
                <a:lnTo>
                  <a:pt x="245" y="256"/>
                </a:lnTo>
                <a:lnTo>
                  <a:pt x="251" y="262"/>
                </a:lnTo>
                <a:lnTo>
                  <a:pt x="254" y="259"/>
                </a:lnTo>
                <a:lnTo>
                  <a:pt x="262" y="254"/>
                </a:lnTo>
                <a:lnTo>
                  <a:pt x="270" y="243"/>
                </a:lnTo>
                <a:lnTo>
                  <a:pt x="276" y="240"/>
                </a:lnTo>
                <a:lnTo>
                  <a:pt x="284" y="234"/>
                </a:lnTo>
                <a:lnTo>
                  <a:pt x="287" y="226"/>
                </a:lnTo>
                <a:lnTo>
                  <a:pt x="284" y="220"/>
                </a:lnTo>
                <a:lnTo>
                  <a:pt x="287" y="215"/>
                </a:lnTo>
                <a:lnTo>
                  <a:pt x="290" y="206"/>
                </a:lnTo>
                <a:lnTo>
                  <a:pt x="293" y="206"/>
                </a:lnTo>
                <a:lnTo>
                  <a:pt x="293" y="190"/>
                </a:lnTo>
                <a:lnTo>
                  <a:pt x="298" y="178"/>
                </a:lnTo>
                <a:lnTo>
                  <a:pt x="304" y="167"/>
                </a:lnTo>
                <a:lnTo>
                  <a:pt x="304" y="164"/>
                </a:lnTo>
                <a:lnTo>
                  <a:pt x="304" y="159"/>
                </a:lnTo>
                <a:lnTo>
                  <a:pt x="304" y="153"/>
                </a:lnTo>
                <a:lnTo>
                  <a:pt x="304" y="150"/>
                </a:lnTo>
                <a:lnTo>
                  <a:pt x="301" y="142"/>
                </a:lnTo>
                <a:lnTo>
                  <a:pt x="298" y="139"/>
                </a:lnTo>
                <a:lnTo>
                  <a:pt x="301" y="137"/>
                </a:lnTo>
                <a:lnTo>
                  <a:pt x="304" y="134"/>
                </a:lnTo>
                <a:lnTo>
                  <a:pt x="309" y="134"/>
                </a:lnTo>
                <a:lnTo>
                  <a:pt x="309" y="0"/>
                </a:lnTo>
                <a:lnTo>
                  <a:pt x="290" y="8"/>
                </a:lnTo>
                <a:lnTo>
                  <a:pt x="281" y="14"/>
                </a:lnTo>
                <a:lnTo>
                  <a:pt x="265" y="19"/>
                </a:lnTo>
                <a:lnTo>
                  <a:pt x="248" y="28"/>
                </a:lnTo>
                <a:lnTo>
                  <a:pt x="237" y="39"/>
                </a:lnTo>
                <a:lnTo>
                  <a:pt x="231" y="44"/>
                </a:lnTo>
                <a:lnTo>
                  <a:pt x="223" y="50"/>
                </a:lnTo>
                <a:lnTo>
                  <a:pt x="220" y="50"/>
                </a:lnTo>
                <a:lnTo>
                  <a:pt x="217" y="47"/>
                </a:lnTo>
                <a:lnTo>
                  <a:pt x="214" y="50"/>
                </a:lnTo>
                <a:lnTo>
                  <a:pt x="212" y="50"/>
                </a:lnTo>
                <a:lnTo>
                  <a:pt x="206" y="50"/>
                </a:lnTo>
                <a:lnTo>
                  <a:pt x="201" y="47"/>
                </a:lnTo>
                <a:lnTo>
                  <a:pt x="189" y="50"/>
                </a:lnTo>
                <a:lnTo>
                  <a:pt x="184" y="56"/>
                </a:lnTo>
                <a:lnTo>
                  <a:pt x="175" y="56"/>
                </a:lnTo>
                <a:lnTo>
                  <a:pt x="173" y="58"/>
                </a:lnTo>
                <a:lnTo>
                  <a:pt x="170" y="61"/>
                </a:lnTo>
                <a:lnTo>
                  <a:pt x="156" y="53"/>
                </a:lnTo>
                <a:lnTo>
                  <a:pt x="153" y="50"/>
                </a:lnTo>
                <a:lnTo>
                  <a:pt x="153" y="53"/>
                </a:lnTo>
                <a:lnTo>
                  <a:pt x="159" y="56"/>
                </a:lnTo>
                <a:lnTo>
                  <a:pt x="153" y="53"/>
                </a:lnTo>
                <a:lnTo>
                  <a:pt x="150" y="53"/>
                </a:lnTo>
                <a:lnTo>
                  <a:pt x="148" y="53"/>
                </a:lnTo>
                <a:lnTo>
                  <a:pt x="145" y="50"/>
                </a:lnTo>
                <a:lnTo>
                  <a:pt x="139" y="56"/>
                </a:lnTo>
                <a:lnTo>
                  <a:pt x="136" y="56"/>
                </a:lnTo>
                <a:lnTo>
                  <a:pt x="134" y="53"/>
                </a:lnTo>
                <a:lnTo>
                  <a:pt x="134" y="56"/>
                </a:lnTo>
                <a:lnTo>
                  <a:pt x="131" y="53"/>
                </a:lnTo>
                <a:lnTo>
                  <a:pt x="125" y="53"/>
                </a:lnTo>
                <a:lnTo>
                  <a:pt x="134" y="53"/>
                </a:lnTo>
                <a:lnTo>
                  <a:pt x="134" y="50"/>
                </a:lnTo>
                <a:lnTo>
                  <a:pt x="153" y="47"/>
                </a:lnTo>
                <a:lnTo>
                  <a:pt x="153" y="44"/>
                </a:lnTo>
                <a:lnTo>
                  <a:pt x="150" y="44"/>
                </a:lnTo>
                <a:lnTo>
                  <a:pt x="145" y="44"/>
                </a:lnTo>
                <a:lnTo>
                  <a:pt x="145" y="42"/>
                </a:lnTo>
                <a:lnTo>
                  <a:pt x="142" y="39"/>
                </a:lnTo>
                <a:lnTo>
                  <a:pt x="142" y="44"/>
                </a:lnTo>
                <a:lnTo>
                  <a:pt x="139" y="44"/>
                </a:lnTo>
                <a:lnTo>
                  <a:pt x="136" y="47"/>
                </a:lnTo>
                <a:lnTo>
                  <a:pt x="131" y="44"/>
                </a:lnTo>
                <a:lnTo>
                  <a:pt x="125" y="39"/>
                </a:lnTo>
                <a:lnTo>
                  <a:pt x="114" y="33"/>
                </a:lnTo>
                <a:lnTo>
                  <a:pt x="108" y="28"/>
                </a:lnTo>
                <a:lnTo>
                  <a:pt x="106" y="28"/>
                </a:lnTo>
                <a:lnTo>
                  <a:pt x="103" y="28"/>
                </a:lnTo>
                <a:lnTo>
                  <a:pt x="97" y="28"/>
                </a:lnTo>
                <a:lnTo>
                  <a:pt x="97" y="25"/>
                </a:lnTo>
                <a:lnTo>
                  <a:pt x="0" y="31"/>
                </a:lnTo>
                <a:lnTo>
                  <a:pt x="0" y="284"/>
                </a:lnTo>
                <a:lnTo>
                  <a:pt x="2" y="282"/>
                </a:lnTo>
                <a:lnTo>
                  <a:pt x="11" y="284"/>
                </a:lnTo>
                <a:lnTo>
                  <a:pt x="16" y="290"/>
                </a:lnTo>
                <a:lnTo>
                  <a:pt x="28" y="284"/>
                </a:lnTo>
                <a:lnTo>
                  <a:pt x="30" y="287"/>
                </a:lnTo>
                <a:lnTo>
                  <a:pt x="36" y="296"/>
                </a:lnTo>
                <a:lnTo>
                  <a:pt x="44" y="312"/>
                </a:lnTo>
                <a:lnTo>
                  <a:pt x="47" y="315"/>
                </a:lnTo>
                <a:lnTo>
                  <a:pt x="55" y="315"/>
                </a:lnTo>
                <a:lnTo>
                  <a:pt x="64" y="318"/>
                </a:lnTo>
                <a:lnTo>
                  <a:pt x="69" y="318"/>
                </a:lnTo>
                <a:lnTo>
                  <a:pt x="69" y="323"/>
                </a:lnTo>
                <a:lnTo>
                  <a:pt x="83" y="332"/>
                </a:lnTo>
                <a:lnTo>
                  <a:pt x="86" y="326"/>
                </a:lnTo>
                <a:lnTo>
                  <a:pt x="92" y="326"/>
                </a:lnTo>
                <a:lnTo>
                  <a:pt x="95" y="323"/>
                </a:lnTo>
                <a:lnTo>
                  <a:pt x="103" y="329"/>
                </a:lnTo>
                <a:lnTo>
                  <a:pt x="108" y="335"/>
                </a:lnTo>
                <a:lnTo>
                  <a:pt x="114" y="335"/>
                </a:lnTo>
                <a:lnTo>
                  <a:pt x="122" y="332"/>
                </a:lnTo>
                <a:lnTo>
                  <a:pt x="125" y="329"/>
                </a:lnTo>
                <a:lnTo>
                  <a:pt x="131" y="323"/>
                </a:lnTo>
                <a:lnTo>
                  <a:pt x="136" y="321"/>
                </a:lnTo>
                <a:lnTo>
                  <a:pt x="139" y="321"/>
                </a:lnTo>
                <a:lnTo>
                  <a:pt x="142" y="329"/>
                </a:lnTo>
                <a:lnTo>
                  <a:pt x="145" y="337"/>
                </a:lnTo>
                <a:lnTo>
                  <a:pt x="148" y="337"/>
                </a:lnTo>
                <a:lnTo>
                  <a:pt x="153" y="340"/>
                </a:lnTo>
                <a:lnTo>
                  <a:pt x="156" y="346"/>
                </a:lnTo>
                <a:lnTo>
                  <a:pt x="159" y="351"/>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60" name="Freeform 190">
            <a:extLst>
              <a:ext uri="{FF2B5EF4-FFF2-40B4-BE49-F238E27FC236}">
                <a16:creationId xmlns:a16="http://schemas.microsoft.com/office/drawing/2014/main" xmlns="" id="{17CAE93E-B423-43A3-B389-651B074E07FF}"/>
              </a:ext>
            </a:extLst>
          </p:cNvPr>
          <p:cNvSpPr>
            <a:spLocks/>
          </p:cNvSpPr>
          <p:nvPr/>
        </p:nvSpPr>
        <p:spPr bwMode="auto">
          <a:xfrm>
            <a:off x="20765122" y="5205125"/>
            <a:ext cx="1230246" cy="714564"/>
          </a:xfrm>
          <a:custGeom>
            <a:avLst/>
            <a:gdLst>
              <a:gd name="T0" fmla="*/ 419 w 419"/>
              <a:gd name="T1" fmla="*/ 89 h 251"/>
              <a:gd name="T2" fmla="*/ 416 w 419"/>
              <a:gd name="T3" fmla="*/ 86 h 251"/>
              <a:gd name="T4" fmla="*/ 411 w 419"/>
              <a:gd name="T5" fmla="*/ 81 h 251"/>
              <a:gd name="T6" fmla="*/ 399 w 419"/>
              <a:gd name="T7" fmla="*/ 75 h 251"/>
              <a:gd name="T8" fmla="*/ 394 w 419"/>
              <a:gd name="T9" fmla="*/ 67 h 251"/>
              <a:gd name="T10" fmla="*/ 394 w 419"/>
              <a:gd name="T11" fmla="*/ 58 h 251"/>
              <a:gd name="T12" fmla="*/ 394 w 419"/>
              <a:gd name="T13" fmla="*/ 47 h 251"/>
              <a:gd name="T14" fmla="*/ 391 w 419"/>
              <a:gd name="T15" fmla="*/ 44 h 251"/>
              <a:gd name="T16" fmla="*/ 391 w 419"/>
              <a:gd name="T17" fmla="*/ 42 h 251"/>
              <a:gd name="T18" fmla="*/ 380 w 419"/>
              <a:gd name="T19" fmla="*/ 39 h 251"/>
              <a:gd name="T20" fmla="*/ 377 w 419"/>
              <a:gd name="T21" fmla="*/ 30 h 251"/>
              <a:gd name="T22" fmla="*/ 369 w 419"/>
              <a:gd name="T23" fmla="*/ 25 h 251"/>
              <a:gd name="T24" fmla="*/ 53 w 419"/>
              <a:gd name="T25" fmla="*/ 25 h 251"/>
              <a:gd name="T26" fmla="*/ 53 w 419"/>
              <a:gd name="T27" fmla="*/ 0 h 251"/>
              <a:gd name="T28" fmla="*/ 37 w 419"/>
              <a:gd name="T29" fmla="*/ 8 h 251"/>
              <a:gd name="T30" fmla="*/ 31 w 419"/>
              <a:gd name="T31" fmla="*/ 11 h 251"/>
              <a:gd name="T32" fmla="*/ 31 w 419"/>
              <a:gd name="T33" fmla="*/ 8 h 251"/>
              <a:gd name="T34" fmla="*/ 34 w 419"/>
              <a:gd name="T35" fmla="*/ 8 h 251"/>
              <a:gd name="T36" fmla="*/ 31 w 419"/>
              <a:gd name="T37" fmla="*/ 8 h 251"/>
              <a:gd name="T38" fmla="*/ 28 w 419"/>
              <a:gd name="T39" fmla="*/ 11 h 251"/>
              <a:gd name="T40" fmla="*/ 25 w 419"/>
              <a:gd name="T41" fmla="*/ 14 h 251"/>
              <a:gd name="T42" fmla="*/ 17 w 419"/>
              <a:gd name="T43" fmla="*/ 19 h 251"/>
              <a:gd name="T44" fmla="*/ 3 w 419"/>
              <a:gd name="T45" fmla="*/ 25 h 251"/>
              <a:gd name="T46" fmla="*/ 0 w 419"/>
              <a:gd name="T47" fmla="*/ 25 h 251"/>
              <a:gd name="T48" fmla="*/ 0 w 419"/>
              <a:gd name="T49" fmla="*/ 159 h 251"/>
              <a:gd name="T50" fmla="*/ 0 w 419"/>
              <a:gd name="T51" fmla="*/ 251 h 251"/>
              <a:gd name="T52" fmla="*/ 76 w 419"/>
              <a:gd name="T53" fmla="*/ 251 h 251"/>
              <a:gd name="T54" fmla="*/ 341 w 419"/>
              <a:gd name="T55" fmla="*/ 251 h 251"/>
              <a:gd name="T56" fmla="*/ 344 w 419"/>
              <a:gd name="T57" fmla="*/ 245 h 251"/>
              <a:gd name="T58" fmla="*/ 346 w 419"/>
              <a:gd name="T59" fmla="*/ 240 h 251"/>
              <a:gd name="T60" fmla="*/ 352 w 419"/>
              <a:gd name="T61" fmla="*/ 237 h 251"/>
              <a:gd name="T62" fmla="*/ 358 w 419"/>
              <a:gd name="T63" fmla="*/ 237 h 251"/>
              <a:gd name="T64" fmla="*/ 369 w 419"/>
              <a:gd name="T65" fmla="*/ 240 h 251"/>
              <a:gd name="T66" fmla="*/ 374 w 419"/>
              <a:gd name="T67" fmla="*/ 237 h 251"/>
              <a:gd name="T68" fmla="*/ 380 w 419"/>
              <a:gd name="T69" fmla="*/ 234 h 251"/>
              <a:gd name="T70" fmla="*/ 385 w 419"/>
              <a:gd name="T71" fmla="*/ 234 h 251"/>
              <a:gd name="T72" fmla="*/ 388 w 419"/>
              <a:gd name="T73" fmla="*/ 231 h 251"/>
              <a:gd name="T74" fmla="*/ 388 w 419"/>
              <a:gd name="T75" fmla="*/ 228 h 251"/>
              <a:gd name="T76" fmla="*/ 391 w 419"/>
              <a:gd name="T77" fmla="*/ 223 h 251"/>
              <a:gd name="T78" fmla="*/ 397 w 419"/>
              <a:gd name="T79" fmla="*/ 220 h 251"/>
              <a:gd name="T80" fmla="*/ 416 w 419"/>
              <a:gd name="T81" fmla="*/ 206 h 251"/>
              <a:gd name="T82" fmla="*/ 411 w 419"/>
              <a:gd name="T83" fmla="*/ 201 h 251"/>
              <a:gd name="T84" fmla="*/ 405 w 419"/>
              <a:gd name="T85" fmla="*/ 192 h 251"/>
              <a:gd name="T86" fmla="*/ 399 w 419"/>
              <a:gd name="T87" fmla="*/ 187 h 251"/>
              <a:gd name="T88" fmla="*/ 394 w 419"/>
              <a:gd name="T89" fmla="*/ 178 h 251"/>
              <a:gd name="T90" fmla="*/ 391 w 419"/>
              <a:gd name="T91" fmla="*/ 173 h 251"/>
              <a:gd name="T92" fmla="*/ 391 w 419"/>
              <a:gd name="T93" fmla="*/ 167 h 251"/>
              <a:gd name="T94" fmla="*/ 385 w 419"/>
              <a:gd name="T95" fmla="*/ 164 h 251"/>
              <a:gd name="T96" fmla="*/ 383 w 419"/>
              <a:gd name="T97" fmla="*/ 156 h 251"/>
              <a:gd name="T98" fmla="*/ 385 w 419"/>
              <a:gd name="T99" fmla="*/ 148 h 251"/>
              <a:gd name="T100" fmla="*/ 388 w 419"/>
              <a:gd name="T101" fmla="*/ 145 h 251"/>
              <a:gd name="T102" fmla="*/ 394 w 419"/>
              <a:gd name="T103" fmla="*/ 136 h 251"/>
              <a:gd name="T104" fmla="*/ 391 w 419"/>
              <a:gd name="T105" fmla="*/ 131 h 251"/>
              <a:gd name="T106" fmla="*/ 388 w 419"/>
              <a:gd name="T107" fmla="*/ 128 h 251"/>
              <a:gd name="T108" fmla="*/ 388 w 419"/>
              <a:gd name="T109" fmla="*/ 122 h 251"/>
              <a:gd name="T110" fmla="*/ 397 w 419"/>
              <a:gd name="T111" fmla="*/ 120 h 251"/>
              <a:gd name="T112" fmla="*/ 405 w 419"/>
              <a:gd name="T113" fmla="*/ 109 h 251"/>
              <a:gd name="T114" fmla="*/ 411 w 419"/>
              <a:gd name="T115" fmla="*/ 95 h 251"/>
              <a:gd name="T116" fmla="*/ 419 w 419"/>
              <a:gd name="T117" fmla="*/ 89 h 2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9"/>
              <a:gd name="T178" fmla="*/ 0 h 251"/>
              <a:gd name="T179" fmla="*/ 419 w 419"/>
              <a:gd name="T180" fmla="*/ 251 h 2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9" h="251">
                <a:moveTo>
                  <a:pt x="419" y="89"/>
                </a:moveTo>
                <a:lnTo>
                  <a:pt x="416" y="86"/>
                </a:lnTo>
                <a:lnTo>
                  <a:pt x="411" y="81"/>
                </a:lnTo>
                <a:lnTo>
                  <a:pt x="399" y="75"/>
                </a:lnTo>
                <a:lnTo>
                  <a:pt x="394" y="67"/>
                </a:lnTo>
                <a:lnTo>
                  <a:pt x="394" y="58"/>
                </a:lnTo>
                <a:lnTo>
                  <a:pt x="394" y="47"/>
                </a:lnTo>
                <a:lnTo>
                  <a:pt x="391" y="44"/>
                </a:lnTo>
                <a:lnTo>
                  <a:pt x="391" y="42"/>
                </a:lnTo>
                <a:lnTo>
                  <a:pt x="380" y="39"/>
                </a:lnTo>
                <a:lnTo>
                  <a:pt x="377" y="30"/>
                </a:lnTo>
                <a:lnTo>
                  <a:pt x="369" y="25"/>
                </a:lnTo>
                <a:lnTo>
                  <a:pt x="53" y="25"/>
                </a:lnTo>
                <a:lnTo>
                  <a:pt x="53" y="0"/>
                </a:lnTo>
                <a:lnTo>
                  <a:pt x="37" y="8"/>
                </a:lnTo>
                <a:lnTo>
                  <a:pt x="31" y="11"/>
                </a:lnTo>
                <a:lnTo>
                  <a:pt x="31" y="8"/>
                </a:lnTo>
                <a:lnTo>
                  <a:pt x="34" y="8"/>
                </a:lnTo>
                <a:lnTo>
                  <a:pt x="31" y="8"/>
                </a:lnTo>
                <a:lnTo>
                  <a:pt x="28" y="11"/>
                </a:lnTo>
                <a:lnTo>
                  <a:pt x="25" y="14"/>
                </a:lnTo>
                <a:lnTo>
                  <a:pt x="17" y="19"/>
                </a:lnTo>
                <a:lnTo>
                  <a:pt x="3" y="25"/>
                </a:lnTo>
                <a:lnTo>
                  <a:pt x="0" y="25"/>
                </a:lnTo>
                <a:lnTo>
                  <a:pt x="0" y="159"/>
                </a:lnTo>
                <a:lnTo>
                  <a:pt x="0" y="251"/>
                </a:lnTo>
                <a:lnTo>
                  <a:pt x="76" y="251"/>
                </a:lnTo>
                <a:lnTo>
                  <a:pt x="341" y="251"/>
                </a:lnTo>
                <a:lnTo>
                  <a:pt x="344" y="245"/>
                </a:lnTo>
                <a:lnTo>
                  <a:pt x="346" y="240"/>
                </a:lnTo>
                <a:lnTo>
                  <a:pt x="352" y="237"/>
                </a:lnTo>
                <a:lnTo>
                  <a:pt x="358" y="237"/>
                </a:lnTo>
                <a:lnTo>
                  <a:pt x="369" y="240"/>
                </a:lnTo>
                <a:lnTo>
                  <a:pt x="374" y="237"/>
                </a:lnTo>
                <a:lnTo>
                  <a:pt x="380" y="234"/>
                </a:lnTo>
                <a:lnTo>
                  <a:pt x="385" y="234"/>
                </a:lnTo>
                <a:lnTo>
                  <a:pt x="388" y="231"/>
                </a:lnTo>
                <a:lnTo>
                  <a:pt x="388" y="228"/>
                </a:lnTo>
                <a:lnTo>
                  <a:pt x="391" y="223"/>
                </a:lnTo>
                <a:lnTo>
                  <a:pt x="397" y="220"/>
                </a:lnTo>
                <a:lnTo>
                  <a:pt x="416" y="206"/>
                </a:lnTo>
                <a:lnTo>
                  <a:pt x="411" y="201"/>
                </a:lnTo>
                <a:lnTo>
                  <a:pt x="405" y="192"/>
                </a:lnTo>
                <a:lnTo>
                  <a:pt x="399" y="187"/>
                </a:lnTo>
                <a:lnTo>
                  <a:pt x="394" y="178"/>
                </a:lnTo>
                <a:lnTo>
                  <a:pt x="391" y="173"/>
                </a:lnTo>
                <a:lnTo>
                  <a:pt x="391" y="167"/>
                </a:lnTo>
                <a:lnTo>
                  <a:pt x="385" y="164"/>
                </a:lnTo>
                <a:lnTo>
                  <a:pt x="383" y="156"/>
                </a:lnTo>
                <a:lnTo>
                  <a:pt x="385" y="148"/>
                </a:lnTo>
                <a:lnTo>
                  <a:pt x="388" y="145"/>
                </a:lnTo>
                <a:lnTo>
                  <a:pt x="394" y="136"/>
                </a:lnTo>
                <a:lnTo>
                  <a:pt x="391" y="131"/>
                </a:lnTo>
                <a:lnTo>
                  <a:pt x="388" y="128"/>
                </a:lnTo>
                <a:lnTo>
                  <a:pt x="388" y="122"/>
                </a:lnTo>
                <a:lnTo>
                  <a:pt x="397" y="120"/>
                </a:lnTo>
                <a:lnTo>
                  <a:pt x="405" y="109"/>
                </a:lnTo>
                <a:lnTo>
                  <a:pt x="411" y="95"/>
                </a:lnTo>
                <a:lnTo>
                  <a:pt x="419" y="89"/>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61" name="Freeform 192">
            <a:extLst>
              <a:ext uri="{FF2B5EF4-FFF2-40B4-BE49-F238E27FC236}">
                <a16:creationId xmlns:a16="http://schemas.microsoft.com/office/drawing/2014/main" xmlns="" id="{7A297E23-7FF8-4D64-B29C-F9D64B9B3933}"/>
              </a:ext>
            </a:extLst>
          </p:cNvPr>
          <p:cNvSpPr>
            <a:spLocks/>
          </p:cNvSpPr>
          <p:nvPr/>
        </p:nvSpPr>
        <p:spPr bwMode="auto">
          <a:xfrm>
            <a:off x="20988270" y="5919689"/>
            <a:ext cx="924886" cy="492510"/>
          </a:xfrm>
          <a:custGeom>
            <a:avLst/>
            <a:gdLst>
              <a:gd name="T0" fmla="*/ 265 w 315"/>
              <a:gd name="T1" fmla="*/ 14 h 173"/>
              <a:gd name="T2" fmla="*/ 36 w 315"/>
              <a:gd name="T3" fmla="*/ 25 h 173"/>
              <a:gd name="T4" fmla="*/ 72 w 315"/>
              <a:gd name="T5" fmla="*/ 17 h 173"/>
              <a:gd name="T6" fmla="*/ 89 w 315"/>
              <a:gd name="T7" fmla="*/ 3 h 173"/>
              <a:gd name="T8" fmla="*/ 117 w 315"/>
              <a:gd name="T9" fmla="*/ 8 h 173"/>
              <a:gd name="T10" fmla="*/ 125 w 315"/>
              <a:gd name="T11" fmla="*/ 28 h 173"/>
              <a:gd name="T12" fmla="*/ 142 w 315"/>
              <a:gd name="T13" fmla="*/ 58 h 173"/>
              <a:gd name="T14" fmla="*/ 178 w 315"/>
              <a:gd name="T15" fmla="*/ 72 h 173"/>
              <a:gd name="T16" fmla="*/ 167 w 315"/>
              <a:gd name="T17" fmla="*/ 106 h 173"/>
              <a:gd name="T18" fmla="*/ 162 w 315"/>
              <a:gd name="T19" fmla="*/ 131 h 173"/>
              <a:gd name="T20" fmla="*/ 173 w 315"/>
              <a:gd name="T21" fmla="*/ 125 h 173"/>
              <a:gd name="T22" fmla="*/ 189 w 315"/>
              <a:gd name="T23" fmla="*/ 139 h 173"/>
              <a:gd name="T24" fmla="*/ 195 w 315"/>
              <a:gd name="T25" fmla="*/ 142 h 173"/>
              <a:gd name="T26" fmla="*/ 215 w 315"/>
              <a:gd name="T27" fmla="*/ 153 h 173"/>
              <a:gd name="T28" fmla="*/ 226 w 315"/>
              <a:gd name="T29" fmla="*/ 162 h 173"/>
              <a:gd name="T30" fmla="*/ 223 w 315"/>
              <a:gd name="T31" fmla="*/ 136 h 173"/>
              <a:gd name="T32" fmla="*/ 201 w 315"/>
              <a:gd name="T33" fmla="*/ 120 h 173"/>
              <a:gd name="T34" fmla="*/ 203 w 315"/>
              <a:gd name="T35" fmla="*/ 117 h 173"/>
              <a:gd name="T36" fmla="*/ 223 w 315"/>
              <a:gd name="T37" fmla="*/ 128 h 173"/>
              <a:gd name="T38" fmla="*/ 212 w 315"/>
              <a:gd name="T39" fmla="*/ 95 h 173"/>
              <a:gd name="T40" fmla="*/ 212 w 315"/>
              <a:gd name="T41" fmla="*/ 83 h 173"/>
              <a:gd name="T42" fmla="*/ 212 w 315"/>
              <a:gd name="T43" fmla="*/ 72 h 173"/>
              <a:gd name="T44" fmla="*/ 209 w 315"/>
              <a:gd name="T45" fmla="*/ 61 h 173"/>
              <a:gd name="T46" fmla="*/ 215 w 315"/>
              <a:gd name="T47" fmla="*/ 61 h 173"/>
              <a:gd name="T48" fmla="*/ 215 w 315"/>
              <a:gd name="T49" fmla="*/ 53 h 173"/>
              <a:gd name="T50" fmla="*/ 209 w 315"/>
              <a:gd name="T51" fmla="*/ 42 h 173"/>
              <a:gd name="T52" fmla="*/ 217 w 315"/>
              <a:gd name="T53" fmla="*/ 42 h 173"/>
              <a:gd name="T54" fmla="*/ 223 w 315"/>
              <a:gd name="T55" fmla="*/ 36 h 173"/>
              <a:gd name="T56" fmla="*/ 226 w 315"/>
              <a:gd name="T57" fmla="*/ 30 h 173"/>
              <a:gd name="T58" fmla="*/ 231 w 315"/>
              <a:gd name="T59" fmla="*/ 33 h 173"/>
              <a:gd name="T60" fmla="*/ 245 w 315"/>
              <a:gd name="T61" fmla="*/ 25 h 173"/>
              <a:gd name="T62" fmla="*/ 251 w 315"/>
              <a:gd name="T63" fmla="*/ 19 h 173"/>
              <a:gd name="T64" fmla="*/ 256 w 315"/>
              <a:gd name="T65" fmla="*/ 19 h 173"/>
              <a:gd name="T66" fmla="*/ 254 w 315"/>
              <a:gd name="T67" fmla="*/ 30 h 173"/>
              <a:gd name="T68" fmla="*/ 240 w 315"/>
              <a:gd name="T69" fmla="*/ 36 h 173"/>
              <a:gd name="T70" fmla="*/ 237 w 315"/>
              <a:gd name="T71" fmla="*/ 58 h 173"/>
              <a:gd name="T72" fmla="*/ 237 w 315"/>
              <a:gd name="T73" fmla="*/ 67 h 173"/>
              <a:gd name="T74" fmla="*/ 229 w 315"/>
              <a:gd name="T75" fmla="*/ 67 h 173"/>
              <a:gd name="T76" fmla="*/ 234 w 315"/>
              <a:gd name="T77" fmla="*/ 72 h 173"/>
              <a:gd name="T78" fmla="*/ 240 w 315"/>
              <a:gd name="T79" fmla="*/ 83 h 173"/>
              <a:gd name="T80" fmla="*/ 234 w 315"/>
              <a:gd name="T81" fmla="*/ 89 h 173"/>
              <a:gd name="T82" fmla="*/ 229 w 315"/>
              <a:gd name="T83" fmla="*/ 92 h 173"/>
              <a:gd name="T84" fmla="*/ 231 w 315"/>
              <a:gd name="T85" fmla="*/ 92 h 173"/>
              <a:gd name="T86" fmla="*/ 237 w 315"/>
              <a:gd name="T87" fmla="*/ 100 h 173"/>
              <a:gd name="T88" fmla="*/ 248 w 315"/>
              <a:gd name="T89" fmla="*/ 109 h 173"/>
              <a:gd name="T90" fmla="*/ 237 w 315"/>
              <a:gd name="T91" fmla="*/ 109 h 173"/>
              <a:gd name="T92" fmla="*/ 229 w 315"/>
              <a:gd name="T93" fmla="*/ 111 h 173"/>
              <a:gd name="T94" fmla="*/ 231 w 315"/>
              <a:gd name="T95" fmla="*/ 123 h 173"/>
              <a:gd name="T96" fmla="*/ 234 w 315"/>
              <a:gd name="T97" fmla="*/ 136 h 173"/>
              <a:gd name="T98" fmla="*/ 245 w 315"/>
              <a:gd name="T99" fmla="*/ 145 h 173"/>
              <a:gd name="T100" fmla="*/ 254 w 315"/>
              <a:gd name="T101" fmla="*/ 134 h 173"/>
              <a:gd name="T102" fmla="*/ 262 w 315"/>
              <a:gd name="T103" fmla="*/ 128 h 173"/>
              <a:gd name="T104" fmla="*/ 254 w 315"/>
              <a:gd name="T105" fmla="*/ 153 h 173"/>
              <a:gd name="T106" fmla="*/ 259 w 315"/>
              <a:gd name="T107" fmla="*/ 159 h 173"/>
              <a:gd name="T108" fmla="*/ 262 w 315"/>
              <a:gd name="T109" fmla="*/ 162 h 173"/>
              <a:gd name="T110" fmla="*/ 262 w 315"/>
              <a:gd name="T111" fmla="*/ 173 h 173"/>
              <a:gd name="T112" fmla="*/ 295 w 315"/>
              <a:gd name="T113" fmla="*/ 159 h 173"/>
              <a:gd name="T114" fmla="*/ 307 w 315"/>
              <a:gd name="T115" fmla="*/ 145 h 173"/>
              <a:gd name="T116" fmla="*/ 309 w 315"/>
              <a:gd name="T117" fmla="*/ 128 h 173"/>
              <a:gd name="T118" fmla="*/ 315 w 315"/>
              <a:gd name="T119" fmla="*/ 123 h 1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5"/>
              <a:gd name="T181" fmla="*/ 0 h 173"/>
              <a:gd name="T182" fmla="*/ 315 w 315"/>
              <a:gd name="T183" fmla="*/ 173 h 1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5" h="173">
                <a:moveTo>
                  <a:pt x="315" y="123"/>
                </a:moveTo>
                <a:lnTo>
                  <a:pt x="270" y="123"/>
                </a:lnTo>
                <a:lnTo>
                  <a:pt x="270" y="114"/>
                </a:lnTo>
                <a:lnTo>
                  <a:pt x="270" y="86"/>
                </a:lnTo>
                <a:lnTo>
                  <a:pt x="268" y="28"/>
                </a:lnTo>
                <a:lnTo>
                  <a:pt x="265" y="14"/>
                </a:lnTo>
                <a:lnTo>
                  <a:pt x="265" y="0"/>
                </a:lnTo>
                <a:lnTo>
                  <a:pt x="0" y="0"/>
                </a:lnTo>
                <a:lnTo>
                  <a:pt x="0" y="50"/>
                </a:lnTo>
                <a:lnTo>
                  <a:pt x="22" y="28"/>
                </a:lnTo>
                <a:lnTo>
                  <a:pt x="30" y="22"/>
                </a:lnTo>
                <a:lnTo>
                  <a:pt x="36" y="25"/>
                </a:lnTo>
                <a:lnTo>
                  <a:pt x="44" y="17"/>
                </a:lnTo>
                <a:lnTo>
                  <a:pt x="50" y="8"/>
                </a:lnTo>
                <a:lnTo>
                  <a:pt x="56" y="14"/>
                </a:lnTo>
                <a:lnTo>
                  <a:pt x="58" y="17"/>
                </a:lnTo>
                <a:lnTo>
                  <a:pt x="64" y="17"/>
                </a:lnTo>
                <a:lnTo>
                  <a:pt x="72" y="17"/>
                </a:lnTo>
                <a:lnTo>
                  <a:pt x="75" y="17"/>
                </a:lnTo>
                <a:lnTo>
                  <a:pt x="75" y="14"/>
                </a:lnTo>
                <a:lnTo>
                  <a:pt x="72" y="11"/>
                </a:lnTo>
                <a:lnTo>
                  <a:pt x="81" y="8"/>
                </a:lnTo>
                <a:lnTo>
                  <a:pt x="86" y="8"/>
                </a:lnTo>
                <a:lnTo>
                  <a:pt x="89" y="3"/>
                </a:lnTo>
                <a:lnTo>
                  <a:pt x="92" y="3"/>
                </a:lnTo>
                <a:lnTo>
                  <a:pt x="97" y="3"/>
                </a:lnTo>
                <a:lnTo>
                  <a:pt x="103" y="5"/>
                </a:lnTo>
                <a:lnTo>
                  <a:pt x="109" y="11"/>
                </a:lnTo>
                <a:lnTo>
                  <a:pt x="114" y="8"/>
                </a:lnTo>
                <a:lnTo>
                  <a:pt x="117" y="8"/>
                </a:lnTo>
                <a:lnTo>
                  <a:pt x="117" y="11"/>
                </a:lnTo>
                <a:lnTo>
                  <a:pt x="114" y="17"/>
                </a:lnTo>
                <a:lnTo>
                  <a:pt x="117" y="19"/>
                </a:lnTo>
                <a:lnTo>
                  <a:pt x="122" y="25"/>
                </a:lnTo>
                <a:lnTo>
                  <a:pt x="120" y="28"/>
                </a:lnTo>
                <a:lnTo>
                  <a:pt x="125" y="28"/>
                </a:lnTo>
                <a:lnTo>
                  <a:pt x="122" y="36"/>
                </a:lnTo>
                <a:lnTo>
                  <a:pt x="125" y="36"/>
                </a:lnTo>
                <a:lnTo>
                  <a:pt x="145" y="44"/>
                </a:lnTo>
                <a:lnTo>
                  <a:pt x="145" y="50"/>
                </a:lnTo>
                <a:lnTo>
                  <a:pt x="142" y="53"/>
                </a:lnTo>
                <a:lnTo>
                  <a:pt x="142" y="58"/>
                </a:lnTo>
                <a:lnTo>
                  <a:pt x="148" y="64"/>
                </a:lnTo>
                <a:lnTo>
                  <a:pt x="153" y="64"/>
                </a:lnTo>
                <a:lnTo>
                  <a:pt x="159" y="64"/>
                </a:lnTo>
                <a:lnTo>
                  <a:pt x="170" y="75"/>
                </a:lnTo>
                <a:lnTo>
                  <a:pt x="176" y="70"/>
                </a:lnTo>
                <a:lnTo>
                  <a:pt x="178" y="72"/>
                </a:lnTo>
                <a:lnTo>
                  <a:pt x="184" y="78"/>
                </a:lnTo>
                <a:lnTo>
                  <a:pt x="176" y="89"/>
                </a:lnTo>
                <a:lnTo>
                  <a:pt x="176" y="97"/>
                </a:lnTo>
                <a:lnTo>
                  <a:pt x="170" y="100"/>
                </a:lnTo>
                <a:lnTo>
                  <a:pt x="170" y="103"/>
                </a:lnTo>
                <a:lnTo>
                  <a:pt x="167" y="106"/>
                </a:lnTo>
                <a:lnTo>
                  <a:pt x="164" y="109"/>
                </a:lnTo>
                <a:lnTo>
                  <a:pt x="164" y="111"/>
                </a:lnTo>
                <a:lnTo>
                  <a:pt x="162" y="114"/>
                </a:lnTo>
                <a:lnTo>
                  <a:pt x="159" y="120"/>
                </a:lnTo>
                <a:lnTo>
                  <a:pt x="159" y="128"/>
                </a:lnTo>
                <a:lnTo>
                  <a:pt x="162" y="131"/>
                </a:lnTo>
                <a:lnTo>
                  <a:pt x="164" y="131"/>
                </a:lnTo>
                <a:lnTo>
                  <a:pt x="167" y="128"/>
                </a:lnTo>
                <a:lnTo>
                  <a:pt x="170" y="125"/>
                </a:lnTo>
                <a:lnTo>
                  <a:pt x="170" y="123"/>
                </a:lnTo>
                <a:lnTo>
                  <a:pt x="170" y="125"/>
                </a:lnTo>
                <a:lnTo>
                  <a:pt x="173" y="125"/>
                </a:lnTo>
                <a:lnTo>
                  <a:pt x="176" y="123"/>
                </a:lnTo>
                <a:lnTo>
                  <a:pt x="176" y="120"/>
                </a:lnTo>
                <a:lnTo>
                  <a:pt x="178" y="128"/>
                </a:lnTo>
                <a:lnTo>
                  <a:pt x="184" y="136"/>
                </a:lnTo>
                <a:lnTo>
                  <a:pt x="187" y="139"/>
                </a:lnTo>
                <a:lnTo>
                  <a:pt x="189" y="139"/>
                </a:lnTo>
                <a:lnTo>
                  <a:pt x="189" y="134"/>
                </a:lnTo>
                <a:lnTo>
                  <a:pt x="187" y="128"/>
                </a:lnTo>
                <a:lnTo>
                  <a:pt x="189" y="131"/>
                </a:lnTo>
                <a:lnTo>
                  <a:pt x="192" y="136"/>
                </a:lnTo>
                <a:lnTo>
                  <a:pt x="192" y="139"/>
                </a:lnTo>
                <a:lnTo>
                  <a:pt x="195" y="142"/>
                </a:lnTo>
                <a:lnTo>
                  <a:pt x="201" y="145"/>
                </a:lnTo>
                <a:lnTo>
                  <a:pt x="206" y="145"/>
                </a:lnTo>
                <a:lnTo>
                  <a:pt x="209" y="150"/>
                </a:lnTo>
                <a:lnTo>
                  <a:pt x="212" y="153"/>
                </a:lnTo>
                <a:lnTo>
                  <a:pt x="215" y="150"/>
                </a:lnTo>
                <a:lnTo>
                  <a:pt x="215" y="153"/>
                </a:lnTo>
                <a:lnTo>
                  <a:pt x="217" y="153"/>
                </a:lnTo>
                <a:lnTo>
                  <a:pt x="217" y="150"/>
                </a:lnTo>
                <a:lnTo>
                  <a:pt x="217" y="148"/>
                </a:lnTo>
                <a:lnTo>
                  <a:pt x="220" y="150"/>
                </a:lnTo>
                <a:lnTo>
                  <a:pt x="220" y="156"/>
                </a:lnTo>
                <a:lnTo>
                  <a:pt x="226" y="162"/>
                </a:lnTo>
                <a:lnTo>
                  <a:pt x="226" y="156"/>
                </a:lnTo>
                <a:lnTo>
                  <a:pt x="226" y="153"/>
                </a:lnTo>
                <a:lnTo>
                  <a:pt x="226" y="150"/>
                </a:lnTo>
                <a:lnTo>
                  <a:pt x="220" y="145"/>
                </a:lnTo>
                <a:lnTo>
                  <a:pt x="223" y="139"/>
                </a:lnTo>
                <a:lnTo>
                  <a:pt x="223" y="136"/>
                </a:lnTo>
                <a:lnTo>
                  <a:pt x="220" y="136"/>
                </a:lnTo>
                <a:lnTo>
                  <a:pt x="215" y="136"/>
                </a:lnTo>
                <a:lnTo>
                  <a:pt x="212" y="131"/>
                </a:lnTo>
                <a:lnTo>
                  <a:pt x="209" y="128"/>
                </a:lnTo>
                <a:lnTo>
                  <a:pt x="203" y="125"/>
                </a:lnTo>
                <a:lnTo>
                  <a:pt x="201" y="120"/>
                </a:lnTo>
                <a:lnTo>
                  <a:pt x="201" y="109"/>
                </a:lnTo>
                <a:lnTo>
                  <a:pt x="201" y="106"/>
                </a:lnTo>
                <a:lnTo>
                  <a:pt x="201" y="100"/>
                </a:lnTo>
                <a:lnTo>
                  <a:pt x="201" y="106"/>
                </a:lnTo>
                <a:lnTo>
                  <a:pt x="203" y="114"/>
                </a:lnTo>
                <a:lnTo>
                  <a:pt x="203" y="117"/>
                </a:lnTo>
                <a:lnTo>
                  <a:pt x="206" y="123"/>
                </a:lnTo>
                <a:lnTo>
                  <a:pt x="209" y="125"/>
                </a:lnTo>
                <a:lnTo>
                  <a:pt x="215" y="128"/>
                </a:lnTo>
                <a:lnTo>
                  <a:pt x="217" y="134"/>
                </a:lnTo>
                <a:lnTo>
                  <a:pt x="220" y="134"/>
                </a:lnTo>
                <a:lnTo>
                  <a:pt x="223" y="128"/>
                </a:lnTo>
                <a:lnTo>
                  <a:pt x="220" y="123"/>
                </a:lnTo>
                <a:lnTo>
                  <a:pt x="215" y="117"/>
                </a:lnTo>
                <a:lnTo>
                  <a:pt x="212" y="111"/>
                </a:lnTo>
                <a:lnTo>
                  <a:pt x="212" y="106"/>
                </a:lnTo>
                <a:lnTo>
                  <a:pt x="212" y="97"/>
                </a:lnTo>
                <a:lnTo>
                  <a:pt x="212" y="95"/>
                </a:lnTo>
                <a:lnTo>
                  <a:pt x="209" y="92"/>
                </a:lnTo>
                <a:lnTo>
                  <a:pt x="212" y="89"/>
                </a:lnTo>
                <a:lnTo>
                  <a:pt x="215" y="86"/>
                </a:lnTo>
                <a:lnTo>
                  <a:pt x="215" y="83"/>
                </a:lnTo>
                <a:lnTo>
                  <a:pt x="212" y="86"/>
                </a:lnTo>
                <a:lnTo>
                  <a:pt x="212" y="83"/>
                </a:lnTo>
                <a:lnTo>
                  <a:pt x="212" y="81"/>
                </a:lnTo>
                <a:lnTo>
                  <a:pt x="215" y="81"/>
                </a:lnTo>
                <a:lnTo>
                  <a:pt x="215" y="78"/>
                </a:lnTo>
                <a:lnTo>
                  <a:pt x="212" y="78"/>
                </a:lnTo>
                <a:lnTo>
                  <a:pt x="212" y="75"/>
                </a:lnTo>
                <a:lnTo>
                  <a:pt x="212" y="72"/>
                </a:lnTo>
                <a:lnTo>
                  <a:pt x="215" y="75"/>
                </a:lnTo>
                <a:lnTo>
                  <a:pt x="217" y="78"/>
                </a:lnTo>
                <a:lnTo>
                  <a:pt x="217" y="72"/>
                </a:lnTo>
                <a:lnTo>
                  <a:pt x="212" y="67"/>
                </a:lnTo>
                <a:lnTo>
                  <a:pt x="209" y="64"/>
                </a:lnTo>
                <a:lnTo>
                  <a:pt x="209" y="61"/>
                </a:lnTo>
                <a:lnTo>
                  <a:pt x="212" y="67"/>
                </a:lnTo>
                <a:lnTo>
                  <a:pt x="217" y="70"/>
                </a:lnTo>
                <a:lnTo>
                  <a:pt x="220" y="70"/>
                </a:lnTo>
                <a:lnTo>
                  <a:pt x="220" y="67"/>
                </a:lnTo>
                <a:lnTo>
                  <a:pt x="217" y="64"/>
                </a:lnTo>
                <a:lnTo>
                  <a:pt x="215" y="61"/>
                </a:lnTo>
                <a:lnTo>
                  <a:pt x="212" y="61"/>
                </a:lnTo>
                <a:lnTo>
                  <a:pt x="212" y="58"/>
                </a:lnTo>
                <a:lnTo>
                  <a:pt x="220" y="61"/>
                </a:lnTo>
                <a:lnTo>
                  <a:pt x="220" y="56"/>
                </a:lnTo>
                <a:lnTo>
                  <a:pt x="217" y="53"/>
                </a:lnTo>
                <a:lnTo>
                  <a:pt x="215" y="53"/>
                </a:lnTo>
                <a:lnTo>
                  <a:pt x="212" y="53"/>
                </a:lnTo>
                <a:lnTo>
                  <a:pt x="212" y="47"/>
                </a:lnTo>
                <a:lnTo>
                  <a:pt x="209" y="47"/>
                </a:lnTo>
                <a:lnTo>
                  <a:pt x="209" y="44"/>
                </a:lnTo>
                <a:lnTo>
                  <a:pt x="206" y="44"/>
                </a:lnTo>
                <a:lnTo>
                  <a:pt x="209" y="42"/>
                </a:lnTo>
                <a:lnTo>
                  <a:pt x="215" y="47"/>
                </a:lnTo>
                <a:lnTo>
                  <a:pt x="217" y="47"/>
                </a:lnTo>
                <a:lnTo>
                  <a:pt x="223" y="47"/>
                </a:lnTo>
                <a:lnTo>
                  <a:pt x="220" y="47"/>
                </a:lnTo>
                <a:lnTo>
                  <a:pt x="215" y="39"/>
                </a:lnTo>
                <a:lnTo>
                  <a:pt x="217" y="42"/>
                </a:lnTo>
                <a:lnTo>
                  <a:pt x="220" y="44"/>
                </a:lnTo>
                <a:lnTo>
                  <a:pt x="223" y="42"/>
                </a:lnTo>
                <a:lnTo>
                  <a:pt x="220" y="42"/>
                </a:lnTo>
                <a:lnTo>
                  <a:pt x="220" y="39"/>
                </a:lnTo>
                <a:lnTo>
                  <a:pt x="223" y="39"/>
                </a:lnTo>
                <a:lnTo>
                  <a:pt x="223" y="36"/>
                </a:lnTo>
                <a:lnTo>
                  <a:pt x="226" y="36"/>
                </a:lnTo>
                <a:lnTo>
                  <a:pt x="226" y="33"/>
                </a:lnTo>
                <a:lnTo>
                  <a:pt x="223" y="33"/>
                </a:lnTo>
                <a:lnTo>
                  <a:pt x="220" y="33"/>
                </a:lnTo>
                <a:lnTo>
                  <a:pt x="223" y="30"/>
                </a:lnTo>
                <a:lnTo>
                  <a:pt x="226" y="30"/>
                </a:lnTo>
                <a:lnTo>
                  <a:pt x="229" y="33"/>
                </a:lnTo>
                <a:lnTo>
                  <a:pt x="229" y="36"/>
                </a:lnTo>
                <a:lnTo>
                  <a:pt x="229" y="39"/>
                </a:lnTo>
                <a:lnTo>
                  <a:pt x="231" y="39"/>
                </a:lnTo>
                <a:lnTo>
                  <a:pt x="231" y="36"/>
                </a:lnTo>
                <a:lnTo>
                  <a:pt x="231" y="33"/>
                </a:lnTo>
                <a:lnTo>
                  <a:pt x="231" y="28"/>
                </a:lnTo>
                <a:lnTo>
                  <a:pt x="234" y="22"/>
                </a:lnTo>
                <a:lnTo>
                  <a:pt x="234" y="25"/>
                </a:lnTo>
                <a:lnTo>
                  <a:pt x="234" y="30"/>
                </a:lnTo>
                <a:lnTo>
                  <a:pt x="234" y="33"/>
                </a:lnTo>
                <a:lnTo>
                  <a:pt x="245" y="25"/>
                </a:lnTo>
                <a:lnTo>
                  <a:pt x="242" y="22"/>
                </a:lnTo>
                <a:lnTo>
                  <a:pt x="245" y="14"/>
                </a:lnTo>
                <a:lnTo>
                  <a:pt x="248" y="14"/>
                </a:lnTo>
                <a:lnTo>
                  <a:pt x="251" y="14"/>
                </a:lnTo>
                <a:lnTo>
                  <a:pt x="254" y="11"/>
                </a:lnTo>
                <a:lnTo>
                  <a:pt x="251" y="19"/>
                </a:lnTo>
                <a:lnTo>
                  <a:pt x="251" y="22"/>
                </a:lnTo>
                <a:lnTo>
                  <a:pt x="251" y="25"/>
                </a:lnTo>
                <a:lnTo>
                  <a:pt x="256" y="19"/>
                </a:lnTo>
                <a:lnTo>
                  <a:pt x="262" y="14"/>
                </a:lnTo>
                <a:lnTo>
                  <a:pt x="259" y="17"/>
                </a:lnTo>
                <a:lnTo>
                  <a:pt x="256" y="19"/>
                </a:lnTo>
                <a:lnTo>
                  <a:pt x="259" y="22"/>
                </a:lnTo>
                <a:lnTo>
                  <a:pt x="262" y="25"/>
                </a:lnTo>
                <a:lnTo>
                  <a:pt x="256" y="22"/>
                </a:lnTo>
                <a:lnTo>
                  <a:pt x="251" y="25"/>
                </a:lnTo>
                <a:lnTo>
                  <a:pt x="248" y="30"/>
                </a:lnTo>
                <a:lnTo>
                  <a:pt x="254" y="30"/>
                </a:lnTo>
                <a:lnTo>
                  <a:pt x="262" y="33"/>
                </a:lnTo>
                <a:lnTo>
                  <a:pt x="259" y="33"/>
                </a:lnTo>
                <a:lnTo>
                  <a:pt x="256" y="33"/>
                </a:lnTo>
                <a:lnTo>
                  <a:pt x="245" y="33"/>
                </a:lnTo>
                <a:lnTo>
                  <a:pt x="242" y="33"/>
                </a:lnTo>
                <a:lnTo>
                  <a:pt x="240" y="36"/>
                </a:lnTo>
                <a:lnTo>
                  <a:pt x="237" y="39"/>
                </a:lnTo>
                <a:lnTo>
                  <a:pt x="231" y="56"/>
                </a:lnTo>
                <a:lnTo>
                  <a:pt x="234" y="58"/>
                </a:lnTo>
                <a:lnTo>
                  <a:pt x="234" y="67"/>
                </a:lnTo>
                <a:lnTo>
                  <a:pt x="237" y="64"/>
                </a:lnTo>
                <a:lnTo>
                  <a:pt x="237" y="58"/>
                </a:lnTo>
                <a:lnTo>
                  <a:pt x="240" y="56"/>
                </a:lnTo>
                <a:lnTo>
                  <a:pt x="240" y="58"/>
                </a:lnTo>
                <a:lnTo>
                  <a:pt x="245" y="56"/>
                </a:lnTo>
                <a:lnTo>
                  <a:pt x="240" y="64"/>
                </a:lnTo>
                <a:lnTo>
                  <a:pt x="237" y="64"/>
                </a:lnTo>
                <a:lnTo>
                  <a:pt x="237" y="67"/>
                </a:lnTo>
                <a:lnTo>
                  <a:pt x="240" y="67"/>
                </a:lnTo>
                <a:lnTo>
                  <a:pt x="240" y="70"/>
                </a:lnTo>
                <a:lnTo>
                  <a:pt x="237" y="70"/>
                </a:lnTo>
                <a:lnTo>
                  <a:pt x="234" y="72"/>
                </a:lnTo>
                <a:lnTo>
                  <a:pt x="231" y="70"/>
                </a:lnTo>
                <a:lnTo>
                  <a:pt x="229" y="67"/>
                </a:lnTo>
                <a:lnTo>
                  <a:pt x="226" y="75"/>
                </a:lnTo>
                <a:lnTo>
                  <a:pt x="223" y="83"/>
                </a:lnTo>
                <a:lnTo>
                  <a:pt x="229" y="81"/>
                </a:lnTo>
                <a:lnTo>
                  <a:pt x="226" y="78"/>
                </a:lnTo>
                <a:lnTo>
                  <a:pt x="229" y="78"/>
                </a:lnTo>
                <a:lnTo>
                  <a:pt x="234" y="72"/>
                </a:lnTo>
                <a:lnTo>
                  <a:pt x="234" y="75"/>
                </a:lnTo>
                <a:lnTo>
                  <a:pt x="237" y="81"/>
                </a:lnTo>
                <a:lnTo>
                  <a:pt x="240" y="78"/>
                </a:lnTo>
                <a:lnTo>
                  <a:pt x="240" y="81"/>
                </a:lnTo>
                <a:lnTo>
                  <a:pt x="242" y="83"/>
                </a:lnTo>
                <a:lnTo>
                  <a:pt x="240" y="83"/>
                </a:lnTo>
                <a:lnTo>
                  <a:pt x="237" y="83"/>
                </a:lnTo>
                <a:lnTo>
                  <a:pt x="237" y="89"/>
                </a:lnTo>
                <a:lnTo>
                  <a:pt x="240" y="89"/>
                </a:lnTo>
                <a:lnTo>
                  <a:pt x="242" y="89"/>
                </a:lnTo>
                <a:lnTo>
                  <a:pt x="240" y="92"/>
                </a:lnTo>
                <a:lnTo>
                  <a:pt x="234" y="89"/>
                </a:lnTo>
                <a:lnTo>
                  <a:pt x="231" y="83"/>
                </a:lnTo>
                <a:lnTo>
                  <a:pt x="229" y="86"/>
                </a:lnTo>
                <a:lnTo>
                  <a:pt x="226" y="92"/>
                </a:lnTo>
                <a:lnTo>
                  <a:pt x="226" y="100"/>
                </a:lnTo>
                <a:lnTo>
                  <a:pt x="229" y="97"/>
                </a:lnTo>
                <a:lnTo>
                  <a:pt x="229" y="92"/>
                </a:lnTo>
                <a:lnTo>
                  <a:pt x="229" y="89"/>
                </a:lnTo>
                <a:lnTo>
                  <a:pt x="229" y="92"/>
                </a:lnTo>
                <a:lnTo>
                  <a:pt x="229" y="95"/>
                </a:lnTo>
                <a:lnTo>
                  <a:pt x="229" y="97"/>
                </a:lnTo>
                <a:lnTo>
                  <a:pt x="231" y="95"/>
                </a:lnTo>
                <a:lnTo>
                  <a:pt x="231" y="92"/>
                </a:lnTo>
                <a:lnTo>
                  <a:pt x="234" y="92"/>
                </a:lnTo>
                <a:lnTo>
                  <a:pt x="234" y="95"/>
                </a:lnTo>
                <a:lnTo>
                  <a:pt x="234" y="97"/>
                </a:lnTo>
                <a:lnTo>
                  <a:pt x="234" y="100"/>
                </a:lnTo>
                <a:lnTo>
                  <a:pt x="237" y="97"/>
                </a:lnTo>
                <a:lnTo>
                  <a:pt x="237" y="100"/>
                </a:lnTo>
                <a:lnTo>
                  <a:pt x="240" y="100"/>
                </a:lnTo>
                <a:lnTo>
                  <a:pt x="242" y="100"/>
                </a:lnTo>
                <a:lnTo>
                  <a:pt x="240" y="103"/>
                </a:lnTo>
                <a:lnTo>
                  <a:pt x="242" y="103"/>
                </a:lnTo>
                <a:lnTo>
                  <a:pt x="245" y="106"/>
                </a:lnTo>
                <a:lnTo>
                  <a:pt x="248" y="109"/>
                </a:lnTo>
                <a:lnTo>
                  <a:pt x="254" y="103"/>
                </a:lnTo>
                <a:lnTo>
                  <a:pt x="251" y="109"/>
                </a:lnTo>
                <a:lnTo>
                  <a:pt x="248" y="111"/>
                </a:lnTo>
                <a:lnTo>
                  <a:pt x="245" y="111"/>
                </a:lnTo>
                <a:lnTo>
                  <a:pt x="240" y="109"/>
                </a:lnTo>
                <a:lnTo>
                  <a:pt x="237" y="109"/>
                </a:lnTo>
                <a:lnTo>
                  <a:pt x="237" y="106"/>
                </a:lnTo>
                <a:lnTo>
                  <a:pt x="234" y="106"/>
                </a:lnTo>
                <a:lnTo>
                  <a:pt x="231" y="106"/>
                </a:lnTo>
                <a:lnTo>
                  <a:pt x="229" y="106"/>
                </a:lnTo>
                <a:lnTo>
                  <a:pt x="231" y="109"/>
                </a:lnTo>
                <a:lnTo>
                  <a:pt x="229" y="111"/>
                </a:lnTo>
                <a:lnTo>
                  <a:pt x="231" y="114"/>
                </a:lnTo>
                <a:lnTo>
                  <a:pt x="231" y="111"/>
                </a:lnTo>
                <a:lnTo>
                  <a:pt x="237" y="111"/>
                </a:lnTo>
                <a:lnTo>
                  <a:pt x="234" y="117"/>
                </a:lnTo>
                <a:lnTo>
                  <a:pt x="231" y="117"/>
                </a:lnTo>
                <a:lnTo>
                  <a:pt x="231" y="123"/>
                </a:lnTo>
                <a:lnTo>
                  <a:pt x="229" y="120"/>
                </a:lnTo>
                <a:lnTo>
                  <a:pt x="229" y="117"/>
                </a:lnTo>
                <a:lnTo>
                  <a:pt x="226" y="120"/>
                </a:lnTo>
                <a:lnTo>
                  <a:pt x="231" y="131"/>
                </a:lnTo>
                <a:lnTo>
                  <a:pt x="234" y="134"/>
                </a:lnTo>
                <a:lnTo>
                  <a:pt x="234" y="136"/>
                </a:lnTo>
                <a:lnTo>
                  <a:pt x="234" y="134"/>
                </a:lnTo>
                <a:lnTo>
                  <a:pt x="234" y="128"/>
                </a:lnTo>
                <a:lnTo>
                  <a:pt x="237" y="134"/>
                </a:lnTo>
                <a:lnTo>
                  <a:pt x="240" y="139"/>
                </a:lnTo>
                <a:lnTo>
                  <a:pt x="242" y="139"/>
                </a:lnTo>
                <a:lnTo>
                  <a:pt x="245" y="145"/>
                </a:lnTo>
                <a:lnTo>
                  <a:pt x="248" y="145"/>
                </a:lnTo>
                <a:lnTo>
                  <a:pt x="248" y="136"/>
                </a:lnTo>
                <a:lnTo>
                  <a:pt x="248" y="134"/>
                </a:lnTo>
                <a:lnTo>
                  <a:pt x="251" y="131"/>
                </a:lnTo>
                <a:lnTo>
                  <a:pt x="254" y="131"/>
                </a:lnTo>
                <a:lnTo>
                  <a:pt x="254" y="134"/>
                </a:lnTo>
                <a:lnTo>
                  <a:pt x="251" y="134"/>
                </a:lnTo>
                <a:lnTo>
                  <a:pt x="251" y="136"/>
                </a:lnTo>
                <a:lnTo>
                  <a:pt x="251" y="139"/>
                </a:lnTo>
                <a:lnTo>
                  <a:pt x="254" y="142"/>
                </a:lnTo>
                <a:lnTo>
                  <a:pt x="256" y="134"/>
                </a:lnTo>
                <a:lnTo>
                  <a:pt x="262" y="128"/>
                </a:lnTo>
                <a:lnTo>
                  <a:pt x="256" y="139"/>
                </a:lnTo>
                <a:lnTo>
                  <a:pt x="256" y="142"/>
                </a:lnTo>
                <a:lnTo>
                  <a:pt x="259" y="142"/>
                </a:lnTo>
                <a:lnTo>
                  <a:pt x="262" y="145"/>
                </a:lnTo>
                <a:lnTo>
                  <a:pt x="256" y="148"/>
                </a:lnTo>
                <a:lnTo>
                  <a:pt x="254" y="153"/>
                </a:lnTo>
                <a:lnTo>
                  <a:pt x="256" y="153"/>
                </a:lnTo>
                <a:lnTo>
                  <a:pt x="265" y="150"/>
                </a:lnTo>
                <a:lnTo>
                  <a:pt x="265" y="153"/>
                </a:lnTo>
                <a:lnTo>
                  <a:pt x="262" y="153"/>
                </a:lnTo>
                <a:lnTo>
                  <a:pt x="262" y="156"/>
                </a:lnTo>
                <a:lnTo>
                  <a:pt x="259" y="159"/>
                </a:lnTo>
                <a:lnTo>
                  <a:pt x="262" y="159"/>
                </a:lnTo>
                <a:lnTo>
                  <a:pt x="265" y="159"/>
                </a:lnTo>
                <a:lnTo>
                  <a:pt x="268" y="156"/>
                </a:lnTo>
                <a:lnTo>
                  <a:pt x="265" y="162"/>
                </a:lnTo>
                <a:lnTo>
                  <a:pt x="262" y="164"/>
                </a:lnTo>
                <a:lnTo>
                  <a:pt x="262" y="162"/>
                </a:lnTo>
                <a:lnTo>
                  <a:pt x="259" y="170"/>
                </a:lnTo>
                <a:lnTo>
                  <a:pt x="259" y="167"/>
                </a:lnTo>
                <a:lnTo>
                  <a:pt x="262" y="167"/>
                </a:lnTo>
                <a:lnTo>
                  <a:pt x="259" y="170"/>
                </a:lnTo>
                <a:lnTo>
                  <a:pt x="259" y="173"/>
                </a:lnTo>
                <a:lnTo>
                  <a:pt x="262" y="173"/>
                </a:lnTo>
                <a:lnTo>
                  <a:pt x="268" y="170"/>
                </a:lnTo>
                <a:lnTo>
                  <a:pt x="270" y="170"/>
                </a:lnTo>
                <a:lnTo>
                  <a:pt x="276" y="170"/>
                </a:lnTo>
                <a:lnTo>
                  <a:pt x="276" y="167"/>
                </a:lnTo>
                <a:lnTo>
                  <a:pt x="295" y="164"/>
                </a:lnTo>
                <a:lnTo>
                  <a:pt x="295" y="159"/>
                </a:lnTo>
                <a:lnTo>
                  <a:pt x="298" y="156"/>
                </a:lnTo>
                <a:lnTo>
                  <a:pt x="301" y="156"/>
                </a:lnTo>
                <a:lnTo>
                  <a:pt x="304" y="150"/>
                </a:lnTo>
                <a:lnTo>
                  <a:pt x="304" y="145"/>
                </a:lnTo>
                <a:lnTo>
                  <a:pt x="307" y="142"/>
                </a:lnTo>
                <a:lnTo>
                  <a:pt x="307" y="145"/>
                </a:lnTo>
                <a:lnTo>
                  <a:pt x="309" y="145"/>
                </a:lnTo>
                <a:lnTo>
                  <a:pt x="312" y="139"/>
                </a:lnTo>
                <a:lnTo>
                  <a:pt x="315" y="134"/>
                </a:lnTo>
                <a:lnTo>
                  <a:pt x="312" y="131"/>
                </a:lnTo>
                <a:lnTo>
                  <a:pt x="312" y="128"/>
                </a:lnTo>
                <a:lnTo>
                  <a:pt x="309" y="128"/>
                </a:lnTo>
                <a:lnTo>
                  <a:pt x="307" y="125"/>
                </a:lnTo>
                <a:lnTo>
                  <a:pt x="312" y="125"/>
                </a:lnTo>
                <a:lnTo>
                  <a:pt x="312" y="128"/>
                </a:lnTo>
                <a:lnTo>
                  <a:pt x="312" y="125"/>
                </a:lnTo>
                <a:lnTo>
                  <a:pt x="315" y="125"/>
                </a:lnTo>
                <a:lnTo>
                  <a:pt x="315" y="123"/>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62" name="Freeform 193">
            <a:extLst>
              <a:ext uri="{FF2B5EF4-FFF2-40B4-BE49-F238E27FC236}">
                <a16:creationId xmlns:a16="http://schemas.microsoft.com/office/drawing/2014/main" xmlns="" id="{91E98D9C-6A91-43C1-926B-2D8FBA098CE3}"/>
              </a:ext>
            </a:extLst>
          </p:cNvPr>
          <p:cNvSpPr>
            <a:spLocks/>
          </p:cNvSpPr>
          <p:nvPr/>
        </p:nvSpPr>
        <p:spPr bwMode="auto">
          <a:xfrm>
            <a:off x="21766349" y="5879833"/>
            <a:ext cx="155616" cy="421337"/>
          </a:xfrm>
          <a:custGeom>
            <a:avLst/>
            <a:gdLst>
              <a:gd name="T0" fmla="*/ 50 w 53"/>
              <a:gd name="T1" fmla="*/ 137 h 148"/>
              <a:gd name="T2" fmla="*/ 53 w 53"/>
              <a:gd name="T3" fmla="*/ 139 h 148"/>
              <a:gd name="T4" fmla="*/ 53 w 53"/>
              <a:gd name="T5" fmla="*/ 142 h 148"/>
              <a:gd name="T6" fmla="*/ 50 w 53"/>
              <a:gd name="T7" fmla="*/ 148 h 148"/>
              <a:gd name="T8" fmla="*/ 53 w 53"/>
              <a:gd name="T9" fmla="*/ 148 h 148"/>
              <a:gd name="T10" fmla="*/ 53 w 53"/>
              <a:gd name="T11" fmla="*/ 142 h 148"/>
              <a:gd name="T12" fmla="*/ 53 w 53"/>
              <a:gd name="T13" fmla="*/ 131 h 148"/>
              <a:gd name="T14" fmla="*/ 53 w 53"/>
              <a:gd name="T15" fmla="*/ 120 h 148"/>
              <a:gd name="T16" fmla="*/ 53 w 53"/>
              <a:gd name="T17" fmla="*/ 123 h 148"/>
              <a:gd name="T18" fmla="*/ 50 w 53"/>
              <a:gd name="T19" fmla="*/ 125 h 148"/>
              <a:gd name="T20" fmla="*/ 47 w 53"/>
              <a:gd name="T21" fmla="*/ 123 h 148"/>
              <a:gd name="T22" fmla="*/ 44 w 53"/>
              <a:gd name="T23" fmla="*/ 125 h 148"/>
              <a:gd name="T24" fmla="*/ 42 w 53"/>
              <a:gd name="T25" fmla="*/ 125 h 148"/>
              <a:gd name="T26" fmla="*/ 42 w 53"/>
              <a:gd name="T27" fmla="*/ 123 h 148"/>
              <a:gd name="T28" fmla="*/ 44 w 53"/>
              <a:gd name="T29" fmla="*/ 123 h 148"/>
              <a:gd name="T30" fmla="*/ 50 w 53"/>
              <a:gd name="T31" fmla="*/ 120 h 148"/>
              <a:gd name="T32" fmla="*/ 47 w 53"/>
              <a:gd name="T33" fmla="*/ 117 h 148"/>
              <a:gd name="T34" fmla="*/ 47 w 53"/>
              <a:gd name="T35" fmla="*/ 114 h 148"/>
              <a:gd name="T36" fmla="*/ 50 w 53"/>
              <a:gd name="T37" fmla="*/ 111 h 148"/>
              <a:gd name="T38" fmla="*/ 50 w 53"/>
              <a:gd name="T39" fmla="*/ 114 h 148"/>
              <a:gd name="T40" fmla="*/ 50 w 53"/>
              <a:gd name="T41" fmla="*/ 120 h 148"/>
              <a:gd name="T42" fmla="*/ 53 w 53"/>
              <a:gd name="T43" fmla="*/ 117 h 148"/>
              <a:gd name="T44" fmla="*/ 50 w 53"/>
              <a:gd name="T45" fmla="*/ 103 h 148"/>
              <a:gd name="T46" fmla="*/ 44 w 53"/>
              <a:gd name="T47" fmla="*/ 103 h 148"/>
              <a:gd name="T48" fmla="*/ 36 w 53"/>
              <a:gd name="T49" fmla="*/ 92 h 148"/>
              <a:gd name="T50" fmla="*/ 36 w 53"/>
              <a:gd name="T51" fmla="*/ 86 h 148"/>
              <a:gd name="T52" fmla="*/ 28 w 53"/>
              <a:gd name="T53" fmla="*/ 78 h 148"/>
              <a:gd name="T54" fmla="*/ 28 w 53"/>
              <a:gd name="T55" fmla="*/ 70 h 148"/>
              <a:gd name="T56" fmla="*/ 28 w 53"/>
              <a:gd name="T57" fmla="*/ 64 h 148"/>
              <a:gd name="T58" fmla="*/ 28 w 53"/>
              <a:gd name="T59" fmla="*/ 58 h 148"/>
              <a:gd name="T60" fmla="*/ 25 w 53"/>
              <a:gd name="T61" fmla="*/ 50 h 148"/>
              <a:gd name="T62" fmla="*/ 22 w 53"/>
              <a:gd name="T63" fmla="*/ 50 h 148"/>
              <a:gd name="T64" fmla="*/ 19 w 53"/>
              <a:gd name="T65" fmla="*/ 42 h 148"/>
              <a:gd name="T66" fmla="*/ 17 w 53"/>
              <a:gd name="T67" fmla="*/ 39 h 148"/>
              <a:gd name="T68" fmla="*/ 17 w 53"/>
              <a:gd name="T69" fmla="*/ 33 h 148"/>
              <a:gd name="T70" fmla="*/ 17 w 53"/>
              <a:gd name="T71" fmla="*/ 28 h 148"/>
              <a:gd name="T72" fmla="*/ 14 w 53"/>
              <a:gd name="T73" fmla="*/ 25 h 148"/>
              <a:gd name="T74" fmla="*/ 14 w 53"/>
              <a:gd name="T75" fmla="*/ 22 h 148"/>
              <a:gd name="T76" fmla="*/ 17 w 53"/>
              <a:gd name="T77" fmla="*/ 19 h 148"/>
              <a:gd name="T78" fmla="*/ 22 w 53"/>
              <a:gd name="T79" fmla="*/ 14 h 148"/>
              <a:gd name="T80" fmla="*/ 22 w 53"/>
              <a:gd name="T81" fmla="*/ 5 h 148"/>
              <a:gd name="T82" fmla="*/ 28 w 53"/>
              <a:gd name="T83" fmla="*/ 3 h 148"/>
              <a:gd name="T84" fmla="*/ 17 w 53"/>
              <a:gd name="T85" fmla="*/ 0 h 148"/>
              <a:gd name="T86" fmla="*/ 11 w 53"/>
              <a:gd name="T87" fmla="*/ 0 h 148"/>
              <a:gd name="T88" fmla="*/ 5 w 53"/>
              <a:gd name="T89" fmla="*/ 3 h 148"/>
              <a:gd name="T90" fmla="*/ 3 w 53"/>
              <a:gd name="T91" fmla="*/ 8 h 148"/>
              <a:gd name="T92" fmla="*/ 0 w 53"/>
              <a:gd name="T93" fmla="*/ 14 h 148"/>
              <a:gd name="T94" fmla="*/ 0 w 53"/>
              <a:gd name="T95" fmla="*/ 28 h 148"/>
              <a:gd name="T96" fmla="*/ 3 w 53"/>
              <a:gd name="T97" fmla="*/ 42 h 148"/>
              <a:gd name="T98" fmla="*/ 5 w 53"/>
              <a:gd name="T99" fmla="*/ 100 h 148"/>
              <a:gd name="T100" fmla="*/ 5 w 53"/>
              <a:gd name="T101" fmla="*/ 128 h 148"/>
              <a:gd name="T102" fmla="*/ 5 w 53"/>
              <a:gd name="T103" fmla="*/ 137 h 148"/>
              <a:gd name="T104" fmla="*/ 50 w 53"/>
              <a:gd name="T105" fmla="*/ 137 h 1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3"/>
              <a:gd name="T160" fmla="*/ 0 h 148"/>
              <a:gd name="T161" fmla="*/ 53 w 53"/>
              <a:gd name="T162" fmla="*/ 148 h 1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3" h="148">
                <a:moveTo>
                  <a:pt x="50" y="137"/>
                </a:moveTo>
                <a:lnTo>
                  <a:pt x="53" y="139"/>
                </a:lnTo>
                <a:lnTo>
                  <a:pt x="53" y="142"/>
                </a:lnTo>
                <a:lnTo>
                  <a:pt x="50" y="148"/>
                </a:lnTo>
                <a:lnTo>
                  <a:pt x="53" y="148"/>
                </a:lnTo>
                <a:lnTo>
                  <a:pt x="53" y="142"/>
                </a:lnTo>
                <a:lnTo>
                  <a:pt x="53" y="131"/>
                </a:lnTo>
                <a:lnTo>
                  <a:pt x="53" y="120"/>
                </a:lnTo>
                <a:lnTo>
                  <a:pt x="53" y="123"/>
                </a:lnTo>
                <a:lnTo>
                  <a:pt x="50" y="125"/>
                </a:lnTo>
                <a:lnTo>
                  <a:pt x="47" y="123"/>
                </a:lnTo>
                <a:lnTo>
                  <a:pt x="44" y="125"/>
                </a:lnTo>
                <a:lnTo>
                  <a:pt x="42" y="125"/>
                </a:lnTo>
                <a:lnTo>
                  <a:pt x="42" y="123"/>
                </a:lnTo>
                <a:lnTo>
                  <a:pt x="44" y="123"/>
                </a:lnTo>
                <a:lnTo>
                  <a:pt x="50" y="120"/>
                </a:lnTo>
                <a:lnTo>
                  <a:pt x="47" y="117"/>
                </a:lnTo>
                <a:lnTo>
                  <a:pt x="47" y="114"/>
                </a:lnTo>
                <a:lnTo>
                  <a:pt x="50" y="111"/>
                </a:lnTo>
                <a:lnTo>
                  <a:pt x="50" y="114"/>
                </a:lnTo>
                <a:lnTo>
                  <a:pt x="50" y="120"/>
                </a:lnTo>
                <a:lnTo>
                  <a:pt x="53" y="117"/>
                </a:lnTo>
                <a:lnTo>
                  <a:pt x="50" y="103"/>
                </a:lnTo>
                <a:lnTo>
                  <a:pt x="44" y="103"/>
                </a:lnTo>
                <a:lnTo>
                  <a:pt x="36" y="92"/>
                </a:lnTo>
                <a:lnTo>
                  <a:pt x="36" y="86"/>
                </a:lnTo>
                <a:lnTo>
                  <a:pt x="28" y="78"/>
                </a:lnTo>
                <a:lnTo>
                  <a:pt x="28" y="70"/>
                </a:lnTo>
                <a:lnTo>
                  <a:pt x="28" y="64"/>
                </a:lnTo>
                <a:lnTo>
                  <a:pt x="28" y="58"/>
                </a:lnTo>
                <a:lnTo>
                  <a:pt x="25" y="50"/>
                </a:lnTo>
                <a:lnTo>
                  <a:pt x="22" y="50"/>
                </a:lnTo>
                <a:lnTo>
                  <a:pt x="19" y="42"/>
                </a:lnTo>
                <a:lnTo>
                  <a:pt x="17" y="39"/>
                </a:lnTo>
                <a:lnTo>
                  <a:pt x="17" y="33"/>
                </a:lnTo>
                <a:lnTo>
                  <a:pt x="17" y="28"/>
                </a:lnTo>
                <a:lnTo>
                  <a:pt x="14" y="25"/>
                </a:lnTo>
                <a:lnTo>
                  <a:pt x="14" y="22"/>
                </a:lnTo>
                <a:lnTo>
                  <a:pt x="17" y="19"/>
                </a:lnTo>
                <a:lnTo>
                  <a:pt x="22" y="14"/>
                </a:lnTo>
                <a:lnTo>
                  <a:pt x="22" y="5"/>
                </a:lnTo>
                <a:lnTo>
                  <a:pt x="28" y="3"/>
                </a:lnTo>
                <a:lnTo>
                  <a:pt x="17" y="0"/>
                </a:lnTo>
                <a:lnTo>
                  <a:pt x="11" y="0"/>
                </a:lnTo>
                <a:lnTo>
                  <a:pt x="5" y="3"/>
                </a:lnTo>
                <a:lnTo>
                  <a:pt x="3" y="8"/>
                </a:lnTo>
                <a:lnTo>
                  <a:pt x="0" y="14"/>
                </a:lnTo>
                <a:lnTo>
                  <a:pt x="0" y="28"/>
                </a:lnTo>
                <a:lnTo>
                  <a:pt x="3" y="42"/>
                </a:lnTo>
                <a:lnTo>
                  <a:pt x="5" y="100"/>
                </a:lnTo>
                <a:lnTo>
                  <a:pt x="5" y="128"/>
                </a:lnTo>
                <a:lnTo>
                  <a:pt x="5" y="137"/>
                </a:lnTo>
                <a:lnTo>
                  <a:pt x="50" y="137"/>
                </a:lnTo>
                <a:close/>
              </a:path>
            </a:pathLst>
          </a:custGeom>
          <a:solidFill>
            <a:srgbClr val="29B0C3"/>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sp>
        <p:nvSpPr>
          <p:cNvPr id="63" name="Freeform 222">
            <a:extLst>
              <a:ext uri="{FF2B5EF4-FFF2-40B4-BE49-F238E27FC236}">
                <a16:creationId xmlns:a16="http://schemas.microsoft.com/office/drawing/2014/main" xmlns="" id="{4DB13B81-CC78-44E0-BEC8-C56398D67C73}"/>
              </a:ext>
            </a:extLst>
          </p:cNvPr>
          <p:cNvSpPr>
            <a:spLocks/>
          </p:cNvSpPr>
          <p:nvPr/>
        </p:nvSpPr>
        <p:spPr bwMode="auto">
          <a:xfrm>
            <a:off x="21487416" y="6118971"/>
            <a:ext cx="41105" cy="54092"/>
          </a:xfrm>
          <a:custGeom>
            <a:avLst/>
            <a:gdLst>
              <a:gd name="T0" fmla="*/ 3 w 14"/>
              <a:gd name="T1" fmla="*/ 11 h 19"/>
              <a:gd name="T2" fmla="*/ 6 w 14"/>
              <a:gd name="T3" fmla="*/ 19 h 19"/>
              <a:gd name="T4" fmla="*/ 14 w 14"/>
              <a:gd name="T5" fmla="*/ 8 h 19"/>
              <a:gd name="T6" fmla="*/ 8 w 14"/>
              <a:gd name="T7" fmla="*/ 2 h 19"/>
              <a:gd name="T8" fmla="*/ 6 w 14"/>
              <a:gd name="T9" fmla="*/ 0 h 19"/>
              <a:gd name="T10" fmla="*/ 0 w 14"/>
              <a:gd name="T11" fmla="*/ 5 h 19"/>
              <a:gd name="T12" fmla="*/ 3 w 14"/>
              <a:gd name="T13" fmla="*/ 11 h 19"/>
              <a:gd name="T14" fmla="*/ 0 60000 65536"/>
              <a:gd name="T15" fmla="*/ 0 60000 65536"/>
              <a:gd name="T16" fmla="*/ 0 60000 65536"/>
              <a:gd name="T17" fmla="*/ 0 60000 65536"/>
              <a:gd name="T18" fmla="*/ 0 60000 65536"/>
              <a:gd name="T19" fmla="*/ 0 60000 65536"/>
              <a:gd name="T20" fmla="*/ 0 60000 65536"/>
              <a:gd name="T21" fmla="*/ 0 w 14"/>
              <a:gd name="T22" fmla="*/ 0 h 19"/>
              <a:gd name="T23" fmla="*/ 14 w 1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9">
                <a:moveTo>
                  <a:pt x="3" y="11"/>
                </a:moveTo>
                <a:lnTo>
                  <a:pt x="6" y="19"/>
                </a:lnTo>
                <a:lnTo>
                  <a:pt x="14" y="8"/>
                </a:lnTo>
                <a:lnTo>
                  <a:pt x="8" y="2"/>
                </a:lnTo>
                <a:lnTo>
                  <a:pt x="6" y="0"/>
                </a:lnTo>
                <a:lnTo>
                  <a:pt x="0" y="5"/>
                </a:lnTo>
                <a:lnTo>
                  <a:pt x="3" y="11"/>
                </a:lnTo>
                <a:close/>
              </a:path>
            </a:pathLst>
          </a:custGeom>
          <a:solidFill>
            <a:sysClr val="window" lastClr="FFFFFF">
              <a:lumMod val="75000"/>
            </a:sysClr>
          </a:solidFill>
          <a:ln w="6350">
            <a:solidFill>
              <a:sysClr val="window" lastClr="FFFFFF"/>
            </a:solidFill>
            <a:round/>
            <a:headEnd/>
            <a:tailEnd/>
          </a:ln>
        </p:spPr>
        <p:txBody>
          <a:bodyPr/>
          <a:lstStyle/>
          <a:p>
            <a:pPr marL="0" marR="0" lvl="0" indent="0" defTabSz="913271"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dirty="0">
              <a:ln>
                <a:noFill/>
              </a:ln>
              <a:solidFill>
                <a:srgbClr val="000000"/>
              </a:solidFill>
              <a:effectLst/>
              <a:uLnTx/>
              <a:uFillTx/>
              <a:latin typeface="Arial"/>
              <a:ea typeface="ＭＳ Ｐゴシック"/>
            </a:endParaRPr>
          </a:p>
        </p:txBody>
      </p:sp>
      <p:graphicFrame>
        <p:nvGraphicFramePr>
          <p:cNvPr id="64" name="Chart 63">
            <a:extLst>
              <a:ext uri="{FF2B5EF4-FFF2-40B4-BE49-F238E27FC236}">
                <a16:creationId xmlns:a16="http://schemas.microsoft.com/office/drawing/2014/main" xmlns="" id="{650DF4AC-6A54-41D2-8211-9B0765561196}"/>
              </a:ext>
            </a:extLst>
          </p:cNvPr>
          <p:cNvGraphicFramePr/>
          <p:nvPr>
            <p:extLst>
              <p:ext uri="{D42A27DB-BD31-4B8C-83A1-F6EECF244321}">
                <p14:modId xmlns:p14="http://schemas.microsoft.com/office/powerpoint/2010/main" val="2464103400"/>
              </p:ext>
            </p:extLst>
          </p:nvPr>
        </p:nvGraphicFramePr>
        <p:xfrm>
          <a:off x="16713047" y="7952626"/>
          <a:ext cx="1755568" cy="1564684"/>
        </p:xfrm>
        <a:graphic>
          <a:graphicData uri="http://schemas.openxmlformats.org/drawingml/2006/chart">
            <c:chart xmlns:c="http://schemas.openxmlformats.org/drawingml/2006/chart" xmlns:r="http://schemas.openxmlformats.org/officeDocument/2006/relationships" r:id="rId2"/>
          </a:graphicData>
        </a:graphic>
      </p:graphicFrame>
      <p:sp>
        <p:nvSpPr>
          <p:cNvPr id="65" name="Content Placeholder 5">
            <a:extLst>
              <a:ext uri="{FF2B5EF4-FFF2-40B4-BE49-F238E27FC236}">
                <a16:creationId xmlns:a16="http://schemas.microsoft.com/office/drawing/2014/main" xmlns="" id="{D9E3143B-0C91-4CCD-9572-C82CC68BB5C3}"/>
              </a:ext>
            </a:extLst>
          </p:cNvPr>
          <p:cNvSpPr txBox="1">
            <a:spLocks/>
          </p:cNvSpPr>
          <p:nvPr/>
        </p:nvSpPr>
        <p:spPr>
          <a:xfrm>
            <a:off x="12344400" y="9633594"/>
            <a:ext cx="5938838" cy="754439"/>
          </a:xfrm>
          <a:prstGeom prst="rect">
            <a:avLst/>
          </a:prstGeom>
        </p:spPr>
        <p:txBody>
          <a:bodyPr vert="horz" lIns="0" tIns="0" rIns="0" bIns="0" rtlCol="0" anchor="ctr">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1"/>
            <a:r>
              <a:rPr lang="en-US" dirty="0"/>
              <a:t>Adult-Use</a:t>
            </a:r>
          </a:p>
        </p:txBody>
      </p:sp>
      <p:sp>
        <p:nvSpPr>
          <p:cNvPr id="66" name="Rectangle 65">
            <a:extLst>
              <a:ext uri="{FF2B5EF4-FFF2-40B4-BE49-F238E27FC236}">
                <a16:creationId xmlns:a16="http://schemas.microsoft.com/office/drawing/2014/main" xmlns="" id="{68A5E944-CF39-426A-9873-2B0E1151A6DD}"/>
              </a:ext>
            </a:extLst>
          </p:cNvPr>
          <p:cNvSpPr/>
          <p:nvPr/>
        </p:nvSpPr>
        <p:spPr>
          <a:xfrm>
            <a:off x="11425237" y="9633594"/>
            <a:ext cx="763587" cy="763587"/>
          </a:xfrm>
          <a:prstGeom prst="rect">
            <a:avLst/>
          </a:prstGeom>
          <a:solidFill>
            <a:srgbClr val="007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
        <p:nvSpPr>
          <p:cNvPr id="67" name="Content Placeholder 5">
            <a:extLst>
              <a:ext uri="{FF2B5EF4-FFF2-40B4-BE49-F238E27FC236}">
                <a16:creationId xmlns:a16="http://schemas.microsoft.com/office/drawing/2014/main" xmlns="" id="{DA89B059-1EA1-40C1-9CB3-F22296E6ED5F}"/>
              </a:ext>
            </a:extLst>
          </p:cNvPr>
          <p:cNvSpPr txBox="1">
            <a:spLocks/>
          </p:cNvSpPr>
          <p:nvPr/>
        </p:nvSpPr>
        <p:spPr>
          <a:xfrm>
            <a:off x="12344400" y="10703269"/>
            <a:ext cx="5938838" cy="754439"/>
          </a:xfrm>
          <a:prstGeom prst="rect">
            <a:avLst/>
          </a:prstGeom>
        </p:spPr>
        <p:txBody>
          <a:bodyPr vert="horz" lIns="0" tIns="0" rIns="0" bIns="0" rtlCol="0" anchor="ctr">
            <a:noAutofit/>
          </a:bodyPr>
          <a:lstStyle>
            <a:lvl1pPr marL="0" indent="0" algn="l" defTabSz="1828709" rtl="0" eaLnBrk="1" latinLnBrk="0" hangingPunct="1">
              <a:lnSpc>
                <a:spcPct val="100000"/>
              </a:lnSpc>
              <a:spcBef>
                <a:spcPts val="0"/>
              </a:spcBef>
              <a:spcAft>
                <a:spcPts val="1400"/>
              </a:spcAft>
              <a:buFont typeface="Arial" panose="020B0604020202020204" pitchFamily="34" charset="0"/>
              <a:buNone/>
              <a:tabLst/>
              <a:defRPr sz="3000" b="1" i="0" kern="1200">
                <a:solidFill>
                  <a:schemeClr val="tx1"/>
                </a:solidFill>
                <a:latin typeface="Helvetica Now Text" panose="020B0504030202020204" pitchFamily="34" charset="77"/>
                <a:ea typeface="+mn-ea"/>
                <a:cs typeface="+mn-cs"/>
              </a:defRPr>
            </a:lvl1pPr>
            <a:lvl2pPr marL="0" indent="0" algn="l" defTabSz="1828709" rtl="0" eaLnBrk="1" latinLnBrk="0" hangingPunct="1">
              <a:lnSpc>
                <a:spcPct val="117000"/>
              </a:lnSpc>
              <a:spcBef>
                <a:spcPts val="0"/>
              </a:spcBef>
              <a:spcAft>
                <a:spcPts val="1000"/>
              </a:spcAft>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2pPr>
            <a:lvl3pPr marL="254000" indent="-254000" algn="l" defTabSz="1828709" rtl="0" eaLnBrk="1" latinLnBrk="0" hangingPunct="1">
              <a:lnSpc>
                <a:spcPct val="117000"/>
              </a:lnSpc>
              <a:spcBef>
                <a:spcPts val="0"/>
              </a:spcBef>
              <a:buClr>
                <a:schemeClr val="tx1"/>
              </a:buClr>
              <a:buFont typeface="Helvetica Neue Condensed Bold" panose="02000503000000020004" pitchFamily="2" charset="0"/>
              <a:buChar char="•"/>
              <a:tabLst/>
              <a:defRPr sz="2000" b="0" i="0" kern="1200">
                <a:solidFill>
                  <a:schemeClr val="tx1"/>
                </a:solidFill>
                <a:latin typeface="Helvetica Now Text" panose="020B0504030202020204" pitchFamily="34" charset="77"/>
                <a:ea typeface="+mn-ea"/>
                <a:cs typeface="+mn-cs"/>
              </a:defRPr>
            </a:lvl3pPr>
            <a:lvl4pPr marL="521208" indent="-254000" algn="l" defTabSz="1828709" rtl="0" eaLnBrk="1" latinLnBrk="0" hangingPunct="1">
              <a:lnSpc>
                <a:spcPct val="117000"/>
              </a:lnSpc>
              <a:spcBef>
                <a:spcPts val="0"/>
              </a:spcBef>
              <a:buClr>
                <a:schemeClr val="tx1"/>
              </a:buClr>
              <a:buSzPct val="80000"/>
              <a:buFont typeface="System Font Regular"/>
              <a:buChar char="○"/>
              <a:tabLst/>
              <a:defRPr sz="2000" b="0" i="0" kern="1200">
                <a:solidFill>
                  <a:schemeClr val="tx1"/>
                </a:solidFill>
                <a:latin typeface="Helvetica Now Text" panose="020B0504030202020204" pitchFamily="34" charset="77"/>
                <a:ea typeface="+mn-ea"/>
                <a:cs typeface="+mn-cs"/>
              </a:defRPr>
            </a:lvl4pPr>
            <a:lvl5pPr marL="914400" indent="-3810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5pPr>
            <a:lvl6pPr marL="1199515" indent="-266700" algn="l" defTabSz="1828709" rtl="0" eaLnBrk="1" latinLnBrk="0" hangingPunct="1">
              <a:lnSpc>
                <a:spcPct val="117000"/>
              </a:lnSpc>
              <a:spcBef>
                <a:spcPts val="0"/>
              </a:spcBef>
              <a:buClr>
                <a:schemeClr val="tx1"/>
              </a:buClr>
              <a:buFont typeface="System Font Regular"/>
              <a:buChar char="–"/>
              <a:tabLst/>
              <a:defRPr sz="2000" b="0" i="0" kern="1200">
                <a:solidFill>
                  <a:schemeClr val="tx1"/>
                </a:solidFill>
                <a:latin typeface="Helvetica Now Text" panose="020B0504030202020204" pitchFamily="34" charset="77"/>
                <a:ea typeface="+mn-ea"/>
                <a:cs typeface="+mn-cs"/>
              </a:defRPr>
            </a:lvl6pPr>
            <a:lvl7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7pPr>
            <a:lvl8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8pPr>
            <a:lvl9pPr marL="0" indent="0" algn="l" defTabSz="1828709" rtl="0" eaLnBrk="1" latinLnBrk="0" hangingPunct="1">
              <a:lnSpc>
                <a:spcPct val="117000"/>
              </a:lnSpc>
              <a:spcBef>
                <a:spcPts val="0"/>
              </a:spcBef>
              <a:buFont typeface="Arial" panose="020B0604020202020204" pitchFamily="34" charset="0"/>
              <a:buNone/>
              <a:tabLst/>
              <a:defRPr sz="2000" b="0" i="0" kern="1200">
                <a:solidFill>
                  <a:schemeClr val="tx1"/>
                </a:solidFill>
                <a:latin typeface="Helvetica Now Text" panose="020B0504030202020204" pitchFamily="34" charset="77"/>
                <a:ea typeface="+mn-ea"/>
                <a:cs typeface="+mn-cs"/>
              </a:defRPr>
            </a:lvl9pPr>
          </a:lstStyle>
          <a:p>
            <a:pPr lvl="1"/>
            <a:r>
              <a:rPr lang="en-US" dirty="0"/>
              <a:t>Comprehensive Medical (NOT Low-THC)</a:t>
            </a:r>
          </a:p>
        </p:txBody>
      </p:sp>
      <p:sp>
        <p:nvSpPr>
          <p:cNvPr id="68" name="Rectangle 67">
            <a:extLst>
              <a:ext uri="{FF2B5EF4-FFF2-40B4-BE49-F238E27FC236}">
                <a16:creationId xmlns:a16="http://schemas.microsoft.com/office/drawing/2014/main" xmlns="" id="{B4691208-B324-4D34-81EC-E0E4E22C3EFD}"/>
              </a:ext>
            </a:extLst>
          </p:cNvPr>
          <p:cNvSpPr/>
          <p:nvPr/>
        </p:nvSpPr>
        <p:spPr>
          <a:xfrm>
            <a:off x="11425237" y="10703269"/>
            <a:ext cx="763587" cy="763587"/>
          </a:xfrm>
          <a:prstGeom prst="rect">
            <a:avLst/>
          </a:prstGeom>
          <a:solidFill>
            <a:srgbClr val="29B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2"/>
              </a:solidFill>
            </a:endParaRPr>
          </a:p>
        </p:txBody>
      </p:sp>
    </p:spTree>
    <p:extLst>
      <p:ext uri="{BB962C8B-B14F-4D97-AF65-F5344CB8AC3E}">
        <p14:creationId xmlns:p14="http://schemas.microsoft.com/office/powerpoint/2010/main" val="425509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B23CEE8-F368-4CE2-982D-DA18EDE95653}"/>
              </a:ext>
            </a:extLst>
          </p:cNvPr>
          <p:cNvSpPr>
            <a:spLocks noGrp="1"/>
          </p:cNvSpPr>
          <p:nvPr>
            <p:ph type="sldNum" sz="quarter" idx="12"/>
          </p:nvPr>
        </p:nvSpPr>
        <p:spPr/>
        <p:txBody>
          <a:bodyPr/>
          <a:lstStyle/>
          <a:p>
            <a:fld id="{91D568E7-61F5-D04E-995D-81EF41C01A2A}" type="slidenum">
              <a:rPr lang="en-GB" smtClean="0"/>
              <a:pPr/>
              <a:t>5</a:t>
            </a:fld>
            <a:endParaRPr lang="en-GB" dirty="0"/>
          </a:p>
        </p:txBody>
      </p:sp>
      <p:sp>
        <p:nvSpPr>
          <p:cNvPr id="4" name="Title 3">
            <a:extLst>
              <a:ext uri="{FF2B5EF4-FFF2-40B4-BE49-F238E27FC236}">
                <a16:creationId xmlns:a16="http://schemas.microsoft.com/office/drawing/2014/main" xmlns="" id="{D422E486-EDAF-4ECA-B2C6-A1EF7170553C}"/>
              </a:ext>
            </a:extLst>
          </p:cNvPr>
          <p:cNvSpPr>
            <a:spLocks noGrp="1"/>
          </p:cNvSpPr>
          <p:nvPr>
            <p:ph type="title"/>
          </p:nvPr>
        </p:nvSpPr>
        <p:spPr/>
        <p:txBody>
          <a:bodyPr/>
          <a:lstStyle/>
          <a:p>
            <a:r>
              <a:rPr lang="en-US" dirty="0"/>
              <a:t>Key Federal Cannabis Regulations</a:t>
            </a:r>
          </a:p>
        </p:txBody>
      </p:sp>
      <p:sp>
        <p:nvSpPr>
          <p:cNvPr id="6" name="Content Placeholder 5">
            <a:extLst>
              <a:ext uri="{FF2B5EF4-FFF2-40B4-BE49-F238E27FC236}">
                <a16:creationId xmlns:a16="http://schemas.microsoft.com/office/drawing/2014/main" xmlns="" id="{C362CA72-0E44-40DC-A1F2-3E7F95279C3E}"/>
              </a:ext>
            </a:extLst>
          </p:cNvPr>
          <p:cNvSpPr>
            <a:spLocks noGrp="1"/>
          </p:cNvSpPr>
          <p:nvPr>
            <p:ph sz="quarter" idx="14"/>
          </p:nvPr>
        </p:nvSpPr>
        <p:spPr/>
        <p:txBody>
          <a:bodyPr/>
          <a:lstStyle/>
          <a:p>
            <a:pPr lvl="1"/>
            <a:r>
              <a:rPr lang="en-US" dirty="0"/>
              <a:t>Cannabis and its derivatives are illegal Schedule 1 substances under the Federal Controlled Substance Act of 1970, </a:t>
            </a:r>
            <a:r>
              <a:rPr lang="en-US" dirty="0">
                <a:solidFill>
                  <a:srgbClr val="29B0C3"/>
                </a:solidFill>
              </a:rPr>
              <a:t>placing Federal law directly in conflict with state laws </a:t>
            </a:r>
            <a:r>
              <a:rPr lang="en-US" dirty="0"/>
              <a:t>allowing production and consumption of cannabis products</a:t>
            </a:r>
          </a:p>
          <a:p>
            <a:pPr lvl="1"/>
            <a:r>
              <a:rPr lang="en-US" dirty="0">
                <a:solidFill>
                  <a:srgbClr val="29B0C3"/>
                </a:solidFill>
              </a:rPr>
              <a:t>The Agricultural Improvement Act of 2018 (aka the “Farm Bill”) </a:t>
            </a:r>
            <a:r>
              <a:rPr lang="en-US" dirty="0"/>
              <a:t>removed hemp and its derivatives (e.g. CBD, CBG) from Schedule 1 of the CSA; the below commentary focuses on cannabis</a:t>
            </a:r>
          </a:p>
          <a:p>
            <a:pPr lvl="1"/>
            <a:r>
              <a:rPr lang="en-US" dirty="0"/>
              <a:t>Recognizing the trend in state law legalizing cannabis use, the Federal government has issued or applied several key pieces of regulation</a:t>
            </a:r>
          </a:p>
          <a:p>
            <a:pPr lvl="2">
              <a:spcAft>
                <a:spcPts val="1000"/>
              </a:spcAft>
            </a:pPr>
            <a:r>
              <a:rPr lang="en-US" dirty="0">
                <a:solidFill>
                  <a:srgbClr val="29B0C3"/>
                </a:solidFill>
              </a:rPr>
              <a:t>The Cole Memo (2013)</a:t>
            </a:r>
          </a:p>
          <a:p>
            <a:pPr lvl="2">
              <a:spcAft>
                <a:spcPts val="1000"/>
              </a:spcAft>
            </a:pPr>
            <a:r>
              <a:rPr lang="en-US" dirty="0">
                <a:solidFill>
                  <a:srgbClr val="29B0C3"/>
                </a:solidFill>
              </a:rPr>
              <a:t>FinCEN BSA Expectations Regarding Marijuana-Related Businesses (2014) </a:t>
            </a:r>
          </a:p>
          <a:p>
            <a:pPr lvl="2">
              <a:spcAft>
                <a:spcPts val="1000"/>
              </a:spcAft>
            </a:pPr>
            <a:r>
              <a:rPr lang="en-US" dirty="0">
                <a:solidFill>
                  <a:srgbClr val="29B0C3"/>
                </a:solidFill>
              </a:rPr>
              <a:t>IRS tax code 280E</a:t>
            </a:r>
          </a:p>
          <a:p>
            <a:pPr lvl="1"/>
            <a:r>
              <a:rPr lang="en-US" dirty="0"/>
              <a:t>Being federally-illegal, cannabis operators </a:t>
            </a:r>
            <a:r>
              <a:rPr lang="en-US" dirty="0">
                <a:solidFill>
                  <a:srgbClr val="29B0C3"/>
                </a:solidFill>
              </a:rPr>
              <a:t>cannot distribute product across state lines</a:t>
            </a:r>
            <a:r>
              <a:rPr lang="en-US" dirty="0"/>
              <a:t>. Similarly, many ancillary businesses serving the cannabis industry may seek to avoid interstate commerce (e.g. Insurance companies may write a separate insurance policy for each state of operation rather than a combined policy across states)</a:t>
            </a:r>
          </a:p>
        </p:txBody>
      </p:sp>
    </p:spTree>
    <p:extLst>
      <p:ext uri="{BB962C8B-B14F-4D97-AF65-F5344CB8AC3E}">
        <p14:creationId xmlns:p14="http://schemas.microsoft.com/office/powerpoint/2010/main" val="3006103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EC7520D-C9F1-4DCF-AF96-9C0567977B11}"/>
              </a:ext>
            </a:extLst>
          </p:cNvPr>
          <p:cNvSpPr>
            <a:spLocks noGrp="1"/>
          </p:cNvSpPr>
          <p:nvPr>
            <p:ph type="sldNum" sz="quarter" idx="12"/>
          </p:nvPr>
        </p:nvSpPr>
        <p:spPr/>
        <p:txBody>
          <a:bodyPr/>
          <a:lstStyle/>
          <a:p>
            <a:fld id="{91D568E7-61F5-D04E-995D-81EF41C01A2A}" type="slidenum">
              <a:rPr lang="en-GB" smtClean="0"/>
              <a:pPr/>
              <a:t>6</a:t>
            </a:fld>
            <a:endParaRPr lang="en-GB" dirty="0"/>
          </a:p>
        </p:txBody>
      </p:sp>
      <p:sp>
        <p:nvSpPr>
          <p:cNvPr id="4" name="Title 3">
            <a:extLst>
              <a:ext uri="{FF2B5EF4-FFF2-40B4-BE49-F238E27FC236}">
                <a16:creationId xmlns:a16="http://schemas.microsoft.com/office/drawing/2014/main" xmlns="" id="{B3FFD8A5-8199-43C6-A3E3-52074461B50D}"/>
              </a:ext>
            </a:extLst>
          </p:cNvPr>
          <p:cNvSpPr>
            <a:spLocks noGrp="1"/>
          </p:cNvSpPr>
          <p:nvPr>
            <p:ph type="title"/>
          </p:nvPr>
        </p:nvSpPr>
        <p:spPr/>
        <p:txBody>
          <a:bodyPr/>
          <a:lstStyle/>
          <a:p>
            <a:r>
              <a:rPr lang="en-US" dirty="0"/>
              <a:t>Potential Developments Affecting Cannabis and Cannabis Insurance</a:t>
            </a:r>
          </a:p>
        </p:txBody>
      </p:sp>
      <p:sp>
        <p:nvSpPr>
          <p:cNvPr id="6" name="Content Placeholder 5">
            <a:extLst>
              <a:ext uri="{FF2B5EF4-FFF2-40B4-BE49-F238E27FC236}">
                <a16:creationId xmlns:a16="http://schemas.microsoft.com/office/drawing/2014/main" xmlns="" id="{A419DFBF-6F30-4E91-BB88-CA1D8B8734A0}"/>
              </a:ext>
            </a:extLst>
          </p:cNvPr>
          <p:cNvSpPr>
            <a:spLocks noGrp="1"/>
          </p:cNvSpPr>
          <p:nvPr>
            <p:ph sz="quarter" idx="14"/>
          </p:nvPr>
        </p:nvSpPr>
        <p:spPr>
          <a:xfrm>
            <a:off x="2246313" y="2419350"/>
            <a:ext cx="21334412" cy="8877300"/>
          </a:xfrm>
        </p:spPr>
        <p:txBody>
          <a:bodyPr/>
          <a:lstStyle/>
          <a:p>
            <a:r>
              <a:rPr lang="en-US" dirty="0"/>
              <a:t>There have been several pieces of proposed legislation that would legalize cannabis at the federal level, or formally recognize the ability of states to legalize cannabis</a:t>
            </a:r>
          </a:p>
          <a:p>
            <a:pPr lvl="1"/>
            <a:endParaRPr lang="en-US" b="1" dirty="0">
              <a:solidFill>
                <a:srgbClr val="29B0C3"/>
              </a:solidFill>
            </a:endParaRPr>
          </a:p>
          <a:p>
            <a:pPr lvl="1"/>
            <a:r>
              <a:rPr lang="en-US" b="1" dirty="0">
                <a:solidFill>
                  <a:srgbClr val="29B0C3"/>
                </a:solidFill>
              </a:rPr>
              <a:t>SAFE Banking</a:t>
            </a:r>
          </a:p>
          <a:p>
            <a:pPr lvl="2">
              <a:spcAft>
                <a:spcPts val="1000"/>
              </a:spcAft>
            </a:pPr>
            <a:r>
              <a:rPr lang="en-US" b="1" dirty="0"/>
              <a:t>Secure and Fair Enforcement Banking Act: </a:t>
            </a:r>
            <a:r>
              <a:rPr lang="en-US" dirty="0"/>
              <a:t>Would create protections for banks, and other financial services firms serving the cannabis industry, greatly improving access to banking and creating safe harbor for financial services companies working with cannabis businesses. Was passed by the House in April 2021 and currently awaits further action in the Senate</a:t>
            </a:r>
          </a:p>
          <a:p>
            <a:pPr lvl="1"/>
            <a:r>
              <a:rPr lang="en-US" b="1" dirty="0">
                <a:solidFill>
                  <a:srgbClr val="29B0C3"/>
                </a:solidFill>
              </a:rPr>
              <a:t>CLAIM Act</a:t>
            </a:r>
          </a:p>
          <a:p>
            <a:pPr lvl="2">
              <a:spcAft>
                <a:spcPts val="1000"/>
              </a:spcAft>
              <a:buClr>
                <a:srgbClr val="000000"/>
              </a:buClr>
            </a:pPr>
            <a:r>
              <a:rPr lang="en-US" b="1" dirty="0">
                <a:solidFill>
                  <a:srgbClr val="000000"/>
                </a:solidFill>
              </a:rPr>
              <a:t>Clarifying Law Around Insurance of Marijuana Act: </a:t>
            </a:r>
            <a:r>
              <a:rPr lang="en-US" dirty="0">
                <a:solidFill>
                  <a:srgbClr val="000000"/>
                </a:solidFill>
              </a:rPr>
              <a:t>Would</a:t>
            </a:r>
            <a:r>
              <a:rPr lang="en-US" b="1" dirty="0">
                <a:solidFill>
                  <a:srgbClr val="000000"/>
                </a:solidFill>
              </a:rPr>
              <a:t> </a:t>
            </a:r>
            <a:r>
              <a:rPr lang="en-US" dirty="0"/>
              <a:t>provide a safe harbor from penalties or other adverse agency action for insurance companies that provide services to cannabis-related legitimate businesses in jurisdictions where such activity is legal.</a:t>
            </a:r>
          </a:p>
          <a:p>
            <a:pPr lvl="1"/>
            <a:r>
              <a:rPr lang="en-US" b="1" dirty="0">
                <a:solidFill>
                  <a:srgbClr val="29B0C3"/>
                </a:solidFill>
              </a:rPr>
              <a:t>STATES Act</a:t>
            </a:r>
          </a:p>
          <a:p>
            <a:pPr lvl="2">
              <a:spcAft>
                <a:spcPts val="1000"/>
              </a:spcAft>
            </a:pPr>
            <a:r>
              <a:rPr lang="en-US" b="1" dirty="0"/>
              <a:t>Strengthening the Tenth Amendment Through Entrusting States Act: </a:t>
            </a:r>
            <a:r>
              <a:rPr lang="en-US" dirty="0"/>
              <a:t>amends the controlled substances act by stating that it does not apply to any person acting in compliance with State cannabis law</a:t>
            </a:r>
          </a:p>
          <a:p>
            <a:pPr lvl="1"/>
            <a:r>
              <a:rPr lang="en-US" b="1" dirty="0">
                <a:solidFill>
                  <a:srgbClr val="29B0C3"/>
                </a:solidFill>
              </a:rPr>
              <a:t>MORE Act</a:t>
            </a:r>
          </a:p>
          <a:p>
            <a:pPr lvl="2">
              <a:spcAft>
                <a:spcPts val="1000"/>
              </a:spcAft>
            </a:pPr>
            <a:r>
              <a:rPr lang="en-US" b="1" dirty="0"/>
              <a:t>Marijuana Opportunity Reinvestment and Expungement Act: </a:t>
            </a:r>
            <a:r>
              <a:rPr lang="en-US" dirty="0"/>
              <a:t>Would decriminalize and de-schedule cannabis at the federal level, and provide expungement of certain cannabis offenses</a:t>
            </a:r>
          </a:p>
          <a:p>
            <a:pPr lvl="1"/>
            <a:r>
              <a:rPr lang="en-US" b="1" dirty="0">
                <a:solidFill>
                  <a:srgbClr val="29B0C3"/>
                </a:solidFill>
              </a:rPr>
              <a:t>CARERS Act</a:t>
            </a:r>
          </a:p>
          <a:p>
            <a:pPr lvl="2">
              <a:spcAft>
                <a:spcPts val="1000"/>
              </a:spcAft>
            </a:pPr>
            <a:r>
              <a:rPr lang="en-US" b="1" dirty="0"/>
              <a:t>Compassionate Access, Research Expansion, and Respects States Act: </a:t>
            </a:r>
            <a:r>
              <a:rPr lang="en-US" dirty="0"/>
              <a:t>Several components that seek to protect state medical cannabis programs and increase research of cannabis</a:t>
            </a:r>
          </a:p>
          <a:p>
            <a:pPr lvl="1"/>
            <a:r>
              <a:rPr lang="en-US" b="1" dirty="0">
                <a:solidFill>
                  <a:srgbClr val="29B0C3"/>
                </a:solidFill>
              </a:rPr>
              <a:t>Regulate Marijuana like Alcohol Act</a:t>
            </a:r>
          </a:p>
          <a:p>
            <a:pPr lvl="2">
              <a:spcAft>
                <a:spcPts val="1000"/>
              </a:spcAft>
            </a:pPr>
            <a:r>
              <a:rPr lang="en-US" dirty="0"/>
              <a:t>Would de-schedule cannabis and create federal regulation around the industry</a:t>
            </a:r>
          </a:p>
        </p:txBody>
      </p:sp>
    </p:spTree>
    <p:extLst>
      <p:ext uri="{BB962C8B-B14F-4D97-AF65-F5344CB8AC3E}">
        <p14:creationId xmlns:p14="http://schemas.microsoft.com/office/powerpoint/2010/main" val="1038514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AC1C32A-DB01-4DFA-A03F-DD7F791630AB}"/>
              </a:ext>
            </a:extLst>
          </p:cNvPr>
          <p:cNvSpPr>
            <a:spLocks noGrp="1"/>
          </p:cNvSpPr>
          <p:nvPr>
            <p:ph type="sldNum" sz="quarter" idx="12"/>
          </p:nvPr>
        </p:nvSpPr>
        <p:spPr/>
        <p:txBody>
          <a:bodyPr/>
          <a:lstStyle/>
          <a:p>
            <a:fld id="{91D568E7-61F5-D04E-995D-81EF41C01A2A}" type="slidenum">
              <a:rPr lang="en-GB" smtClean="0"/>
              <a:pPr/>
              <a:t>7</a:t>
            </a:fld>
            <a:endParaRPr lang="en-GB" dirty="0"/>
          </a:p>
        </p:txBody>
      </p:sp>
      <p:sp>
        <p:nvSpPr>
          <p:cNvPr id="4" name="Title 3">
            <a:extLst>
              <a:ext uri="{FF2B5EF4-FFF2-40B4-BE49-F238E27FC236}">
                <a16:creationId xmlns:a16="http://schemas.microsoft.com/office/drawing/2014/main" xmlns="" id="{85AC9362-BC1C-4584-ACB1-6E5BBC045E63}"/>
              </a:ext>
            </a:extLst>
          </p:cNvPr>
          <p:cNvSpPr>
            <a:spLocks noGrp="1"/>
          </p:cNvSpPr>
          <p:nvPr>
            <p:ph type="title"/>
          </p:nvPr>
        </p:nvSpPr>
        <p:spPr/>
        <p:txBody>
          <a:bodyPr/>
          <a:lstStyle/>
          <a:p>
            <a:r>
              <a:rPr lang="en-US" dirty="0"/>
              <a:t>The Cannabis Supply Chain</a:t>
            </a:r>
          </a:p>
        </p:txBody>
      </p:sp>
      <p:sp>
        <p:nvSpPr>
          <p:cNvPr id="6" name="Content Placeholder 5">
            <a:extLst>
              <a:ext uri="{FF2B5EF4-FFF2-40B4-BE49-F238E27FC236}">
                <a16:creationId xmlns:a16="http://schemas.microsoft.com/office/drawing/2014/main" xmlns="" id="{B9C91CB7-A8C4-4E9E-B668-66E0C2A9344F}"/>
              </a:ext>
            </a:extLst>
          </p:cNvPr>
          <p:cNvSpPr>
            <a:spLocks noGrp="1"/>
          </p:cNvSpPr>
          <p:nvPr>
            <p:ph sz="quarter" idx="14"/>
          </p:nvPr>
        </p:nvSpPr>
        <p:spPr>
          <a:xfrm>
            <a:off x="2284413" y="8505644"/>
            <a:ext cx="3046412" cy="3495855"/>
          </a:xfr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91440" bIns="91440" rtlCol="0" anchor="t"/>
          <a:lstStyle/>
          <a:p>
            <a:pPr>
              <a:spcAft>
                <a:spcPts val="800"/>
              </a:spcAft>
            </a:pPr>
            <a:r>
              <a:rPr lang="en-US" sz="2000" dirty="0">
                <a:solidFill>
                  <a:schemeClr val="tx1"/>
                </a:solidFill>
                <a:latin typeface="Helvetica Now Text" panose="020B0504030202020204" pitchFamily="34" charset="77"/>
              </a:rPr>
              <a:t>Cultivators &amp; Harvesters</a:t>
            </a:r>
          </a:p>
          <a:p>
            <a:pPr lvl="2">
              <a:spcAft>
                <a:spcPts val="800"/>
              </a:spcAft>
            </a:pPr>
            <a:r>
              <a:rPr lang="en-US" dirty="0">
                <a:solidFill>
                  <a:schemeClr val="tx1"/>
                </a:solidFill>
                <a:latin typeface="Helvetica Now Text" panose="020B0504030202020204" pitchFamily="34" charset="77"/>
              </a:rPr>
              <a:t>Medical v. Recreational</a:t>
            </a:r>
          </a:p>
          <a:p>
            <a:pPr lvl="2">
              <a:spcAft>
                <a:spcPts val="800"/>
              </a:spcAft>
            </a:pPr>
            <a:r>
              <a:rPr lang="en-US" dirty="0">
                <a:solidFill>
                  <a:schemeClr val="tx1"/>
                </a:solidFill>
                <a:latin typeface="Helvetica Now Text" panose="020B0504030202020204" pitchFamily="34" charset="77"/>
              </a:rPr>
              <a:t>Indoor, Outdoor, and Mixed-Light or Greenhouse</a:t>
            </a:r>
            <a:endParaRPr lang="en-US" sz="2400" dirty="0">
              <a:solidFill>
                <a:schemeClr val="tx1"/>
              </a:solidFill>
            </a:endParaRPr>
          </a:p>
        </p:txBody>
      </p:sp>
      <p:sp>
        <p:nvSpPr>
          <p:cNvPr id="10" name="Content Placeholder 5">
            <a:extLst>
              <a:ext uri="{FF2B5EF4-FFF2-40B4-BE49-F238E27FC236}">
                <a16:creationId xmlns:a16="http://schemas.microsoft.com/office/drawing/2014/main" xmlns="" id="{24C6E57A-E297-47E9-AC6A-D1D934A8B012}"/>
              </a:ext>
            </a:extLst>
          </p:cNvPr>
          <p:cNvSpPr txBox="1">
            <a:spLocks/>
          </p:cNvSpPr>
          <p:nvPr/>
        </p:nvSpPr>
        <p:spPr>
          <a:xfrm>
            <a:off x="6108563" y="8505644"/>
            <a:ext cx="3046412" cy="3495855"/>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t">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spcBef>
                <a:spcPts val="0"/>
              </a:spcBef>
            </a:pPr>
            <a:r>
              <a:rPr lang="en-US" sz="2000" dirty="0"/>
              <a:t>Processors &amp; Manufacturers</a:t>
            </a:r>
          </a:p>
          <a:p>
            <a:pPr lvl="2">
              <a:spcBef>
                <a:spcPts val="0"/>
              </a:spcBef>
            </a:pPr>
            <a:r>
              <a:rPr lang="en-US" sz="2000" dirty="0"/>
              <a:t>Solvent &amp; Non-Solvent extractions</a:t>
            </a:r>
          </a:p>
          <a:p>
            <a:pPr lvl="2">
              <a:spcBef>
                <a:spcPts val="0"/>
              </a:spcBef>
            </a:pPr>
            <a:r>
              <a:rPr lang="en-US" sz="2000" dirty="0"/>
              <a:t>Infusions (edibles)</a:t>
            </a:r>
          </a:p>
          <a:p>
            <a:pPr lvl="2">
              <a:spcBef>
                <a:spcPts val="0"/>
              </a:spcBef>
            </a:pPr>
            <a:r>
              <a:rPr lang="en-US" sz="2000" dirty="0"/>
              <a:t>Packagers and Distributors</a:t>
            </a:r>
          </a:p>
        </p:txBody>
      </p:sp>
      <p:sp>
        <p:nvSpPr>
          <p:cNvPr id="11" name="Content Placeholder 5">
            <a:extLst>
              <a:ext uri="{FF2B5EF4-FFF2-40B4-BE49-F238E27FC236}">
                <a16:creationId xmlns:a16="http://schemas.microsoft.com/office/drawing/2014/main" xmlns="" id="{B01A333F-395E-4D0C-BD66-7C3091716274}"/>
              </a:ext>
            </a:extLst>
          </p:cNvPr>
          <p:cNvSpPr txBox="1">
            <a:spLocks/>
          </p:cNvSpPr>
          <p:nvPr/>
        </p:nvSpPr>
        <p:spPr>
          <a:xfrm>
            <a:off x="9909853" y="8505644"/>
            <a:ext cx="3046412" cy="3495855"/>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t">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spcBef>
                <a:spcPts val="0"/>
              </a:spcBef>
            </a:pPr>
            <a:r>
              <a:rPr lang="en-US" sz="2000" dirty="0"/>
              <a:t>Laboratories </a:t>
            </a:r>
          </a:p>
          <a:p>
            <a:pPr lvl="2">
              <a:spcBef>
                <a:spcPts val="0"/>
              </a:spcBef>
            </a:pPr>
            <a:r>
              <a:rPr lang="en-US" sz="2000" dirty="0"/>
              <a:t>Testing Labs</a:t>
            </a:r>
          </a:p>
          <a:p>
            <a:pPr lvl="2">
              <a:spcBef>
                <a:spcPts val="0"/>
              </a:spcBef>
            </a:pPr>
            <a:r>
              <a:rPr lang="en-US" sz="2000" dirty="0"/>
              <a:t>Research &amp; Development Labs</a:t>
            </a:r>
          </a:p>
          <a:p>
            <a:pPr lvl="2">
              <a:spcBef>
                <a:spcPts val="0"/>
              </a:spcBef>
            </a:pPr>
            <a:r>
              <a:rPr lang="en-US" sz="2000" dirty="0"/>
              <a:t>Nearly always 3rd-party (not part of vertical integration)</a:t>
            </a:r>
          </a:p>
        </p:txBody>
      </p:sp>
      <p:sp>
        <p:nvSpPr>
          <p:cNvPr id="12" name="Content Placeholder 5">
            <a:extLst>
              <a:ext uri="{FF2B5EF4-FFF2-40B4-BE49-F238E27FC236}">
                <a16:creationId xmlns:a16="http://schemas.microsoft.com/office/drawing/2014/main" xmlns="" id="{089A7099-0E9E-40CB-B53D-ADF9A8624294}"/>
              </a:ext>
            </a:extLst>
          </p:cNvPr>
          <p:cNvSpPr txBox="1">
            <a:spLocks/>
          </p:cNvSpPr>
          <p:nvPr/>
        </p:nvSpPr>
        <p:spPr>
          <a:xfrm>
            <a:off x="13726095" y="8505644"/>
            <a:ext cx="3046412" cy="3495855"/>
          </a:xfrm>
          <a:prstGeom prst="rect">
            <a:avLst/>
          </a:prstGeom>
          <a:solidFill>
            <a:srgbClr val="E5EF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t">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spcBef>
                <a:spcPts val="0"/>
              </a:spcBef>
            </a:pPr>
            <a:r>
              <a:rPr lang="en-US" sz="2000" dirty="0"/>
              <a:t>Retail</a:t>
            </a:r>
          </a:p>
          <a:p>
            <a:pPr lvl="2">
              <a:spcBef>
                <a:spcPts val="0"/>
              </a:spcBef>
            </a:pPr>
            <a:r>
              <a:rPr lang="en-US" sz="2000" dirty="0"/>
              <a:t>Medical Dispensaries</a:t>
            </a:r>
          </a:p>
          <a:p>
            <a:pPr lvl="2">
              <a:spcBef>
                <a:spcPts val="0"/>
              </a:spcBef>
            </a:pPr>
            <a:r>
              <a:rPr lang="en-US" sz="2000" dirty="0"/>
              <a:t>Recreational Dispensaries</a:t>
            </a:r>
          </a:p>
          <a:p>
            <a:pPr lvl="2">
              <a:spcBef>
                <a:spcPts val="0"/>
              </a:spcBef>
            </a:pPr>
            <a:r>
              <a:rPr lang="en-US" sz="2000" dirty="0"/>
              <a:t>Dual Dispensaries</a:t>
            </a:r>
          </a:p>
          <a:p>
            <a:pPr lvl="2">
              <a:spcBef>
                <a:spcPts val="0"/>
              </a:spcBef>
            </a:pPr>
            <a:r>
              <a:rPr lang="en-US" sz="2000" dirty="0"/>
              <a:t>E-Commerce</a:t>
            </a:r>
          </a:p>
        </p:txBody>
      </p:sp>
      <p:sp>
        <p:nvSpPr>
          <p:cNvPr id="14" name="Content Placeholder 5">
            <a:extLst>
              <a:ext uri="{FF2B5EF4-FFF2-40B4-BE49-F238E27FC236}">
                <a16:creationId xmlns:a16="http://schemas.microsoft.com/office/drawing/2014/main" xmlns="" id="{F5D32A92-1DC0-4F4F-BF9D-31FB892F00C0}"/>
              </a:ext>
            </a:extLst>
          </p:cNvPr>
          <p:cNvSpPr txBox="1">
            <a:spLocks/>
          </p:cNvSpPr>
          <p:nvPr/>
        </p:nvSpPr>
        <p:spPr>
          <a:xfrm>
            <a:off x="19046825" y="3124200"/>
            <a:ext cx="4578146" cy="8877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ctr">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spcBef>
                <a:spcPts val="0"/>
              </a:spcBef>
            </a:pPr>
            <a:r>
              <a:rPr lang="en-US" sz="2000" dirty="0"/>
              <a:t>Ancillary Services</a:t>
            </a:r>
          </a:p>
          <a:p>
            <a:pPr lvl="2">
              <a:spcBef>
                <a:spcPts val="0"/>
              </a:spcBef>
            </a:pPr>
            <a:r>
              <a:rPr lang="en-US" sz="2000" dirty="0"/>
              <a:t>Contractors</a:t>
            </a:r>
          </a:p>
          <a:p>
            <a:pPr lvl="2">
              <a:spcBef>
                <a:spcPts val="0"/>
              </a:spcBef>
            </a:pPr>
            <a:r>
              <a:rPr lang="en-US" sz="2000" dirty="0"/>
              <a:t>Security Firms</a:t>
            </a:r>
          </a:p>
          <a:p>
            <a:pPr lvl="2">
              <a:spcBef>
                <a:spcPts val="0"/>
              </a:spcBef>
            </a:pPr>
            <a:r>
              <a:rPr lang="en-US" sz="2000" dirty="0"/>
              <a:t>Marketing Firms</a:t>
            </a:r>
          </a:p>
          <a:p>
            <a:pPr lvl="2">
              <a:spcBef>
                <a:spcPts val="0"/>
              </a:spcBef>
            </a:pPr>
            <a:r>
              <a:rPr lang="en-US" sz="2000" dirty="0"/>
              <a:t>Data/Analytics Firms</a:t>
            </a:r>
          </a:p>
          <a:p>
            <a:pPr lvl="2">
              <a:spcBef>
                <a:spcPts val="0"/>
              </a:spcBef>
            </a:pPr>
            <a:r>
              <a:rPr lang="en-US" sz="2000" dirty="0"/>
              <a:t>Payment Processors/Banking</a:t>
            </a:r>
          </a:p>
          <a:p>
            <a:pPr lvl="2">
              <a:spcBef>
                <a:spcPts val="0"/>
              </a:spcBef>
            </a:pPr>
            <a:r>
              <a:rPr lang="en-US" sz="2000" dirty="0"/>
              <a:t>Legal Services </a:t>
            </a:r>
          </a:p>
          <a:p>
            <a:pPr lvl="2">
              <a:spcBef>
                <a:spcPts val="0"/>
              </a:spcBef>
            </a:pPr>
            <a:r>
              <a:rPr lang="en-US" sz="2000" dirty="0"/>
              <a:t>Distribution &amp; Transportation</a:t>
            </a:r>
          </a:p>
          <a:p>
            <a:pPr>
              <a:spcBef>
                <a:spcPts val="0"/>
              </a:spcBef>
            </a:pPr>
            <a:endParaRPr lang="en-US" sz="2000" dirty="0"/>
          </a:p>
          <a:p>
            <a:pPr>
              <a:spcBef>
                <a:spcPts val="0"/>
              </a:spcBef>
            </a:pPr>
            <a:r>
              <a:rPr lang="en-US" sz="2000" dirty="0"/>
              <a:t>Vertically Integrated Cos.</a:t>
            </a:r>
          </a:p>
          <a:p>
            <a:pPr lvl="2">
              <a:spcBef>
                <a:spcPts val="0"/>
              </a:spcBef>
            </a:pPr>
            <a:r>
              <a:rPr lang="en-US" sz="2000" dirty="0"/>
              <a:t>Small/Emerging</a:t>
            </a:r>
          </a:p>
          <a:p>
            <a:pPr lvl="2">
              <a:spcBef>
                <a:spcPts val="0"/>
              </a:spcBef>
            </a:pPr>
            <a:r>
              <a:rPr lang="en-US" sz="2000" dirty="0"/>
              <a:t>Large</a:t>
            </a:r>
          </a:p>
        </p:txBody>
      </p:sp>
      <p:grpSp>
        <p:nvGrpSpPr>
          <p:cNvPr id="25" name="Group 24">
            <a:extLst>
              <a:ext uri="{FF2B5EF4-FFF2-40B4-BE49-F238E27FC236}">
                <a16:creationId xmlns:a16="http://schemas.microsoft.com/office/drawing/2014/main" xmlns="" id="{574B184B-8A15-4D9F-BCC3-97320D98B010}"/>
              </a:ext>
            </a:extLst>
          </p:cNvPr>
          <p:cNvGrpSpPr/>
          <p:nvPr/>
        </p:nvGrpSpPr>
        <p:grpSpPr>
          <a:xfrm>
            <a:off x="3614185" y="5675968"/>
            <a:ext cx="11864521" cy="668478"/>
            <a:chOff x="3614185" y="6973711"/>
            <a:chExt cx="11864521" cy="668478"/>
          </a:xfrm>
          <a:solidFill>
            <a:srgbClr val="29B0C3"/>
          </a:solidFill>
        </p:grpSpPr>
        <p:sp>
          <p:nvSpPr>
            <p:cNvPr id="15" name="Freeform 22">
              <a:extLst>
                <a:ext uri="{FF2B5EF4-FFF2-40B4-BE49-F238E27FC236}">
                  <a16:creationId xmlns:a16="http://schemas.microsoft.com/office/drawing/2014/main" xmlns="" id="{E1696639-AF4C-468F-B9CF-8E1BDC8E5491}"/>
                </a:ext>
              </a:extLst>
            </p:cNvPr>
            <p:cNvSpPr>
              <a:spLocks noChangeAspect="1" noEditPoints="1"/>
            </p:cNvSpPr>
            <p:nvPr/>
          </p:nvSpPr>
          <p:spPr bwMode="auto">
            <a:xfrm>
              <a:off x="3614185" y="7065670"/>
              <a:ext cx="386868" cy="484560"/>
            </a:xfrm>
            <a:custGeom>
              <a:avLst/>
              <a:gdLst>
                <a:gd name="T0" fmla="*/ 153 w 154"/>
                <a:gd name="T1" fmla="*/ 121 h 193"/>
                <a:gd name="T2" fmla="*/ 134 w 154"/>
                <a:gd name="T3" fmla="*/ 172 h 193"/>
                <a:gd name="T4" fmla="*/ 82 w 154"/>
                <a:gd name="T5" fmla="*/ 191 h 193"/>
                <a:gd name="T6" fmla="*/ 102 w 154"/>
                <a:gd name="T7" fmla="*/ 140 h 193"/>
                <a:gd name="T8" fmla="*/ 153 w 154"/>
                <a:gd name="T9" fmla="*/ 121 h 193"/>
                <a:gd name="T10" fmla="*/ 1 w 154"/>
                <a:gd name="T11" fmla="*/ 121 h 193"/>
                <a:gd name="T12" fmla="*/ 20 w 154"/>
                <a:gd name="T13" fmla="*/ 172 h 193"/>
                <a:gd name="T14" fmla="*/ 72 w 154"/>
                <a:gd name="T15" fmla="*/ 191 h 193"/>
                <a:gd name="T16" fmla="*/ 52 w 154"/>
                <a:gd name="T17" fmla="*/ 140 h 193"/>
                <a:gd name="T18" fmla="*/ 1 w 154"/>
                <a:gd name="T19" fmla="*/ 121 h 193"/>
                <a:gd name="T20" fmla="*/ 67 w 154"/>
                <a:gd name="T21" fmla="*/ 21 h 193"/>
                <a:gd name="T22" fmla="*/ 77 w 154"/>
                <a:gd name="T23" fmla="*/ 43 h 193"/>
                <a:gd name="T24" fmla="*/ 87 w 154"/>
                <a:gd name="T25" fmla="*/ 21 h 193"/>
                <a:gd name="T26" fmla="*/ 77 w 154"/>
                <a:gd name="T27" fmla="*/ 0 h 193"/>
                <a:gd name="T28" fmla="*/ 67 w 154"/>
                <a:gd name="T29" fmla="*/ 21 h 193"/>
                <a:gd name="T30" fmla="*/ 92 w 154"/>
                <a:gd name="T31" fmla="*/ 47 h 193"/>
                <a:gd name="T32" fmla="*/ 82 w 154"/>
                <a:gd name="T33" fmla="*/ 73 h 193"/>
                <a:gd name="T34" fmla="*/ 108 w 154"/>
                <a:gd name="T35" fmla="*/ 63 h 193"/>
                <a:gd name="T36" fmla="*/ 118 w 154"/>
                <a:gd name="T37" fmla="*/ 37 h 193"/>
                <a:gd name="T38" fmla="*/ 92 w 154"/>
                <a:gd name="T39" fmla="*/ 47 h 193"/>
                <a:gd name="T40" fmla="*/ 37 w 154"/>
                <a:gd name="T41" fmla="*/ 37 h 193"/>
                <a:gd name="T42" fmla="*/ 46 w 154"/>
                <a:gd name="T43" fmla="*/ 63 h 193"/>
                <a:gd name="T44" fmla="*/ 72 w 154"/>
                <a:gd name="T45" fmla="*/ 73 h 193"/>
                <a:gd name="T46" fmla="*/ 62 w 154"/>
                <a:gd name="T47" fmla="*/ 47 h 193"/>
                <a:gd name="T48" fmla="*/ 37 w 154"/>
                <a:gd name="T49" fmla="*/ 37 h 193"/>
                <a:gd name="T50" fmla="*/ 97 w 154"/>
                <a:gd name="T51" fmla="*/ 87 h 193"/>
                <a:gd name="T52" fmla="*/ 82 w 154"/>
                <a:gd name="T53" fmla="*/ 126 h 193"/>
                <a:gd name="T54" fmla="*/ 121 w 154"/>
                <a:gd name="T55" fmla="*/ 111 h 193"/>
                <a:gd name="T56" fmla="*/ 135 w 154"/>
                <a:gd name="T57" fmla="*/ 73 h 193"/>
                <a:gd name="T58" fmla="*/ 97 w 154"/>
                <a:gd name="T59" fmla="*/ 87 h 193"/>
                <a:gd name="T60" fmla="*/ 19 w 154"/>
                <a:gd name="T61" fmla="*/ 73 h 193"/>
                <a:gd name="T62" fmla="*/ 33 w 154"/>
                <a:gd name="T63" fmla="*/ 111 h 193"/>
                <a:gd name="T64" fmla="*/ 72 w 154"/>
                <a:gd name="T65" fmla="*/ 126 h 193"/>
                <a:gd name="T66" fmla="*/ 57 w 154"/>
                <a:gd name="T67" fmla="*/ 87 h 193"/>
                <a:gd name="T68" fmla="*/ 19 w 154"/>
                <a:gd name="T69" fmla="*/ 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 h="193">
                  <a:moveTo>
                    <a:pt x="153" y="121"/>
                  </a:moveTo>
                  <a:cubicBezTo>
                    <a:pt x="154" y="139"/>
                    <a:pt x="148" y="158"/>
                    <a:pt x="134" y="172"/>
                  </a:cubicBezTo>
                  <a:cubicBezTo>
                    <a:pt x="120" y="186"/>
                    <a:pt x="101" y="193"/>
                    <a:pt x="82" y="191"/>
                  </a:cubicBezTo>
                  <a:cubicBezTo>
                    <a:pt x="81" y="173"/>
                    <a:pt x="88" y="154"/>
                    <a:pt x="102" y="140"/>
                  </a:cubicBezTo>
                  <a:cubicBezTo>
                    <a:pt x="116" y="126"/>
                    <a:pt x="134" y="120"/>
                    <a:pt x="153" y="121"/>
                  </a:cubicBezTo>
                  <a:close/>
                  <a:moveTo>
                    <a:pt x="1" y="121"/>
                  </a:moveTo>
                  <a:cubicBezTo>
                    <a:pt x="0" y="139"/>
                    <a:pt x="6" y="158"/>
                    <a:pt x="20" y="172"/>
                  </a:cubicBezTo>
                  <a:cubicBezTo>
                    <a:pt x="34" y="186"/>
                    <a:pt x="53" y="193"/>
                    <a:pt x="72" y="191"/>
                  </a:cubicBezTo>
                  <a:cubicBezTo>
                    <a:pt x="73" y="173"/>
                    <a:pt x="66" y="154"/>
                    <a:pt x="52" y="140"/>
                  </a:cubicBezTo>
                  <a:cubicBezTo>
                    <a:pt x="38" y="126"/>
                    <a:pt x="20" y="120"/>
                    <a:pt x="1" y="121"/>
                  </a:cubicBezTo>
                  <a:close/>
                  <a:moveTo>
                    <a:pt x="67" y="21"/>
                  </a:moveTo>
                  <a:cubicBezTo>
                    <a:pt x="67" y="30"/>
                    <a:pt x="71" y="38"/>
                    <a:pt x="77" y="43"/>
                  </a:cubicBezTo>
                  <a:cubicBezTo>
                    <a:pt x="83" y="38"/>
                    <a:pt x="87" y="30"/>
                    <a:pt x="87" y="21"/>
                  </a:cubicBezTo>
                  <a:cubicBezTo>
                    <a:pt x="87" y="13"/>
                    <a:pt x="83" y="5"/>
                    <a:pt x="77" y="0"/>
                  </a:cubicBezTo>
                  <a:cubicBezTo>
                    <a:pt x="71" y="5"/>
                    <a:pt x="67" y="13"/>
                    <a:pt x="67" y="21"/>
                  </a:cubicBezTo>
                  <a:close/>
                  <a:moveTo>
                    <a:pt x="92" y="47"/>
                  </a:moveTo>
                  <a:cubicBezTo>
                    <a:pt x="85" y="54"/>
                    <a:pt x="82" y="63"/>
                    <a:pt x="82" y="73"/>
                  </a:cubicBezTo>
                  <a:cubicBezTo>
                    <a:pt x="91" y="73"/>
                    <a:pt x="101" y="70"/>
                    <a:pt x="108" y="63"/>
                  </a:cubicBezTo>
                  <a:cubicBezTo>
                    <a:pt x="115" y="56"/>
                    <a:pt x="118" y="47"/>
                    <a:pt x="118" y="37"/>
                  </a:cubicBezTo>
                  <a:cubicBezTo>
                    <a:pt x="108" y="37"/>
                    <a:pt x="99" y="40"/>
                    <a:pt x="92" y="47"/>
                  </a:cubicBezTo>
                  <a:close/>
                  <a:moveTo>
                    <a:pt x="37" y="37"/>
                  </a:moveTo>
                  <a:cubicBezTo>
                    <a:pt x="36" y="47"/>
                    <a:pt x="39" y="56"/>
                    <a:pt x="46" y="63"/>
                  </a:cubicBezTo>
                  <a:cubicBezTo>
                    <a:pt x="53" y="70"/>
                    <a:pt x="63" y="73"/>
                    <a:pt x="72" y="73"/>
                  </a:cubicBezTo>
                  <a:cubicBezTo>
                    <a:pt x="72" y="63"/>
                    <a:pt x="69" y="54"/>
                    <a:pt x="62" y="47"/>
                  </a:cubicBezTo>
                  <a:cubicBezTo>
                    <a:pt x="55" y="40"/>
                    <a:pt x="46" y="37"/>
                    <a:pt x="37" y="37"/>
                  </a:cubicBezTo>
                  <a:close/>
                  <a:moveTo>
                    <a:pt x="97" y="87"/>
                  </a:moveTo>
                  <a:cubicBezTo>
                    <a:pt x="86" y="98"/>
                    <a:pt x="81" y="112"/>
                    <a:pt x="82" y="126"/>
                  </a:cubicBezTo>
                  <a:cubicBezTo>
                    <a:pt x="96" y="126"/>
                    <a:pt x="110" y="122"/>
                    <a:pt x="121" y="111"/>
                  </a:cubicBezTo>
                  <a:cubicBezTo>
                    <a:pt x="131" y="101"/>
                    <a:pt x="136" y="87"/>
                    <a:pt x="135" y="73"/>
                  </a:cubicBezTo>
                  <a:cubicBezTo>
                    <a:pt x="121" y="72"/>
                    <a:pt x="107" y="77"/>
                    <a:pt x="97" y="87"/>
                  </a:cubicBezTo>
                  <a:close/>
                  <a:moveTo>
                    <a:pt x="19" y="73"/>
                  </a:moveTo>
                  <a:cubicBezTo>
                    <a:pt x="18" y="87"/>
                    <a:pt x="23" y="101"/>
                    <a:pt x="33" y="111"/>
                  </a:cubicBezTo>
                  <a:cubicBezTo>
                    <a:pt x="44" y="122"/>
                    <a:pt x="58" y="126"/>
                    <a:pt x="72" y="126"/>
                  </a:cubicBezTo>
                  <a:cubicBezTo>
                    <a:pt x="73" y="112"/>
                    <a:pt x="68" y="98"/>
                    <a:pt x="57" y="87"/>
                  </a:cubicBezTo>
                  <a:cubicBezTo>
                    <a:pt x="47" y="77"/>
                    <a:pt x="33" y="72"/>
                    <a:pt x="19" y="7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prstClr val="black"/>
                </a:solidFill>
                <a:latin typeface="Arial"/>
                <a:ea typeface="ＭＳ Ｐゴシック"/>
              </a:endParaRPr>
            </a:p>
          </p:txBody>
        </p:sp>
        <p:grpSp>
          <p:nvGrpSpPr>
            <p:cNvPr id="16" name="Group 15">
              <a:extLst>
                <a:ext uri="{FF2B5EF4-FFF2-40B4-BE49-F238E27FC236}">
                  <a16:creationId xmlns:a16="http://schemas.microsoft.com/office/drawing/2014/main" xmlns="" id="{BE707903-A98E-404F-B796-004D4C8A3918}"/>
                </a:ext>
              </a:extLst>
            </p:cNvPr>
            <p:cNvGrpSpPr/>
            <p:nvPr/>
          </p:nvGrpSpPr>
          <p:grpSpPr>
            <a:xfrm>
              <a:off x="5379873" y="7114737"/>
              <a:ext cx="645761" cy="386426"/>
              <a:chOff x="3017398" y="2018617"/>
              <a:chExt cx="428172" cy="256220"/>
            </a:xfrm>
            <a:grpFill/>
          </p:grpSpPr>
          <p:sp>
            <p:nvSpPr>
              <p:cNvPr id="17" name="Freeform 9">
                <a:extLst>
                  <a:ext uri="{FF2B5EF4-FFF2-40B4-BE49-F238E27FC236}">
                    <a16:creationId xmlns:a16="http://schemas.microsoft.com/office/drawing/2014/main" xmlns="" id="{DC8DD675-F78A-4F3C-8F0E-3C2D1F47AD20}"/>
                  </a:ext>
                </a:extLst>
              </p:cNvPr>
              <p:cNvSpPr>
                <a:spLocks noEditPoints="1"/>
              </p:cNvSpPr>
              <p:nvPr/>
            </p:nvSpPr>
            <p:spPr bwMode="auto">
              <a:xfrm flipH="1">
                <a:off x="3017398" y="2018617"/>
                <a:ext cx="428172" cy="256220"/>
              </a:xfrm>
              <a:custGeom>
                <a:avLst/>
                <a:gdLst>
                  <a:gd name="T0" fmla="*/ 43 w 195"/>
                  <a:gd name="T1" fmla="*/ 88 h 117"/>
                  <a:gd name="T2" fmla="*/ 57 w 195"/>
                  <a:gd name="T3" fmla="*/ 102 h 117"/>
                  <a:gd name="T4" fmla="*/ 43 w 195"/>
                  <a:gd name="T5" fmla="*/ 117 h 117"/>
                  <a:gd name="T6" fmla="*/ 29 w 195"/>
                  <a:gd name="T7" fmla="*/ 102 h 117"/>
                  <a:gd name="T8" fmla="*/ 43 w 195"/>
                  <a:gd name="T9" fmla="*/ 88 h 117"/>
                  <a:gd name="T10" fmla="*/ 153 w 195"/>
                  <a:gd name="T11" fmla="*/ 88 h 117"/>
                  <a:gd name="T12" fmla="*/ 167 w 195"/>
                  <a:gd name="T13" fmla="*/ 102 h 117"/>
                  <a:gd name="T14" fmla="*/ 153 w 195"/>
                  <a:gd name="T15" fmla="*/ 117 h 117"/>
                  <a:gd name="T16" fmla="*/ 139 w 195"/>
                  <a:gd name="T17" fmla="*/ 102 h 117"/>
                  <a:gd name="T18" fmla="*/ 153 w 195"/>
                  <a:gd name="T19" fmla="*/ 88 h 117"/>
                  <a:gd name="T20" fmla="*/ 158 w 195"/>
                  <a:gd name="T21" fmla="*/ 21 h 117"/>
                  <a:gd name="T22" fmla="*/ 148 w 195"/>
                  <a:gd name="T23" fmla="*/ 21 h 117"/>
                  <a:gd name="T24" fmla="*/ 148 w 195"/>
                  <a:gd name="T25" fmla="*/ 36 h 117"/>
                  <a:gd name="T26" fmla="*/ 133 w 195"/>
                  <a:gd name="T27" fmla="*/ 36 h 117"/>
                  <a:gd name="T28" fmla="*/ 133 w 195"/>
                  <a:gd name="T29" fmla="*/ 46 h 117"/>
                  <a:gd name="T30" fmla="*/ 148 w 195"/>
                  <a:gd name="T31" fmla="*/ 46 h 117"/>
                  <a:gd name="T32" fmla="*/ 148 w 195"/>
                  <a:gd name="T33" fmla="*/ 61 h 117"/>
                  <a:gd name="T34" fmla="*/ 158 w 195"/>
                  <a:gd name="T35" fmla="*/ 61 h 117"/>
                  <a:gd name="T36" fmla="*/ 158 w 195"/>
                  <a:gd name="T37" fmla="*/ 46 h 117"/>
                  <a:gd name="T38" fmla="*/ 173 w 195"/>
                  <a:gd name="T39" fmla="*/ 46 h 117"/>
                  <a:gd name="T40" fmla="*/ 173 w 195"/>
                  <a:gd name="T41" fmla="*/ 36 h 117"/>
                  <a:gd name="T42" fmla="*/ 158 w 195"/>
                  <a:gd name="T43" fmla="*/ 36 h 117"/>
                  <a:gd name="T44" fmla="*/ 158 w 195"/>
                  <a:gd name="T45" fmla="*/ 21 h 117"/>
                  <a:gd name="T46" fmla="*/ 185 w 195"/>
                  <a:gd name="T47" fmla="*/ 0 h 117"/>
                  <a:gd name="T48" fmla="*/ 69 w 195"/>
                  <a:gd name="T49" fmla="*/ 0 h 117"/>
                  <a:gd name="T50" fmla="*/ 65 w 195"/>
                  <a:gd name="T51" fmla="*/ 2 h 117"/>
                  <a:gd name="T52" fmla="*/ 28 w 195"/>
                  <a:gd name="T53" fmla="*/ 38 h 117"/>
                  <a:gd name="T54" fmla="*/ 7 w 195"/>
                  <a:gd name="T55" fmla="*/ 46 h 117"/>
                  <a:gd name="T56" fmla="*/ 6 w 195"/>
                  <a:gd name="T57" fmla="*/ 46 h 117"/>
                  <a:gd name="T58" fmla="*/ 0 w 195"/>
                  <a:gd name="T59" fmla="*/ 55 h 117"/>
                  <a:gd name="T60" fmla="*/ 0 w 195"/>
                  <a:gd name="T61" fmla="*/ 93 h 117"/>
                  <a:gd name="T62" fmla="*/ 10 w 195"/>
                  <a:gd name="T63" fmla="*/ 103 h 117"/>
                  <a:gd name="T64" fmla="*/ 19 w 195"/>
                  <a:gd name="T65" fmla="*/ 103 h 117"/>
                  <a:gd name="T66" fmla="*/ 19 w 195"/>
                  <a:gd name="T67" fmla="*/ 102 h 117"/>
                  <a:gd name="T68" fmla="*/ 43 w 195"/>
                  <a:gd name="T69" fmla="*/ 78 h 117"/>
                  <a:gd name="T70" fmla="*/ 67 w 195"/>
                  <a:gd name="T71" fmla="*/ 102 h 117"/>
                  <a:gd name="T72" fmla="*/ 67 w 195"/>
                  <a:gd name="T73" fmla="*/ 103 h 117"/>
                  <a:gd name="T74" fmla="*/ 131 w 195"/>
                  <a:gd name="T75" fmla="*/ 103 h 117"/>
                  <a:gd name="T76" fmla="*/ 131 w 195"/>
                  <a:gd name="T77" fmla="*/ 102 h 117"/>
                  <a:gd name="T78" fmla="*/ 153 w 195"/>
                  <a:gd name="T79" fmla="*/ 80 h 117"/>
                  <a:gd name="T80" fmla="*/ 175 w 195"/>
                  <a:gd name="T81" fmla="*/ 102 h 117"/>
                  <a:gd name="T82" fmla="*/ 175 w 195"/>
                  <a:gd name="T83" fmla="*/ 103 h 117"/>
                  <a:gd name="T84" fmla="*/ 185 w 195"/>
                  <a:gd name="T85" fmla="*/ 103 h 117"/>
                  <a:gd name="T86" fmla="*/ 195 w 195"/>
                  <a:gd name="T87" fmla="*/ 93 h 117"/>
                  <a:gd name="T88" fmla="*/ 195 w 195"/>
                  <a:gd name="T89" fmla="*/ 10 h 117"/>
                  <a:gd name="T90" fmla="*/ 185 w 195"/>
                  <a:gd name="T91" fmla="*/ 0 h 117"/>
                  <a:gd name="T92" fmla="*/ 70 w 195"/>
                  <a:gd name="T93" fmla="*/ 38 h 117"/>
                  <a:gd name="T94" fmla="*/ 43 w 195"/>
                  <a:gd name="T95" fmla="*/ 38 h 117"/>
                  <a:gd name="T96" fmla="*/ 70 w 195"/>
                  <a:gd name="T97" fmla="*/ 10 h 117"/>
                  <a:gd name="T98" fmla="*/ 70 w 195"/>
                  <a:gd name="T99" fmla="*/ 38 h 117"/>
                  <a:gd name="T100" fmla="*/ 153 w 195"/>
                  <a:gd name="T101" fmla="*/ 70 h 117"/>
                  <a:gd name="T102" fmla="*/ 124 w 195"/>
                  <a:gd name="T103" fmla="*/ 41 h 117"/>
                  <a:gd name="T104" fmla="*/ 153 w 195"/>
                  <a:gd name="T105" fmla="*/ 12 h 117"/>
                  <a:gd name="T106" fmla="*/ 182 w 195"/>
                  <a:gd name="T107" fmla="*/ 41 h 117"/>
                  <a:gd name="T108" fmla="*/ 153 w 195"/>
                  <a:gd name="T109" fmla="*/ 7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5" h="117">
                    <a:moveTo>
                      <a:pt x="43" y="88"/>
                    </a:moveTo>
                    <a:cubicBezTo>
                      <a:pt x="51" y="88"/>
                      <a:pt x="57" y="94"/>
                      <a:pt x="57" y="102"/>
                    </a:cubicBezTo>
                    <a:cubicBezTo>
                      <a:pt x="57" y="110"/>
                      <a:pt x="51" y="117"/>
                      <a:pt x="43" y="117"/>
                    </a:cubicBezTo>
                    <a:cubicBezTo>
                      <a:pt x="35" y="117"/>
                      <a:pt x="29" y="110"/>
                      <a:pt x="29" y="102"/>
                    </a:cubicBezTo>
                    <a:cubicBezTo>
                      <a:pt x="29" y="94"/>
                      <a:pt x="35" y="88"/>
                      <a:pt x="43" y="88"/>
                    </a:cubicBezTo>
                    <a:moveTo>
                      <a:pt x="153" y="88"/>
                    </a:moveTo>
                    <a:cubicBezTo>
                      <a:pt x="161" y="88"/>
                      <a:pt x="167" y="94"/>
                      <a:pt x="167" y="102"/>
                    </a:cubicBezTo>
                    <a:cubicBezTo>
                      <a:pt x="167" y="110"/>
                      <a:pt x="161" y="117"/>
                      <a:pt x="153" y="117"/>
                    </a:cubicBezTo>
                    <a:cubicBezTo>
                      <a:pt x="145" y="117"/>
                      <a:pt x="139" y="110"/>
                      <a:pt x="139" y="102"/>
                    </a:cubicBezTo>
                    <a:cubicBezTo>
                      <a:pt x="139" y="94"/>
                      <a:pt x="145" y="88"/>
                      <a:pt x="153" y="88"/>
                    </a:cubicBezTo>
                    <a:moveTo>
                      <a:pt x="158" y="21"/>
                    </a:moveTo>
                    <a:cubicBezTo>
                      <a:pt x="148" y="21"/>
                      <a:pt x="148" y="21"/>
                      <a:pt x="148" y="21"/>
                    </a:cubicBezTo>
                    <a:cubicBezTo>
                      <a:pt x="148" y="36"/>
                      <a:pt x="148" y="36"/>
                      <a:pt x="148" y="36"/>
                    </a:cubicBezTo>
                    <a:cubicBezTo>
                      <a:pt x="133" y="36"/>
                      <a:pt x="133" y="36"/>
                      <a:pt x="133" y="36"/>
                    </a:cubicBezTo>
                    <a:cubicBezTo>
                      <a:pt x="133" y="46"/>
                      <a:pt x="133" y="46"/>
                      <a:pt x="133" y="46"/>
                    </a:cubicBezTo>
                    <a:cubicBezTo>
                      <a:pt x="148" y="46"/>
                      <a:pt x="148" y="46"/>
                      <a:pt x="148" y="46"/>
                    </a:cubicBezTo>
                    <a:cubicBezTo>
                      <a:pt x="148" y="61"/>
                      <a:pt x="148" y="61"/>
                      <a:pt x="148" y="61"/>
                    </a:cubicBezTo>
                    <a:cubicBezTo>
                      <a:pt x="158" y="61"/>
                      <a:pt x="158" y="61"/>
                      <a:pt x="158" y="61"/>
                    </a:cubicBezTo>
                    <a:cubicBezTo>
                      <a:pt x="158" y="46"/>
                      <a:pt x="158" y="46"/>
                      <a:pt x="158" y="46"/>
                    </a:cubicBezTo>
                    <a:cubicBezTo>
                      <a:pt x="173" y="46"/>
                      <a:pt x="173" y="46"/>
                      <a:pt x="173" y="46"/>
                    </a:cubicBezTo>
                    <a:cubicBezTo>
                      <a:pt x="173" y="36"/>
                      <a:pt x="173" y="36"/>
                      <a:pt x="173" y="36"/>
                    </a:cubicBezTo>
                    <a:cubicBezTo>
                      <a:pt x="158" y="36"/>
                      <a:pt x="158" y="36"/>
                      <a:pt x="158" y="36"/>
                    </a:cubicBezTo>
                    <a:lnTo>
                      <a:pt x="158" y="21"/>
                    </a:lnTo>
                    <a:close/>
                    <a:moveTo>
                      <a:pt x="185" y="0"/>
                    </a:moveTo>
                    <a:cubicBezTo>
                      <a:pt x="69" y="0"/>
                      <a:pt x="69" y="0"/>
                      <a:pt x="69" y="0"/>
                    </a:cubicBezTo>
                    <a:cubicBezTo>
                      <a:pt x="67" y="0"/>
                      <a:pt x="66" y="1"/>
                      <a:pt x="65" y="2"/>
                    </a:cubicBezTo>
                    <a:cubicBezTo>
                      <a:pt x="28" y="38"/>
                      <a:pt x="28" y="38"/>
                      <a:pt x="28" y="38"/>
                    </a:cubicBezTo>
                    <a:cubicBezTo>
                      <a:pt x="7" y="46"/>
                      <a:pt x="7" y="46"/>
                      <a:pt x="7" y="46"/>
                    </a:cubicBezTo>
                    <a:cubicBezTo>
                      <a:pt x="6" y="46"/>
                      <a:pt x="6" y="46"/>
                      <a:pt x="6" y="46"/>
                    </a:cubicBezTo>
                    <a:cubicBezTo>
                      <a:pt x="3" y="47"/>
                      <a:pt x="0" y="51"/>
                      <a:pt x="0" y="55"/>
                    </a:cubicBezTo>
                    <a:cubicBezTo>
                      <a:pt x="0" y="93"/>
                      <a:pt x="0" y="93"/>
                      <a:pt x="0" y="93"/>
                    </a:cubicBezTo>
                    <a:cubicBezTo>
                      <a:pt x="0" y="99"/>
                      <a:pt x="5" y="103"/>
                      <a:pt x="10" y="103"/>
                    </a:cubicBezTo>
                    <a:cubicBezTo>
                      <a:pt x="19" y="103"/>
                      <a:pt x="19" y="103"/>
                      <a:pt x="19" y="103"/>
                    </a:cubicBezTo>
                    <a:cubicBezTo>
                      <a:pt x="19" y="103"/>
                      <a:pt x="19" y="102"/>
                      <a:pt x="19" y="102"/>
                    </a:cubicBezTo>
                    <a:cubicBezTo>
                      <a:pt x="19" y="89"/>
                      <a:pt x="29" y="78"/>
                      <a:pt x="43" y="78"/>
                    </a:cubicBezTo>
                    <a:cubicBezTo>
                      <a:pt x="56" y="78"/>
                      <a:pt x="67" y="89"/>
                      <a:pt x="67" y="102"/>
                    </a:cubicBezTo>
                    <a:cubicBezTo>
                      <a:pt x="67" y="102"/>
                      <a:pt x="67" y="103"/>
                      <a:pt x="67" y="103"/>
                    </a:cubicBezTo>
                    <a:cubicBezTo>
                      <a:pt x="131" y="103"/>
                      <a:pt x="131" y="103"/>
                      <a:pt x="131" y="103"/>
                    </a:cubicBezTo>
                    <a:cubicBezTo>
                      <a:pt x="131" y="103"/>
                      <a:pt x="131" y="102"/>
                      <a:pt x="131" y="102"/>
                    </a:cubicBezTo>
                    <a:cubicBezTo>
                      <a:pt x="131" y="90"/>
                      <a:pt x="141" y="80"/>
                      <a:pt x="153" y="80"/>
                    </a:cubicBezTo>
                    <a:cubicBezTo>
                      <a:pt x="165" y="80"/>
                      <a:pt x="175" y="90"/>
                      <a:pt x="175" y="102"/>
                    </a:cubicBezTo>
                    <a:cubicBezTo>
                      <a:pt x="175" y="102"/>
                      <a:pt x="175" y="103"/>
                      <a:pt x="175" y="103"/>
                    </a:cubicBezTo>
                    <a:cubicBezTo>
                      <a:pt x="185" y="103"/>
                      <a:pt x="185" y="103"/>
                      <a:pt x="185" y="103"/>
                    </a:cubicBezTo>
                    <a:cubicBezTo>
                      <a:pt x="191" y="103"/>
                      <a:pt x="195" y="98"/>
                      <a:pt x="195" y="93"/>
                    </a:cubicBezTo>
                    <a:cubicBezTo>
                      <a:pt x="195" y="10"/>
                      <a:pt x="195" y="10"/>
                      <a:pt x="195" y="10"/>
                    </a:cubicBezTo>
                    <a:cubicBezTo>
                      <a:pt x="195" y="5"/>
                      <a:pt x="191" y="0"/>
                      <a:pt x="185" y="0"/>
                    </a:cubicBezTo>
                    <a:close/>
                    <a:moveTo>
                      <a:pt x="70" y="38"/>
                    </a:moveTo>
                    <a:cubicBezTo>
                      <a:pt x="43" y="38"/>
                      <a:pt x="43" y="38"/>
                      <a:pt x="43" y="38"/>
                    </a:cubicBezTo>
                    <a:cubicBezTo>
                      <a:pt x="70" y="10"/>
                      <a:pt x="70" y="10"/>
                      <a:pt x="70" y="10"/>
                    </a:cubicBezTo>
                    <a:lnTo>
                      <a:pt x="70" y="38"/>
                    </a:lnTo>
                    <a:close/>
                    <a:moveTo>
                      <a:pt x="153" y="70"/>
                    </a:moveTo>
                    <a:cubicBezTo>
                      <a:pt x="137" y="70"/>
                      <a:pt x="124" y="57"/>
                      <a:pt x="124" y="41"/>
                    </a:cubicBezTo>
                    <a:cubicBezTo>
                      <a:pt x="124" y="25"/>
                      <a:pt x="137" y="12"/>
                      <a:pt x="153" y="12"/>
                    </a:cubicBezTo>
                    <a:cubicBezTo>
                      <a:pt x="169" y="12"/>
                      <a:pt x="182" y="25"/>
                      <a:pt x="182" y="41"/>
                    </a:cubicBezTo>
                    <a:cubicBezTo>
                      <a:pt x="182" y="57"/>
                      <a:pt x="169" y="70"/>
                      <a:pt x="153" y="70"/>
                    </a:cubicBezTo>
                    <a:close/>
                  </a:path>
                </a:pathLst>
              </a:custGeom>
              <a:grp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endParaRPr lang="en-GB" sz="2700" kern="0" dirty="0">
                  <a:solidFill>
                    <a:srgbClr val="339933">
                      <a:lumMod val="50000"/>
                    </a:srgbClr>
                  </a:solidFill>
                  <a:latin typeface="Arial"/>
                  <a:ea typeface="ＭＳ Ｐゴシック"/>
                </a:endParaRPr>
              </a:p>
            </p:txBody>
          </p:sp>
          <p:sp>
            <p:nvSpPr>
              <p:cNvPr id="18" name="Oval 17">
                <a:extLst>
                  <a:ext uri="{FF2B5EF4-FFF2-40B4-BE49-F238E27FC236}">
                    <a16:creationId xmlns:a16="http://schemas.microsoft.com/office/drawing/2014/main" xmlns="" id="{D21F94BA-316C-4570-82A2-676A769A1719}"/>
                  </a:ext>
                </a:extLst>
              </p:cNvPr>
              <p:cNvSpPr/>
              <p:nvPr/>
            </p:nvSpPr>
            <p:spPr>
              <a:xfrm flipH="1">
                <a:off x="3031239" y="2026231"/>
                <a:ext cx="178904" cy="163971"/>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prstClr val="black"/>
                  </a:solidFill>
                  <a:latin typeface="Arial" panose="020B0604020202020204" pitchFamily="34" charset="0"/>
                  <a:ea typeface="ＭＳ Ｐゴシック"/>
                  <a:cs typeface="Arial" panose="020B0604020202020204" pitchFamily="34" charset="0"/>
                </a:endParaRPr>
              </a:p>
            </p:txBody>
          </p:sp>
        </p:grpSp>
        <p:sp>
          <p:nvSpPr>
            <p:cNvPr id="19" name="Freeform 19">
              <a:extLst>
                <a:ext uri="{FF2B5EF4-FFF2-40B4-BE49-F238E27FC236}">
                  <a16:creationId xmlns:a16="http://schemas.microsoft.com/office/drawing/2014/main" xmlns="" id="{A482CA7D-0C43-4E94-911D-1D8C20E4A1E5}"/>
                </a:ext>
              </a:extLst>
            </p:cNvPr>
            <p:cNvSpPr>
              <a:spLocks noChangeAspect="1" noEditPoints="1"/>
            </p:cNvSpPr>
            <p:nvPr/>
          </p:nvSpPr>
          <p:spPr bwMode="auto">
            <a:xfrm>
              <a:off x="7404453" y="7065670"/>
              <a:ext cx="454633" cy="484561"/>
            </a:xfrm>
            <a:custGeom>
              <a:avLst/>
              <a:gdLst>
                <a:gd name="T0" fmla="*/ 62 w 165"/>
                <a:gd name="T1" fmla="*/ 73 h 176"/>
                <a:gd name="T2" fmla="*/ 94 w 165"/>
                <a:gd name="T3" fmla="*/ 27 h 176"/>
                <a:gd name="T4" fmla="*/ 130 w 165"/>
                <a:gd name="T5" fmla="*/ 5 h 176"/>
                <a:gd name="T6" fmla="*/ 104 w 165"/>
                <a:gd name="T7" fmla="*/ 32 h 176"/>
                <a:gd name="T8" fmla="*/ 99 w 165"/>
                <a:gd name="T9" fmla="*/ 37 h 176"/>
                <a:gd name="T10" fmla="*/ 67 w 165"/>
                <a:gd name="T11" fmla="*/ 68 h 176"/>
                <a:gd name="T12" fmla="*/ 57 w 165"/>
                <a:gd name="T13" fmla="*/ 0 h 176"/>
                <a:gd name="T14" fmla="*/ 25 w 165"/>
                <a:gd name="T15" fmla="*/ 42 h 176"/>
                <a:gd name="T16" fmla="*/ 57 w 165"/>
                <a:gd name="T17" fmla="*/ 10 h 176"/>
                <a:gd name="T18" fmla="*/ 125 w 165"/>
                <a:gd name="T19" fmla="*/ 17 h 176"/>
                <a:gd name="T20" fmla="*/ 94 w 165"/>
                <a:gd name="T21" fmla="*/ 48 h 176"/>
                <a:gd name="T22" fmla="*/ 79 w 165"/>
                <a:gd name="T23" fmla="*/ 63 h 176"/>
                <a:gd name="T24" fmla="*/ 79 w 165"/>
                <a:gd name="T25" fmla="*/ 73 h 176"/>
                <a:gd name="T26" fmla="*/ 130 w 165"/>
                <a:gd name="T27" fmla="*/ 22 h 176"/>
                <a:gd name="T28" fmla="*/ 79 w 165"/>
                <a:gd name="T29" fmla="*/ 5 h 176"/>
                <a:gd name="T30" fmla="*/ 69 w 165"/>
                <a:gd name="T31" fmla="*/ 5 h 176"/>
                <a:gd name="T32" fmla="*/ 53 w 165"/>
                <a:gd name="T33" fmla="*/ 21 h 176"/>
                <a:gd name="T34" fmla="*/ 48 w 165"/>
                <a:gd name="T35" fmla="*/ 26 h 176"/>
                <a:gd name="T36" fmla="*/ 53 w 165"/>
                <a:gd name="T37" fmla="*/ 31 h 176"/>
                <a:gd name="T38" fmla="*/ 79 w 165"/>
                <a:gd name="T39" fmla="*/ 5 h 176"/>
                <a:gd name="T40" fmla="*/ 165 w 165"/>
                <a:gd name="T41" fmla="*/ 96 h 176"/>
                <a:gd name="T42" fmla="*/ 121 w 165"/>
                <a:gd name="T43" fmla="*/ 96 h 176"/>
                <a:gd name="T44" fmla="*/ 74 w 165"/>
                <a:gd name="T45" fmla="*/ 130 h 176"/>
                <a:gd name="T46" fmla="*/ 64 w 165"/>
                <a:gd name="T47" fmla="*/ 127 h 176"/>
                <a:gd name="T48" fmla="*/ 70 w 165"/>
                <a:gd name="T49" fmla="*/ 86 h 176"/>
                <a:gd name="T50" fmla="*/ 59 w 165"/>
                <a:gd name="T51" fmla="*/ 82 h 176"/>
                <a:gd name="T52" fmla="*/ 50 w 165"/>
                <a:gd name="T53" fmla="*/ 130 h 176"/>
                <a:gd name="T54" fmla="*/ 33 w 165"/>
                <a:gd name="T55" fmla="*/ 56 h 176"/>
                <a:gd name="T56" fmla="*/ 22 w 165"/>
                <a:gd name="T57" fmla="*/ 51 h 176"/>
                <a:gd name="T58" fmla="*/ 9 w 165"/>
                <a:gd name="T59" fmla="*/ 130 h 176"/>
                <a:gd name="T60" fmla="*/ 0 w 165"/>
                <a:gd name="T61" fmla="*/ 135 h 176"/>
                <a:gd name="T62" fmla="*/ 5 w 165"/>
                <a:gd name="T63" fmla="*/ 176 h 176"/>
                <a:gd name="T64" fmla="*/ 165 w 165"/>
                <a:gd name="T65" fmla="*/ 171 h 176"/>
                <a:gd name="T66" fmla="*/ 165 w 165"/>
                <a:gd name="T67" fmla="*/ 135 h 176"/>
                <a:gd name="T68" fmla="*/ 11 w 165"/>
                <a:gd name="T69" fmla="*/ 158 h 176"/>
                <a:gd name="T70" fmla="*/ 38 w 165"/>
                <a:gd name="T71" fmla="*/ 145 h 176"/>
                <a:gd name="T72" fmla="*/ 77 w 165"/>
                <a:gd name="T73" fmla="*/ 158 h 176"/>
                <a:gd name="T74" fmla="*/ 50 w 165"/>
                <a:gd name="T75" fmla="*/ 145 h 176"/>
                <a:gd name="T76" fmla="*/ 77 w 165"/>
                <a:gd name="T77" fmla="*/ 158 h 176"/>
                <a:gd name="T78" fmla="*/ 88 w 165"/>
                <a:gd name="T79" fmla="*/ 158 h 176"/>
                <a:gd name="T80" fmla="*/ 116 w 165"/>
                <a:gd name="T81" fmla="*/ 145 h 176"/>
                <a:gd name="T82" fmla="*/ 154 w 165"/>
                <a:gd name="T83" fmla="*/ 158 h 176"/>
                <a:gd name="T84" fmla="*/ 127 w 165"/>
                <a:gd name="T85" fmla="*/ 145 h 176"/>
                <a:gd name="T86" fmla="*/ 154 w 165"/>
                <a:gd name="T87" fmla="*/ 15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5" h="176">
                  <a:moveTo>
                    <a:pt x="67" y="68"/>
                  </a:moveTo>
                  <a:cubicBezTo>
                    <a:pt x="67" y="71"/>
                    <a:pt x="65" y="73"/>
                    <a:pt x="62" y="73"/>
                  </a:cubicBezTo>
                  <a:cubicBezTo>
                    <a:pt x="59" y="73"/>
                    <a:pt x="57" y="71"/>
                    <a:pt x="57" y="68"/>
                  </a:cubicBezTo>
                  <a:cubicBezTo>
                    <a:pt x="57" y="47"/>
                    <a:pt x="73" y="29"/>
                    <a:pt x="94" y="27"/>
                  </a:cubicBezTo>
                  <a:cubicBezTo>
                    <a:pt x="97" y="12"/>
                    <a:pt x="109" y="0"/>
                    <a:pt x="125" y="0"/>
                  </a:cubicBezTo>
                  <a:cubicBezTo>
                    <a:pt x="128" y="0"/>
                    <a:pt x="130" y="3"/>
                    <a:pt x="130" y="5"/>
                  </a:cubicBezTo>
                  <a:cubicBezTo>
                    <a:pt x="130" y="8"/>
                    <a:pt x="128" y="10"/>
                    <a:pt x="125" y="10"/>
                  </a:cubicBezTo>
                  <a:cubicBezTo>
                    <a:pt x="113" y="10"/>
                    <a:pt x="104" y="20"/>
                    <a:pt x="104" y="32"/>
                  </a:cubicBezTo>
                  <a:cubicBezTo>
                    <a:pt x="104" y="34"/>
                    <a:pt x="102" y="37"/>
                    <a:pt x="99" y="37"/>
                  </a:cubicBezTo>
                  <a:cubicBezTo>
                    <a:pt x="99" y="37"/>
                    <a:pt x="99" y="37"/>
                    <a:pt x="99" y="37"/>
                  </a:cubicBezTo>
                  <a:cubicBezTo>
                    <a:pt x="99" y="37"/>
                    <a:pt x="99" y="37"/>
                    <a:pt x="99" y="37"/>
                  </a:cubicBezTo>
                  <a:cubicBezTo>
                    <a:pt x="81" y="37"/>
                    <a:pt x="67" y="51"/>
                    <a:pt x="67" y="68"/>
                  </a:cubicBezTo>
                  <a:close/>
                  <a:moveTo>
                    <a:pt x="62" y="5"/>
                  </a:moveTo>
                  <a:cubicBezTo>
                    <a:pt x="62" y="3"/>
                    <a:pt x="60" y="0"/>
                    <a:pt x="57" y="0"/>
                  </a:cubicBezTo>
                  <a:cubicBezTo>
                    <a:pt x="37" y="0"/>
                    <a:pt x="20" y="17"/>
                    <a:pt x="20" y="37"/>
                  </a:cubicBezTo>
                  <a:cubicBezTo>
                    <a:pt x="20" y="40"/>
                    <a:pt x="22" y="42"/>
                    <a:pt x="25" y="42"/>
                  </a:cubicBezTo>
                  <a:cubicBezTo>
                    <a:pt x="28" y="42"/>
                    <a:pt x="30" y="40"/>
                    <a:pt x="30" y="37"/>
                  </a:cubicBezTo>
                  <a:cubicBezTo>
                    <a:pt x="30" y="23"/>
                    <a:pt x="42" y="10"/>
                    <a:pt x="57" y="10"/>
                  </a:cubicBezTo>
                  <a:cubicBezTo>
                    <a:pt x="60" y="10"/>
                    <a:pt x="62" y="8"/>
                    <a:pt x="62" y="5"/>
                  </a:cubicBezTo>
                  <a:close/>
                  <a:moveTo>
                    <a:pt x="125" y="17"/>
                  </a:moveTo>
                  <a:cubicBezTo>
                    <a:pt x="122" y="17"/>
                    <a:pt x="120" y="19"/>
                    <a:pt x="120" y="22"/>
                  </a:cubicBezTo>
                  <a:cubicBezTo>
                    <a:pt x="120" y="37"/>
                    <a:pt x="108" y="48"/>
                    <a:pt x="94" y="48"/>
                  </a:cubicBezTo>
                  <a:cubicBezTo>
                    <a:pt x="91" y="48"/>
                    <a:pt x="89" y="51"/>
                    <a:pt x="89" y="53"/>
                  </a:cubicBezTo>
                  <a:cubicBezTo>
                    <a:pt x="89" y="59"/>
                    <a:pt x="84" y="63"/>
                    <a:pt x="79" y="63"/>
                  </a:cubicBezTo>
                  <a:cubicBezTo>
                    <a:pt x="76" y="63"/>
                    <a:pt x="74" y="65"/>
                    <a:pt x="74" y="68"/>
                  </a:cubicBezTo>
                  <a:cubicBezTo>
                    <a:pt x="74" y="71"/>
                    <a:pt x="76" y="73"/>
                    <a:pt x="79" y="73"/>
                  </a:cubicBezTo>
                  <a:cubicBezTo>
                    <a:pt x="88" y="73"/>
                    <a:pt x="96" y="67"/>
                    <a:pt x="98" y="58"/>
                  </a:cubicBezTo>
                  <a:cubicBezTo>
                    <a:pt x="116" y="56"/>
                    <a:pt x="130" y="41"/>
                    <a:pt x="130" y="22"/>
                  </a:cubicBezTo>
                  <a:cubicBezTo>
                    <a:pt x="130" y="19"/>
                    <a:pt x="128" y="17"/>
                    <a:pt x="125" y="17"/>
                  </a:cubicBezTo>
                  <a:close/>
                  <a:moveTo>
                    <a:pt x="79" y="5"/>
                  </a:moveTo>
                  <a:cubicBezTo>
                    <a:pt x="79" y="3"/>
                    <a:pt x="77" y="0"/>
                    <a:pt x="74" y="0"/>
                  </a:cubicBezTo>
                  <a:cubicBezTo>
                    <a:pt x="71" y="0"/>
                    <a:pt x="69" y="3"/>
                    <a:pt x="69" y="5"/>
                  </a:cubicBezTo>
                  <a:cubicBezTo>
                    <a:pt x="69" y="10"/>
                    <a:pt x="67" y="14"/>
                    <a:pt x="64" y="17"/>
                  </a:cubicBezTo>
                  <a:cubicBezTo>
                    <a:pt x="61" y="20"/>
                    <a:pt x="57" y="21"/>
                    <a:pt x="53" y="21"/>
                  </a:cubicBezTo>
                  <a:cubicBezTo>
                    <a:pt x="53" y="21"/>
                    <a:pt x="53" y="21"/>
                    <a:pt x="53" y="21"/>
                  </a:cubicBezTo>
                  <a:cubicBezTo>
                    <a:pt x="50" y="21"/>
                    <a:pt x="48" y="24"/>
                    <a:pt x="48" y="26"/>
                  </a:cubicBezTo>
                  <a:cubicBezTo>
                    <a:pt x="48" y="29"/>
                    <a:pt x="50" y="31"/>
                    <a:pt x="53" y="31"/>
                  </a:cubicBezTo>
                  <a:cubicBezTo>
                    <a:pt x="53" y="31"/>
                    <a:pt x="53" y="31"/>
                    <a:pt x="53" y="31"/>
                  </a:cubicBezTo>
                  <a:cubicBezTo>
                    <a:pt x="60" y="31"/>
                    <a:pt x="67" y="29"/>
                    <a:pt x="71" y="24"/>
                  </a:cubicBezTo>
                  <a:cubicBezTo>
                    <a:pt x="76" y="19"/>
                    <a:pt x="79" y="12"/>
                    <a:pt x="79" y="5"/>
                  </a:cubicBezTo>
                  <a:close/>
                  <a:moveTo>
                    <a:pt x="165" y="135"/>
                  </a:moveTo>
                  <a:cubicBezTo>
                    <a:pt x="165" y="96"/>
                    <a:pt x="165" y="96"/>
                    <a:pt x="165" y="96"/>
                  </a:cubicBezTo>
                  <a:cubicBezTo>
                    <a:pt x="121" y="129"/>
                    <a:pt x="121" y="129"/>
                    <a:pt x="121" y="129"/>
                  </a:cubicBezTo>
                  <a:cubicBezTo>
                    <a:pt x="121" y="96"/>
                    <a:pt x="121" y="96"/>
                    <a:pt x="121" y="96"/>
                  </a:cubicBezTo>
                  <a:cubicBezTo>
                    <a:pt x="77" y="130"/>
                    <a:pt x="77" y="130"/>
                    <a:pt x="77" y="130"/>
                  </a:cubicBezTo>
                  <a:cubicBezTo>
                    <a:pt x="74" y="130"/>
                    <a:pt x="74" y="130"/>
                    <a:pt x="74" y="130"/>
                  </a:cubicBezTo>
                  <a:cubicBezTo>
                    <a:pt x="61" y="130"/>
                    <a:pt x="61" y="130"/>
                    <a:pt x="61" y="130"/>
                  </a:cubicBezTo>
                  <a:cubicBezTo>
                    <a:pt x="64" y="127"/>
                    <a:pt x="64" y="127"/>
                    <a:pt x="64" y="127"/>
                  </a:cubicBezTo>
                  <a:cubicBezTo>
                    <a:pt x="73" y="121"/>
                    <a:pt x="73" y="121"/>
                    <a:pt x="73" y="121"/>
                  </a:cubicBezTo>
                  <a:cubicBezTo>
                    <a:pt x="70" y="86"/>
                    <a:pt x="70" y="86"/>
                    <a:pt x="70" y="86"/>
                  </a:cubicBezTo>
                  <a:cubicBezTo>
                    <a:pt x="70" y="84"/>
                    <a:pt x="68" y="82"/>
                    <a:pt x="65" y="82"/>
                  </a:cubicBezTo>
                  <a:cubicBezTo>
                    <a:pt x="59" y="82"/>
                    <a:pt x="59" y="82"/>
                    <a:pt x="59" y="82"/>
                  </a:cubicBezTo>
                  <a:cubicBezTo>
                    <a:pt x="56" y="82"/>
                    <a:pt x="54" y="84"/>
                    <a:pt x="54" y="86"/>
                  </a:cubicBezTo>
                  <a:cubicBezTo>
                    <a:pt x="50" y="130"/>
                    <a:pt x="50" y="130"/>
                    <a:pt x="50" y="130"/>
                  </a:cubicBezTo>
                  <a:cubicBezTo>
                    <a:pt x="41" y="130"/>
                    <a:pt x="41" y="130"/>
                    <a:pt x="41" y="130"/>
                  </a:cubicBezTo>
                  <a:cubicBezTo>
                    <a:pt x="33" y="56"/>
                    <a:pt x="33" y="56"/>
                    <a:pt x="33" y="56"/>
                  </a:cubicBezTo>
                  <a:cubicBezTo>
                    <a:pt x="33" y="53"/>
                    <a:pt x="31" y="51"/>
                    <a:pt x="28" y="51"/>
                  </a:cubicBezTo>
                  <a:cubicBezTo>
                    <a:pt x="22" y="51"/>
                    <a:pt x="22" y="51"/>
                    <a:pt x="22" y="51"/>
                  </a:cubicBezTo>
                  <a:cubicBezTo>
                    <a:pt x="19" y="51"/>
                    <a:pt x="17" y="53"/>
                    <a:pt x="17" y="56"/>
                  </a:cubicBezTo>
                  <a:cubicBezTo>
                    <a:pt x="9" y="130"/>
                    <a:pt x="9" y="130"/>
                    <a:pt x="9" y="130"/>
                  </a:cubicBezTo>
                  <a:cubicBezTo>
                    <a:pt x="5" y="130"/>
                    <a:pt x="5" y="130"/>
                    <a:pt x="5" y="130"/>
                  </a:cubicBezTo>
                  <a:cubicBezTo>
                    <a:pt x="2" y="130"/>
                    <a:pt x="0" y="132"/>
                    <a:pt x="0" y="135"/>
                  </a:cubicBezTo>
                  <a:cubicBezTo>
                    <a:pt x="0" y="171"/>
                    <a:pt x="0" y="171"/>
                    <a:pt x="0" y="171"/>
                  </a:cubicBezTo>
                  <a:cubicBezTo>
                    <a:pt x="0" y="174"/>
                    <a:pt x="2" y="176"/>
                    <a:pt x="5" y="176"/>
                  </a:cubicBezTo>
                  <a:cubicBezTo>
                    <a:pt x="160" y="176"/>
                    <a:pt x="160" y="176"/>
                    <a:pt x="160" y="176"/>
                  </a:cubicBezTo>
                  <a:cubicBezTo>
                    <a:pt x="163" y="176"/>
                    <a:pt x="165" y="174"/>
                    <a:pt x="165" y="171"/>
                  </a:cubicBezTo>
                  <a:cubicBezTo>
                    <a:pt x="165" y="135"/>
                    <a:pt x="165" y="135"/>
                    <a:pt x="165" y="135"/>
                  </a:cubicBezTo>
                  <a:cubicBezTo>
                    <a:pt x="165" y="135"/>
                    <a:pt x="165" y="135"/>
                    <a:pt x="165" y="135"/>
                  </a:cubicBezTo>
                  <a:close/>
                  <a:moveTo>
                    <a:pt x="38" y="158"/>
                  </a:moveTo>
                  <a:cubicBezTo>
                    <a:pt x="11" y="158"/>
                    <a:pt x="11" y="158"/>
                    <a:pt x="11" y="158"/>
                  </a:cubicBezTo>
                  <a:cubicBezTo>
                    <a:pt x="11" y="145"/>
                    <a:pt x="11" y="145"/>
                    <a:pt x="11" y="145"/>
                  </a:cubicBezTo>
                  <a:cubicBezTo>
                    <a:pt x="38" y="145"/>
                    <a:pt x="38" y="145"/>
                    <a:pt x="38" y="145"/>
                  </a:cubicBezTo>
                  <a:lnTo>
                    <a:pt x="38" y="158"/>
                  </a:lnTo>
                  <a:close/>
                  <a:moveTo>
                    <a:pt x="77" y="158"/>
                  </a:moveTo>
                  <a:cubicBezTo>
                    <a:pt x="50" y="158"/>
                    <a:pt x="50" y="158"/>
                    <a:pt x="50" y="158"/>
                  </a:cubicBezTo>
                  <a:cubicBezTo>
                    <a:pt x="50" y="145"/>
                    <a:pt x="50" y="145"/>
                    <a:pt x="50" y="145"/>
                  </a:cubicBezTo>
                  <a:cubicBezTo>
                    <a:pt x="77" y="145"/>
                    <a:pt x="77" y="145"/>
                    <a:pt x="77" y="145"/>
                  </a:cubicBezTo>
                  <a:lnTo>
                    <a:pt x="77" y="158"/>
                  </a:lnTo>
                  <a:close/>
                  <a:moveTo>
                    <a:pt x="116" y="158"/>
                  </a:moveTo>
                  <a:cubicBezTo>
                    <a:pt x="88" y="158"/>
                    <a:pt x="88" y="158"/>
                    <a:pt x="88" y="158"/>
                  </a:cubicBezTo>
                  <a:cubicBezTo>
                    <a:pt x="88" y="145"/>
                    <a:pt x="88" y="145"/>
                    <a:pt x="88" y="145"/>
                  </a:cubicBezTo>
                  <a:cubicBezTo>
                    <a:pt x="116" y="145"/>
                    <a:pt x="116" y="145"/>
                    <a:pt x="116" y="145"/>
                  </a:cubicBezTo>
                  <a:lnTo>
                    <a:pt x="116" y="158"/>
                  </a:lnTo>
                  <a:close/>
                  <a:moveTo>
                    <a:pt x="154" y="158"/>
                  </a:moveTo>
                  <a:cubicBezTo>
                    <a:pt x="127" y="158"/>
                    <a:pt x="127" y="158"/>
                    <a:pt x="127" y="158"/>
                  </a:cubicBezTo>
                  <a:cubicBezTo>
                    <a:pt x="127" y="145"/>
                    <a:pt x="127" y="145"/>
                    <a:pt x="127" y="145"/>
                  </a:cubicBezTo>
                  <a:cubicBezTo>
                    <a:pt x="154" y="145"/>
                    <a:pt x="154" y="145"/>
                    <a:pt x="154" y="145"/>
                  </a:cubicBezTo>
                  <a:lnTo>
                    <a:pt x="154" y="158"/>
                  </a:lnTo>
                  <a:close/>
                </a:path>
              </a:pathLst>
            </a:custGeom>
            <a:grp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endParaRPr lang="en-GB" sz="2700" kern="0">
                <a:solidFill>
                  <a:srgbClr val="000000"/>
                </a:solidFill>
                <a:latin typeface="Arial"/>
                <a:ea typeface="ＭＳ Ｐゴシック"/>
              </a:endParaRPr>
            </a:p>
          </p:txBody>
        </p:sp>
        <p:sp>
          <p:nvSpPr>
            <p:cNvPr id="20" name="Freeform 10">
              <a:extLst>
                <a:ext uri="{FF2B5EF4-FFF2-40B4-BE49-F238E27FC236}">
                  <a16:creationId xmlns:a16="http://schemas.microsoft.com/office/drawing/2014/main" xmlns="" id="{D1D192C3-900C-4D74-A7E2-CFCBE4498D2B}"/>
                </a:ext>
              </a:extLst>
            </p:cNvPr>
            <p:cNvSpPr>
              <a:spLocks noChangeAspect="1" noEditPoints="1"/>
            </p:cNvSpPr>
            <p:nvPr/>
          </p:nvSpPr>
          <p:spPr bwMode="auto">
            <a:xfrm>
              <a:off x="11253671" y="6973711"/>
              <a:ext cx="358776" cy="668478"/>
            </a:xfrm>
            <a:custGeom>
              <a:avLst/>
              <a:gdLst>
                <a:gd name="T0" fmla="*/ 27 w 110"/>
                <a:gd name="T1" fmla="*/ 11 h 204"/>
                <a:gd name="T2" fmla="*/ 27 w 110"/>
                <a:gd name="T3" fmla="*/ 2 h 204"/>
                <a:gd name="T4" fmla="*/ 37 w 110"/>
                <a:gd name="T5" fmla="*/ 6 h 204"/>
                <a:gd name="T6" fmla="*/ 31 w 110"/>
                <a:gd name="T7" fmla="*/ 12 h 204"/>
                <a:gd name="T8" fmla="*/ 100 w 110"/>
                <a:gd name="T9" fmla="*/ 19 h 204"/>
                <a:gd name="T10" fmla="*/ 90 w 110"/>
                <a:gd name="T11" fmla="*/ 14 h 204"/>
                <a:gd name="T12" fmla="*/ 90 w 110"/>
                <a:gd name="T13" fmla="*/ 23 h 204"/>
                <a:gd name="T14" fmla="*/ 98 w 110"/>
                <a:gd name="T15" fmla="*/ 23 h 204"/>
                <a:gd name="T16" fmla="*/ 83 w 110"/>
                <a:gd name="T17" fmla="*/ 29 h 204"/>
                <a:gd name="T18" fmla="*/ 72 w 110"/>
                <a:gd name="T19" fmla="*/ 25 h 204"/>
                <a:gd name="T20" fmla="*/ 72 w 110"/>
                <a:gd name="T21" fmla="*/ 34 h 204"/>
                <a:gd name="T22" fmla="*/ 81 w 110"/>
                <a:gd name="T23" fmla="*/ 34 h 204"/>
                <a:gd name="T24" fmla="*/ 56 w 110"/>
                <a:gd name="T25" fmla="*/ 49 h 204"/>
                <a:gd name="T26" fmla="*/ 46 w 110"/>
                <a:gd name="T27" fmla="*/ 45 h 204"/>
                <a:gd name="T28" fmla="*/ 46 w 110"/>
                <a:gd name="T29" fmla="*/ 53 h 204"/>
                <a:gd name="T30" fmla="*/ 54 w 110"/>
                <a:gd name="T31" fmla="*/ 53 h 204"/>
                <a:gd name="T32" fmla="*/ 68 w 110"/>
                <a:gd name="T33" fmla="*/ 169 h 204"/>
                <a:gd name="T34" fmla="*/ 51 w 110"/>
                <a:gd name="T35" fmla="*/ 162 h 204"/>
                <a:gd name="T36" fmla="*/ 51 w 110"/>
                <a:gd name="T37" fmla="*/ 176 h 204"/>
                <a:gd name="T38" fmla="*/ 65 w 110"/>
                <a:gd name="T39" fmla="*/ 176 h 204"/>
                <a:gd name="T40" fmla="*/ 65 w 110"/>
                <a:gd name="T41" fmla="*/ 16 h 204"/>
                <a:gd name="T42" fmla="*/ 48 w 110"/>
                <a:gd name="T43" fmla="*/ 9 h 204"/>
                <a:gd name="T44" fmla="*/ 48 w 110"/>
                <a:gd name="T45" fmla="*/ 23 h 204"/>
                <a:gd name="T46" fmla="*/ 62 w 110"/>
                <a:gd name="T47" fmla="*/ 23 h 204"/>
                <a:gd name="T48" fmla="*/ 31 w 110"/>
                <a:gd name="T49" fmla="*/ 32 h 204"/>
                <a:gd name="T50" fmla="*/ 18 w 110"/>
                <a:gd name="T51" fmla="*/ 26 h 204"/>
                <a:gd name="T52" fmla="*/ 18 w 110"/>
                <a:gd name="T53" fmla="*/ 38 h 204"/>
                <a:gd name="T54" fmla="*/ 29 w 110"/>
                <a:gd name="T55" fmla="*/ 38 h 204"/>
                <a:gd name="T56" fmla="*/ 87 w 110"/>
                <a:gd name="T57" fmla="*/ 204 h 204"/>
                <a:gd name="T58" fmla="*/ 5 w 110"/>
                <a:gd name="T59" fmla="*/ 193 h 204"/>
                <a:gd name="T60" fmla="*/ 39 w 110"/>
                <a:gd name="T61" fmla="*/ 102 h 204"/>
                <a:gd name="T62" fmla="*/ 37 w 110"/>
                <a:gd name="T63" fmla="*/ 68 h 204"/>
                <a:gd name="T64" fmla="*/ 37 w 110"/>
                <a:gd name="T65" fmla="*/ 58 h 204"/>
                <a:gd name="T66" fmla="*/ 66 w 110"/>
                <a:gd name="T67" fmla="*/ 58 h 204"/>
                <a:gd name="T68" fmla="*/ 78 w 110"/>
                <a:gd name="T69" fmla="*/ 63 h 204"/>
                <a:gd name="T70" fmla="*/ 71 w 110"/>
                <a:gd name="T71" fmla="*/ 68 h 204"/>
                <a:gd name="T72" fmla="*/ 107 w 110"/>
                <a:gd name="T73" fmla="*/ 169 h 204"/>
                <a:gd name="T74" fmla="*/ 52 w 110"/>
                <a:gd name="T75" fmla="*/ 79 h 204"/>
                <a:gd name="T76" fmla="*/ 58 w 110"/>
                <a:gd name="T77" fmla="*/ 85 h 204"/>
                <a:gd name="T78" fmla="*/ 64 w 110"/>
                <a:gd name="T79" fmla="*/ 79 h 204"/>
                <a:gd name="T80" fmla="*/ 53 w 110"/>
                <a:gd name="T81" fmla="*/ 75 h 204"/>
                <a:gd name="T82" fmla="*/ 34 w 110"/>
                <a:gd name="T83" fmla="*/ 131 h 204"/>
                <a:gd name="T84" fmla="*/ 44 w 110"/>
                <a:gd name="T85" fmla="*/ 141 h 204"/>
                <a:gd name="T86" fmla="*/ 54 w 110"/>
                <a:gd name="T87" fmla="*/ 131 h 204"/>
                <a:gd name="T88" fmla="*/ 37 w 110"/>
                <a:gd name="T89" fmla="*/ 124 h 204"/>
                <a:gd name="T90" fmla="*/ 99 w 110"/>
                <a:gd name="T91" fmla="*/ 173 h 204"/>
                <a:gd name="T92" fmla="*/ 69 w 110"/>
                <a:gd name="T93" fmla="*/ 155 h 204"/>
                <a:gd name="T94" fmla="*/ 71 w 110"/>
                <a:gd name="T95" fmla="*/ 150 h 204"/>
                <a:gd name="T96" fmla="*/ 61 w 110"/>
                <a:gd name="T97" fmla="*/ 146 h 204"/>
                <a:gd name="T98" fmla="*/ 60 w 110"/>
                <a:gd name="T99" fmla="*/ 154 h 204"/>
                <a:gd name="T100" fmla="*/ 42 w 110"/>
                <a:gd name="T101" fmla="*/ 150 h 204"/>
                <a:gd name="T102" fmla="*/ 24 w 110"/>
                <a:gd name="T103" fmla="*/ 149 h 204"/>
                <a:gd name="T104" fmla="*/ 13 w 110"/>
                <a:gd name="T105" fmla="*/ 189 h 204"/>
                <a:gd name="T106" fmla="*/ 87 w 110"/>
                <a:gd name="T107" fmla="*/ 195 h 204"/>
                <a:gd name="T108" fmla="*/ 99 w 110"/>
                <a:gd name="T109" fmla="*/ 17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0" h="204">
                  <a:moveTo>
                    <a:pt x="31" y="12"/>
                  </a:moveTo>
                  <a:cubicBezTo>
                    <a:pt x="29" y="12"/>
                    <a:pt x="28" y="12"/>
                    <a:pt x="27" y="11"/>
                  </a:cubicBezTo>
                  <a:cubicBezTo>
                    <a:pt x="26" y="9"/>
                    <a:pt x="25" y="8"/>
                    <a:pt x="25" y="6"/>
                  </a:cubicBezTo>
                  <a:cubicBezTo>
                    <a:pt x="25" y="5"/>
                    <a:pt x="26" y="3"/>
                    <a:pt x="27" y="2"/>
                  </a:cubicBezTo>
                  <a:cubicBezTo>
                    <a:pt x="29" y="0"/>
                    <a:pt x="33" y="0"/>
                    <a:pt x="35" y="2"/>
                  </a:cubicBezTo>
                  <a:cubicBezTo>
                    <a:pt x="36" y="3"/>
                    <a:pt x="37" y="5"/>
                    <a:pt x="37" y="6"/>
                  </a:cubicBezTo>
                  <a:cubicBezTo>
                    <a:pt x="37" y="8"/>
                    <a:pt x="36" y="9"/>
                    <a:pt x="35" y="11"/>
                  </a:cubicBezTo>
                  <a:cubicBezTo>
                    <a:pt x="34" y="12"/>
                    <a:pt x="33" y="12"/>
                    <a:pt x="31" y="12"/>
                  </a:cubicBezTo>
                  <a:close/>
                  <a:moveTo>
                    <a:pt x="98" y="23"/>
                  </a:moveTo>
                  <a:cubicBezTo>
                    <a:pt x="99" y="22"/>
                    <a:pt x="100" y="20"/>
                    <a:pt x="100" y="19"/>
                  </a:cubicBezTo>
                  <a:cubicBezTo>
                    <a:pt x="100" y="17"/>
                    <a:pt x="99" y="15"/>
                    <a:pt x="98" y="14"/>
                  </a:cubicBezTo>
                  <a:cubicBezTo>
                    <a:pt x="96" y="12"/>
                    <a:pt x="92" y="12"/>
                    <a:pt x="90" y="14"/>
                  </a:cubicBezTo>
                  <a:cubicBezTo>
                    <a:pt x="89" y="15"/>
                    <a:pt x="88" y="17"/>
                    <a:pt x="88" y="19"/>
                  </a:cubicBezTo>
                  <a:cubicBezTo>
                    <a:pt x="88" y="20"/>
                    <a:pt x="89" y="22"/>
                    <a:pt x="90" y="23"/>
                  </a:cubicBezTo>
                  <a:cubicBezTo>
                    <a:pt x="91" y="24"/>
                    <a:pt x="92" y="25"/>
                    <a:pt x="94" y="25"/>
                  </a:cubicBezTo>
                  <a:cubicBezTo>
                    <a:pt x="96" y="25"/>
                    <a:pt x="97" y="24"/>
                    <a:pt x="98" y="23"/>
                  </a:cubicBezTo>
                  <a:close/>
                  <a:moveTo>
                    <a:pt x="81" y="34"/>
                  </a:moveTo>
                  <a:cubicBezTo>
                    <a:pt x="82" y="33"/>
                    <a:pt x="83" y="31"/>
                    <a:pt x="83" y="29"/>
                  </a:cubicBezTo>
                  <a:cubicBezTo>
                    <a:pt x="83" y="28"/>
                    <a:pt x="82" y="26"/>
                    <a:pt x="81" y="25"/>
                  </a:cubicBezTo>
                  <a:cubicBezTo>
                    <a:pt x="79" y="23"/>
                    <a:pt x="75" y="23"/>
                    <a:pt x="72" y="25"/>
                  </a:cubicBezTo>
                  <a:cubicBezTo>
                    <a:pt x="71" y="26"/>
                    <a:pt x="71" y="28"/>
                    <a:pt x="71" y="29"/>
                  </a:cubicBezTo>
                  <a:cubicBezTo>
                    <a:pt x="71" y="31"/>
                    <a:pt x="71" y="33"/>
                    <a:pt x="72" y="34"/>
                  </a:cubicBezTo>
                  <a:cubicBezTo>
                    <a:pt x="74" y="35"/>
                    <a:pt x="75" y="35"/>
                    <a:pt x="77" y="35"/>
                  </a:cubicBezTo>
                  <a:cubicBezTo>
                    <a:pt x="78" y="35"/>
                    <a:pt x="80" y="35"/>
                    <a:pt x="81" y="34"/>
                  </a:cubicBezTo>
                  <a:close/>
                  <a:moveTo>
                    <a:pt x="54" y="53"/>
                  </a:moveTo>
                  <a:cubicBezTo>
                    <a:pt x="55" y="52"/>
                    <a:pt x="56" y="50"/>
                    <a:pt x="56" y="49"/>
                  </a:cubicBezTo>
                  <a:cubicBezTo>
                    <a:pt x="56" y="47"/>
                    <a:pt x="55" y="46"/>
                    <a:pt x="54" y="45"/>
                  </a:cubicBezTo>
                  <a:cubicBezTo>
                    <a:pt x="52" y="42"/>
                    <a:pt x="48" y="42"/>
                    <a:pt x="46" y="45"/>
                  </a:cubicBezTo>
                  <a:cubicBezTo>
                    <a:pt x="45" y="46"/>
                    <a:pt x="44" y="47"/>
                    <a:pt x="44" y="49"/>
                  </a:cubicBezTo>
                  <a:cubicBezTo>
                    <a:pt x="44" y="50"/>
                    <a:pt x="45" y="52"/>
                    <a:pt x="46" y="53"/>
                  </a:cubicBezTo>
                  <a:cubicBezTo>
                    <a:pt x="47" y="54"/>
                    <a:pt x="49" y="55"/>
                    <a:pt x="50" y="55"/>
                  </a:cubicBezTo>
                  <a:cubicBezTo>
                    <a:pt x="52" y="55"/>
                    <a:pt x="53" y="54"/>
                    <a:pt x="54" y="53"/>
                  </a:cubicBezTo>
                  <a:close/>
                  <a:moveTo>
                    <a:pt x="65" y="176"/>
                  </a:moveTo>
                  <a:cubicBezTo>
                    <a:pt x="67" y="174"/>
                    <a:pt x="68" y="172"/>
                    <a:pt x="68" y="169"/>
                  </a:cubicBezTo>
                  <a:cubicBezTo>
                    <a:pt x="68" y="167"/>
                    <a:pt x="67" y="164"/>
                    <a:pt x="65" y="162"/>
                  </a:cubicBezTo>
                  <a:cubicBezTo>
                    <a:pt x="62" y="158"/>
                    <a:pt x="55" y="158"/>
                    <a:pt x="51" y="162"/>
                  </a:cubicBezTo>
                  <a:cubicBezTo>
                    <a:pt x="49" y="164"/>
                    <a:pt x="48" y="167"/>
                    <a:pt x="48" y="169"/>
                  </a:cubicBezTo>
                  <a:cubicBezTo>
                    <a:pt x="48" y="172"/>
                    <a:pt x="49" y="174"/>
                    <a:pt x="51" y="176"/>
                  </a:cubicBezTo>
                  <a:cubicBezTo>
                    <a:pt x="53" y="178"/>
                    <a:pt x="56" y="179"/>
                    <a:pt x="58" y="179"/>
                  </a:cubicBezTo>
                  <a:cubicBezTo>
                    <a:pt x="61" y="179"/>
                    <a:pt x="64" y="178"/>
                    <a:pt x="65" y="176"/>
                  </a:cubicBezTo>
                  <a:close/>
                  <a:moveTo>
                    <a:pt x="62" y="23"/>
                  </a:moveTo>
                  <a:cubicBezTo>
                    <a:pt x="64" y="21"/>
                    <a:pt x="65" y="18"/>
                    <a:pt x="65" y="16"/>
                  </a:cubicBezTo>
                  <a:cubicBezTo>
                    <a:pt x="65" y="13"/>
                    <a:pt x="64" y="10"/>
                    <a:pt x="62" y="9"/>
                  </a:cubicBezTo>
                  <a:cubicBezTo>
                    <a:pt x="58" y="5"/>
                    <a:pt x="52" y="5"/>
                    <a:pt x="48" y="9"/>
                  </a:cubicBezTo>
                  <a:cubicBezTo>
                    <a:pt x="46" y="10"/>
                    <a:pt x="45" y="13"/>
                    <a:pt x="45" y="16"/>
                  </a:cubicBezTo>
                  <a:cubicBezTo>
                    <a:pt x="45" y="18"/>
                    <a:pt x="46" y="21"/>
                    <a:pt x="48" y="23"/>
                  </a:cubicBezTo>
                  <a:cubicBezTo>
                    <a:pt x="50" y="25"/>
                    <a:pt x="52" y="26"/>
                    <a:pt x="55" y="26"/>
                  </a:cubicBezTo>
                  <a:cubicBezTo>
                    <a:pt x="58" y="26"/>
                    <a:pt x="60" y="25"/>
                    <a:pt x="62" y="23"/>
                  </a:cubicBezTo>
                  <a:close/>
                  <a:moveTo>
                    <a:pt x="29" y="38"/>
                  </a:moveTo>
                  <a:cubicBezTo>
                    <a:pt x="30" y="36"/>
                    <a:pt x="31" y="34"/>
                    <a:pt x="31" y="32"/>
                  </a:cubicBezTo>
                  <a:cubicBezTo>
                    <a:pt x="31" y="30"/>
                    <a:pt x="30" y="28"/>
                    <a:pt x="29" y="26"/>
                  </a:cubicBezTo>
                  <a:cubicBezTo>
                    <a:pt x="26" y="23"/>
                    <a:pt x="21" y="23"/>
                    <a:pt x="18" y="26"/>
                  </a:cubicBezTo>
                  <a:cubicBezTo>
                    <a:pt x="16" y="28"/>
                    <a:pt x="15" y="30"/>
                    <a:pt x="15" y="32"/>
                  </a:cubicBezTo>
                  <a:cubicBezTo>
                    <a:pt x="15" y="34"/>
                    <a:pt x="16" y="36"/>
                    <a:pt x="18" y="38"/>
                  </a:cubicBezTo>
                  <a:cubicBezTo>
                    <a:pt x="19" y="39"/>
                    <a:pt x="21" y="40"/>
                    <a:pt x="23" y="40"/>
                  </a:cubicBezTo>
                  <a:cubicBezTo>
                    <a:pt x="25" y="40"/>
                    <a:pt x="27" y="39"/>
                    <a:pt x="29" y="38"/>
                  </a:cubicBezTo>
                  <a:close/>
                  <a:moveTo>
                    <a:pt x="105" y="193"/>
                  </a:moveTo>
                  <a:cubicBezTo>
                    <a:pt x="101" y="200"/>
                    <a:pt x="94" y="204"/>
                    <a:pt x="87" y="204"/>
                  </a:cubicBezTo>
                  <a:cubicBezTo>
                    <a:pt x="23" y="204"/>
                    <a:pt x="23" y="204"/>
                    <a:pt x="23" y="204"/>
                  </a:cubicBezTo>
                  <a:cubicBezTo>
                    <a:pt x="16" y="204"/>
                    <a:pt x="9" y="200"/>
                    <a:pt x="5" y="193"/>
                  </a:cubicBezTo>
                  <a:cubicBezTo>
                    <a:pt x="0" y="186"/>
                    <a:pt x="0" y="177"/>
                    <a:pt x="3" y="169"/>
                  </a:cubicBezTo>
                  <a:cubicBezTo>
                    <a:pt x="39" y="102"/>
                    <a:pt x="39" y="102"/>
                    <a:pt x="39" y="102"/>
                  </a:cubicBezTo>
                  <a:cubicBezTo>
                    <a:pt x="39" y="68"/>
                    <a:pt x="39" y="68"/>
                    <a:pt x="39" y="68"/>
                  </a:cubicBezTo>
                  <a:cubicBezTo>
                    <a:pt x="37" y="68"/>
                    <a:pt x="37" y="68"/>
                    <a:pt x="37" y="68"/>
                  </a:cubicBezTo>
                  <a:cubicBezTo>
                    <a:pt x="34" y="68"/>
                    <a:pt x="32" y="66"/>
                    <a:pt x="32" y="63"/>
                  </a:cubicBezTo>
                  <a:cubicBezTo>
                    <a:pt x="32" y="60"/>
                    <a:pt x="34" y="58"/>
                    <a:pt x="37" y="58"/>
                  </a:cubicBezTo>
                  <a:cubicBezTo>
                    <a:pt x="44" y="58"/>
                    <a:pt x="44" y="58"/>
                    <a:pt x="44" y="58"/>
                  </a:cubicBezTo>
                  <a:cubicBezTo>
                    <a:pt x="66" y="58"/>
                    <a:pt x="66" y="58"/>
                    <a:pt x="66" y="58"/>
                  </a:cubicBezTo>
                  <a:cubicBezTo>
                    <a:pt x="73" y="58"/>
                    <a:pt x="73" y="58"/>
                    <a:pt x="73" y="58"/>
                  </a:cubicBezTo>
                  <a:cubicBezTo>
                    <a:pt x="76" y="58"/>
                    <a:pt x="78" y="60"/>
                    <a:pt x="78" y="63"/>
                  </a:cubicBezTo>
                  <a:cubicBezTo>
                    <a:pt x="78" y="66"/>
                    <a:pt x="76" y="68"/>
                    <a:pt x="73" y="68"/>
                  </a:cubicBezTo>
                  <a:cubicBezTo>
                    <a:pt x="71" y="68"/>
                    <a:pt x="71" y="68"/>
                    <a:pt x="71" y="68"/>
                  </a:cubicBezTo>
                  <a:cubicBezTo>
                    <a:pt x="71" y="102"/>
                    <a:pt x="71" y="102"/>
                    <a:pt x="71" y="102"/>
                  </a:cubicBezTo>
                  <a:cubicBezTo>
                    <a:pt x="107" y="169"/>
                    <a:pt x="107" y="169"/>
                    <a:pt x="107" y="169"/>
                  </a:cubicBezTo>
                  <a:cubicBezTo>
                    <a:pt x="110" y="177"/>
                    <a:pt x="110" y="186"/>
                    <a:pt x="105" y="193"/>
                  </a:cubicBezTo>
                  <a:close/>
                  <a:moveTo>
                    <a:pt x="52" y="79"/>
                  </a:moveTo>
                  <a:cubicBezTo>
                    <a:pt x="52" y="81"/>
                    <a:pt x="52" y="82"/>
                    <a:pt x="53" y="83"/>
                  </a:cubicBezTo>
                  <a:cubicBezTo>
                    <a:pt x="54" y="85"/>
                    <a:pt x="56" y="85"/>
                    <a:pt x="58" y="85"/>
                  </a:cubicBezTo>
                  <a:cubicBezTo>
                    <a:pt x="59" y="85"/>
                    <a:pt x="61" y="85"/>
                    <a:pt x="62" y="83"/>
                  </a:cubicBezTo>
                  <a:cubicBezTo>
                    <a:pt x="63" y="82"/>
                    <a:pt x="64" y="81"/>
                    <a:pt x="64" y="79"/>
                  </a:cubicBezTo>
                  <a:cubicBezTo>
                    <a:pt x="64" y="78"/>
                    <a:pt x="63" y="76"/>
                    <a:pt x="62" y="75"/>
                  </a:cubicBezTo>
                  <a:cubicBezTo>
                    <a:pt x="60" y="73"/>
                    <a:pt x="56" y="73"/>
                    <a:pt x="53" y="75"/>
                  </a:cubicBezTo>
                  <a:cubicBezTo>
                    <a:pt x="52" y="76"/>
                    <a:pt x="52" y="78"/>
                    <a:pt x="52" y="79"/>
                  </a:cubicBezTo>
                  <a:close/>
                  <a:moveTo>
                    <a:pt x="34" y="131"/>
                  </a:moveTo>
                  <a:cubicBezTo>
                    <a:pt x="34" y="134"/>
                    <a:pt x="35" y="136"/>
                    <a:pt x="37" y="138"/>
                  </a:cubicBezTo>
                  <a:cubicBezTo>
                    <a:pt x="39" y="140"/>
                    <a:pt x="42" y="141"/>
                    <a:pt x="44" y="141"/>
                  </a:cubicBezTo>
                  <a:cubicBezTo>
                    <a:pt x="47" y="141"/>
                    <a:pt x="50" y="140"/>
                    <a:pt x="51" y="138"/>
                  </a:cubicBezTo>
                  <a:cubicBezTo>
                    <a:pt x="53" y="136"/>
                    <a:pt x="54" y="134"/>
                    <a:pt x="54" y="131"/>
                  </a:cubicBezTo>
                  <a:cubicBezTo>
                    <a:pt x="54" y="129"/>
                    <a:pt x="53" y="126"/>
                    <a:pt x="51" y="124"/>
                  </a:cubicBezTo>
                  <a:cubicBezTo>
                    <a:pt x="48" y="120"/>
                    <a:pt x="41" y="120"/>
                    <a:pt x="37" y="124"/>
                  </a:cubicBezTo>
                  <a:cubicBezTo>
                    <a:pt x="35" y="126"/>
                    <a:pt x="34" y="129"/>
                    <a:pt x="34" y="131"/>
                  </a:cubicBezTo>
                  <a:close/>
                  <a:moveTo>
                    <a:pt x="99" y="173"/>
                  </a:moveTo>
                  <a:cubicBezTo>
                    <a:pt x="88" y="153"/>
                    <a:pt x="88" y="153"/>
                    <a:pt x="88" y="153"/>
                  </a:cubicBezTo>
                  <a:cubicBezTo>
                    <a:pt x="83" y="154"/>
                    <a:pt x="76" y="155"/>
                    <a:pt x="69" y="155"/>
                  </a:cubicBezTo>
                  <a:cubicBezTo>
                    <a:pt x="69" y="155"/>
                    <a:pt x="69" y="155"/>
                    <a:pt x="69" y="154"/>
                  </a:cubicBezTo>
                  <a:cubicBezTo>
                    <a:pt x="70" y="153"/>
                    <a:pt x="71" y="152"/>
                    <a:pt x="71" y="150"/>
                  </a:cubicBezTo>
                  <a:cubicBezTo>
                    <a:pt x="71" y="149"/>
                    <a:pt x="70" y="147"/>
                    <a:pt x="69" y="146"/>
                  </a:cubicBezTo>
                  <a:cubicBezTo>
                    <a:pt x="67" y="144"/>
                    <a:pt x="63" y="144"/>
                    <a:pt x="61" y="146"/>
                  </a:cubicBezTo>
                  <a:cubicBezTo>
                    <a:pt x="59" y="147"/>
                    <a:pt x="59" y="149"/>
                    <a:pt x="59" y="150"/>
                  </a:cubicBezTo>
                  <a:cubicBezTo>
                    <a:pt x="59" y="152"/>
                    <a:pt x="59" y="153"/>
                    <a:pt x="60" y="154"/>
                  </a:cubicBezTo>
                  <a:cubicBezTo>
                    <a:pt x="57" y="153"/>
                    <a:pt x="54" y="153"/>
                    <a:pt x="51" y="152"/>
                  </a:cubicBezTo>
                  <a:cubicBezTo>
                    <a:pt x="48" y="151"/>
                    <a:pt x="45" y="150"/>
                    <a:pt x="42" y="150"/>
                  </a:cubicBezTo>
                  <a:cubicBezTo>
                    <a:pt x="42" y="150"/>
                    <a:pt x="35" y="149"/>
                    <a:pt x="31" y="149"/>
                  </a:cubicBezTo>
                  <a:cubicBezTo>
                    <a:pt x="29" y="149"/>
                    <a:pt x="26" y="149"/>
                    <a:pt x="24" y="149"/>
                  </a:cubicBezTo>
                  <a:cubicBezTo>
                    <a:pt x="11" y="173"/>
                    <a:pt x="11" y="173"/>
                    <a:pt x="11" y="173"/>
                  </a:cubicBezTo>
                  <a:cubicBezTo>
                    <a:pt x="9" y="178"/>
                    <a:pt x="10" y="184"/>
                    <a:pt x="13" y="189"/>
                  </a:cubicBezTo>
                  <a:cubicBezTo>
                    <a:pt x="15" y="193"/>
                    <a:pt x="19" y="195"/>
                    <a:pt x="23" y="195"/>
                  </a:cubicBezTo>
                  <a:cubicBezTo>
                    <a:pt x="87" y="195"/>
                    <a:pt x="87" y="195"/>
                    <a:pt x="87" y="195"/>
                  </a:cubicBezTo>
                  <a:cubicBezTo>
                    <a:pt x="91" y="195"/>
                    <a:pt x="95" y="193"/>
                    <a:pt x="97" y="189"/>
                  </a:cubicBezTo>
                  <a:cubicBezTo>
                    <a:pt x="100" y="184"/>
                    <a:pt x="101" y="178"/>
                    <a:pt x="99" y="173"/>
                  </a:cubicBezTo>
                  <a:close/>
                </a:path>
              </a:pathLst>
            </a:custGeom>
            <a:grp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endParaRPr lang="en-GB" sz="2700" kern="0">
                <a:solidFill>
                  <a:srgbClr val="000000"/>
                </a:solidFill>
                <a:latin typeface="Arial"/>
                <a:ea typeface="ＭＳ Ｐゴシック"/>
              </a:endParaRPr>
            </a:p>
          </p:txBody>
        </p:sp>
        <p:grpSp>
          <p:nvGrpSpPr>
            <p:cNvPr id="21" name="Group 20">
              <a:extLst>
                <a:ext uri="{FF2B5EF4-FFF2-40B4-BE49-F238E27FC236}">
                  <a16:creationId xmlns:a16="http://schemas.microsoft.com/office/drawing/2014/main" xmlns="" id="{8BCC2CE9-B57B-467A-B044-029EB76E4024}"/>
                </a:ext>
              </a:extLst>
            </p:cNvPr>
            <p:cNvGrpSpPr/>
            <p:nvPr/>
          </p:nvGrpSpPr>
          <p:grpSpPr>
            <a:xfrm>
              <a:off x="12993291" y="7114737"/>
              <a:ext cx="645761" cy="386426"/>
              <a:chOff x="6486476" y="2018617"/>
              <a:chExt cx="428172" cy="256220"/>
            </a:xfrm>
            <a:grpFill/>
          </p:grpSpPr>
          <p:sp>
            <p:nvSpPr>
              <p:cNvPr id="22" name="Freeform 9">
                <a:extLst>
                  <a:ext uri="{FF2B5EF4-FFF2-40B4-BE49-F238E27FC236}">
                    <a16:creationId xmlns:a16="http://schemas.microsoft.com/office/drawing/2014/main" xmlns="" id="{93054509-3F0F-4683-B87D-687B108F4B40}"/>
                  </a:ext>
                </a:extLst>
              </p:cNvPr>
              <p:cNvSpPr>
                <a:spLocks noEditPoints="1"/>
              </p:cNvSpPr>
              <p:nvPr/>
            </p:nvSpPr>
            <p:spPr bwMode="auto">
              <a:xfrm flipH="1">
                <a:off x="6486476" y="2018617"/>
                <a:ext cx="428172" cy="256220"/>
              </a:xfrm>
              <a:custGeom>
                <a:avLst/>
                <a:gdLst>
                  <a:gd name="T0" fmla="*/ 43 w 195"/>
                  <a:gd name="T1" fmla="*/ 88 h 117"/>
                  <a:gd name="T2" fmla="*/ 57 w 195"/>
                  <a:gd name="T3" fmla="*/ 102 h 117"/>
                  <a:gd name="T4" fmla="*/ 43 w 195"/>
                  <a:gd name="T5" fmla="*/ 117 h 117"/>
                  <a:gd name="T6" fmla="*/ 29 w 195"/>
                  <a:gd name="T7" fmla="*/ 102 h 117"/>
                  <a:gd name="T8" fmla="*/ 43 w 195"/>
                  <a:gd name="T9" fmla="*/ 88 h 117"/>
                  <a:gd name="T10" fmla="*/ 153 w 195"/>
                  <a:gd name="T11" fmla="*/ 88 h 117"/>
                  <a:gd name="T12" fmla="*/ 167 w 195"/>
                  <a:gd name="T13" fmla="*/ 102 h 117"/>
                  <a:gd name="T14" fmla="*/ 153 w 195"/>
                  <a:gd name="T15" fmla="*/ 117 h 117"/>
                  <a:gd name="T16" fmla="*/ 139 w 195"/>
                  <a:gd name="T17" fmla="*/ 102 h 117"/>
                  <a:gd name="T18" fmla="*/ 153 w 195"/>
                  <a:gd name="T19" fmla="*/ 88 h 117"/>
                  <a:gd name="T20" fmla="*/ 158 w 195"/>
                  <a:gd name="T21" fmla="*/ 21 h 117"/>
                  <a:gd name="T22" fmla="*/ 148 w 195"/>
                  <a:gd name="T23" fmla="*/ 21 h 117"/>
                  <a:gd name="T24" fmla="*/ 148 w 195"/>
                  <a:gd name="T25" fmla="*/ 36 h 117"/>
                  <a:gd name="T26" fmla="*/ 133 w 195"/>
                  <a:gd name="T27" fmla="*/ 36 h 117"/>
                  <a:gd name="T28" fmla="*/ 133 w 195"/>
                  <a:gd name="T29" fmla="*/ 46 h 117"/>
                  <a:gd name="T30" fmla="*/ 148 w 195"/>
                  <a:gd name="T31" fmla="*/ 46 h 117"/>
                  <a:gd name="T32" fmla="*/ 148 w 195"/>
                  <a:gd name="T33" fmla="*/ 61 h 117"/>
                  <a:gd name="T34" fmla="*/ 158 w 195"/>
                  <a:gd name="T35" fmla="*/ 61 h 117"/>
                  <a:gd name="T36" fmla="*/ 158 w 195"/>
                  <a:gd name="T37" fmla="*/ 46 h 117"/>
                  <a:gd name="T38" fmla="*/ 173 w 195"/>
                  <a:gd name="T39" fmla="*/ 46 h 117"/>
                  <a:gd name="T40" fmla="*/ 173 w 195"/>
                  <a:gd name="T41" fmla="*/ 36 h 117"/>
                  <a:gd name="T42" fmla="*/ 158 w 195"/>
                  <a:gd name="T43" fmla="*/ 36 h 117"/>
                  <a:gd name="T44" fmla="*/ 158 w 195"/>
                  <a:gd name="T45" fmla="*/ 21 h 117"/>
                  <a:gd name="T46" fmla="*/ 185 w 195"/>
                  <a:gd name="T47" fmla="*/ 0 h 117"/>
                  <a:gd name="T48" fmla="*/ 69 w 195"/>
                  <a:gd name="T49" fmla="*/ 0 h 117"/>
                  <a:gd name="T50" fmla="*/ 65 w 195"/>
                  <a:gd name="T51" fmla="*/ 2 h 117"/>
                  <a:gd name="T52" fmla="*/ 28 w 195"/>
                  <a:gd name="T53" fmla="*/ 38 h 117"/>
                  <a:gd name="T54" fmla="*/ 7 w 195"/>
                  <a:gd name="T55" fmla="*/ 46 h 117"/>
                  <a:gd name="T56" fmla="*/ 6 w 195"/>
                  <a:gd name="T57" fmla="*/ 46 h 117"/>
                  <a:gd name="T58" fmla="*/ 0 w 195"/>
                  <a:gd name="T59" fmla="*/ 55 h 117"/>
                  <a:gd name="T60" fmla="*/ 0 w 195"/>
                  <a:gd name="T61" fmla="*/ 93 h 117"/>
                  <a:gd name="T62" fmla="*/ 10 w 195"/>
                  <a:gd name="T63" fmla="*/ 103 h 117"/>
                  <a:gd name="T64" fmla="*/ 19 w 195"/>
                  <a:gd name="T65" fmla="*/ 103 h 117"/>
                  <a:gd name="T66" fmla="*/ 19 w 195"/>
                  <a:gd name="T67" fmla="*/ 102 h 117"/>
                  <a:gd name="T68" fmla="*/ 43 w 195"/>
                  <a:gd name="T69" fmla="*/ 78 h 117"/>
                  <a:gd name="T70" fmla="*/ 67 w 195"/>
                  <a:gd name="T71" fmla="*/ 102 h 117"/>
                  <a:gd name="T72" fmla="*/ 67 w 195"/>
                  <a:gd name="T73" fmla="*/ 103 h 117"/>
                  <a:gd name="T74" fmla="*/ 131 w 195"/>
                  <a:gd name="T75" fmla="*/ 103 h 117"/>
                  <a:gd name="T76" fmla="*/ 131 w 195"/>
                  <a:gd name="T77" fmla="*/ 102 h 117"/>
                  <a:gd name="T78" fmla="*/ 153 w 195"/>
                  <a:gd name="T79" fmla="*/ 80 h 117"/>
                  <a:gd name="T80" fmla="*/ 175 w 195"/>
                  <a:gd name="T81" fmla="*/ 102 h 117"/>
                  <a:gd name="T82" fmla="*/ 175 w 195"/>
                  <a:gd name="T83" fmla="*/ 103 h 117"/>
                  <a:gd name="T84" fmla="*/ 185 w 195"/>
                  <a:gd name="T85" fmla="*/ 103 h 117"/>
                  <a:gd name="T86" fmla="*/ 195 w 195"/>
                  <a:gd name="T87" fmla="*/ 93 h 117"/>
                  <a:gd name="T88" fmla="*/ 195 w 195"/>
                  <a:gd name="T89" fmla="*/ 10 h 117"/>
                  <a:gd name="T90" fmla="*/ 185 w 195"/>
                  <a:gd name="T91" fmla="*/ 0 h 117"/>
                  <a:gd name="T92" fmla="*/ 70 w 195"/>
                  <a:gd name="T93" fmla="*/ 38 h 117"/>
                  <a:gd name="T94" fmla="*/ 43 w 195"/>
                  <a:gd name="T95" fmla="*/ 38 h 117"/>
                  <a:gd name="T96" fmla="*/ 70 w 195"/>
                  <a:gd name="T97" fmla="*/ 10 h 117"/>
                  <a:gd name="T98" fmla="*/ 70 w 195"/>
                  <a:gd name="T99" fmla="*/ 38 h 117"/>
                  <a:gd name="T100" fmla="*/ 153 w 195"/>
                  <a:gd name="T101" fmla="*/ 70 h 117"/>
                  <a:gd name="T102" fmla="*/ 124 w 195"/>
                  <a:gd name="T103" fmla="*/ 41 h 117"/>
                  <a:gd name="T104" fmla="*/ 153 w 195"/>
                  <a:gd name="T105" fmla="*/ 12 h 117"/>
                  <a:gd name="T106" fmla="*/ 182 w 195"/>
                  <a:gd name="T107" fmla="*/ 41 h 117"/>
                  <a:gd name="T108" fmla="*/ 153 w 195"/>
                  <a:gd name="T109" fmla="*/ 7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5" h="117">
                    <a:moveTo>
                      <a:pt x="43" y="88"/>
                    </a:moveTo>
                    <a:cubicBezTo>
                      <a:pt x="51" y="88"/>
                      <a:pt x="57" y="94"/>
                      <a:pt x="57" y="102"/>
                    </a:cubicBezTo>
                    <a:cubicBezTo>
                      <a:pt x="57" y="110"/>
                      <a:pt x="51" y="117"/>
                      <a:pt x="43" y="117"/>
                    </a:cubicBezTo>
                    <a:cubicBezTo>
                      <a:pt x="35" y="117"/>
                      <a:pt x="29" y="110"/>
                      <a:pt x="29" y="102"/>
                    </a:cubicBezTo>
                    <a:cubicBezTo>
                      <a:pt x="29" y="94"/>
                      <a:pt x="35" y="88"/>
                      <a:pt x="43" y="88"/>
                    </a:cubicBezTo>
                    <a:moveTo>
                      <a:pt x="153" y="88"/>
                    </a:moveTo>
                    <a:cubicBezTo>
                      <a:pt x="161" y="88"/>
                      <a:pt x="167" y="94"/>
                      <a:pt x="167" y="102"/>
                    </a:cubicBezTo>
                    <a:cubicBezTo>
                      <a:pt x="167" y="110"/>
                      <a:pt x="161" y="117"/>
                      <a:pt x="153" y="117"/>
                    </a:cubicBezTo>
                    <a:cubicBezTo>
                      <a:pt x="145" y="117"/>
                      <a:pt x="139" y="110"/>
                      <a:pt x="139" y="102"/>
                    </a:cubicBezTo>
                    <a:cubicBezTo>
                      <a:pt x="139" y="94"/>
                      <a:pt x="145" y="88"/>
                      <a:pt x="153" y="88"/>
                    </a:cubicBezTo>
                    <a:moveTo>
                      <a:pt x="158" y="21"/>
                    </a:moveTo>
                    <a:cubicBezTo>
                      <a:pt x="148" y="21"/>
                      <a:pt x="148" y="21"/>
                      <a:pt x="148" y="21"/>
                    </a:cubicBezTo>
                    <a:cubicBezTo>
                      <a:pt x="148" y="36"/>
                      <a:pt x="148" y="36"/>
                      <a:pt x="148" y="36"/>
                    </a:cubicBezTo>
                    <a:cubicBezTo>
                      <a:pt x="133" y="36"/>
                      <a:pt x="133" y="36"/>
                      <a:pt x="133" y="36"/>
                    </a:cubicBezTo>
                    <a:cubicBezTo>
                      <a:pt x="133" y="46"/>
                      <a:pt x="133" y="46"/>
                      <a:pt x="133" y="46"/>
                    </a:cubicBezTo>
                    <a:cubicBezTo>
                      <a:pt x="148" y="46"/>
                      <a:pt x="148" y="46"/>
                      <a:pt x="148" y="46"/>
                    </a:cubicBezTo>
                    <a:cubicBezTo>
                      <a:pt x="148" y="61"/>
                      <a:pt x="148" y="61"/>
                      <a:pt x="148" y="61"/>
                    </a:cubicBezTo>
                    <a:cubicBezTo>
                      <a:pt x="158" y="61"/>
                      <a:pt x="158" y="61"/>
                      <a:pt x="158" y="61"/>
                    </a:cubicBezTo>
                    <a:cubicBezTo>
                      <a:pt x="158" y="46"/>
                      <a:pt x="158" y="46"/>
                      <a:pt x="158" y="46"/>
                    </a:cubicBezTo>
                    <a:cubicBezTo>
                      <a:pt x="173" y="46"/>
                      <a:pt x="173" y="46"/>
                      <a:pt x="173" y="46"/>
                    </a:cubicBezTo>
                    <a:cubicBezTo>
                      <a:pt x="173" y="36"/>
                      <a:pt x="173" y="36"/>
                      <a:pt x="173" y="36"/>
                    </a:cubicBezTo>
                    <a:cubicBezTo>
                      <a:pt x="158" y="36"/>
                      <a:pt x="158" y="36"/>
                      <a:pt x="158" y="36"/>
                    </a:cubicBezTo>
                    <a:lnTo>
                      <a:pt x="158" y="21"/>
                    </a:lnTo>
                    <a:close/>
                    <a:moveTo>
                      <a:pt x="185" y="0"/>
                    </a:moveTo>
                    <a:cubicBezTo>
                      <a:pt x="69" y="0"/>
                      <a:pt x="69" y="0"/>
                      <a:pt x="69" y="0"/>
                    </a:cubicBezTo>
                    <a:cubicBezTo>
                      <a:pt x="67" y="0"/>
                      <a:pt x="66" y="1"/>
                      <a:pt x="65" y="2"/>
                    </a:cubicBezTo>
                    <a:cubicBezTo>
                      <a:pt x="28" y="38"/>
                      <a:pt x="28" y="38"/>
                      <a:pt x="28" y="38"/>
                    </a:cubicBezTo>
                    <a:cubicBezTo>
                      <a:pt x="7" y="46"/>
                      <a:pt x="7" y="46"/>
                      <a:pt x="7" y="46"/>
                    </a:cubicBezTo>
                    <a:cubicBezTo>
                      <a:pt x="6" y="46"/>
                      <a:pt x="6" y="46"/>
                      <a:pt x="6" y="46"/>
                    </a:cubicBezTo>
                    <a:cubicBezTo>
                      <a:pt x="3" y="47"/>
                      <a:pt x="0" y="51"/>
                      <a:pt x="0" y="55"/>
                    </a:cubicBezTo>
                    <a:cubicBezTo>
                      <a:pt x="0" y="93"/>
                      <a:pt x="0" y="93"/>
                      <a:pt x="0" y="93"/>
                    </a:cubicBezTo>
                    <a:cubicBezTo>
                      <a:pt x="0" y="99"/>
                      <a:pt x="5" y="103"/>
                      <a:pt x="10" y="103"/>
                    </a:cubicBezTo>
                    <a:cubicBezTo>
                      <a:pt x="19" y="103"/>
                      <a:pt x="19" y="103"/>
                      <a:pt x="19" y="103"/>
                    </a:cubicBezTo>
                    <a:cubicBezTo>
                      <a:pt x="19" y="103"/>
                      <a:pt x="19" y="102"/>
                      <a:pt x="19" y="102"/>
                    </a:cubicBezTo>
                    <a:cubicBezTo>
                      <a:pt x="19" y="89"/>
                      <a:pt x="29" y="78"/>
                      <a:pt x="43" y="78"/>
                    </a:cubicBezTo>
                    <a:cubicBezTo>
                      <a:pt x="56" y="78"/>
                      <a:pt x="67" y="89"/>
                      <a:pt x="67" y="102"/>
                    </a:cubicBezTo>
                    <a:cubicBezTo>
                      <a:pt x="67" y="102"/>
                      <a:pt x="67" y="103"/>
                      <a:pt x="67" y="103"/>
                    </a:cubicBezTo>
                    <a:cubicBezTo>
                      <a:pt x="131" y="103"/>
                      <a:pt x="131" y="103"/>
                      <a:pt x="131" y="103"/>
                    </a:cubicBezTo>
                    <a:cubicBezTo>
                      <a:pt x="131" y="103"/>
                      <a:pt x="131" y="102"/>
                      <a:pt x="131" y="102"/>
                    </a:cubicBezTo>
                    <a:cubicBezTo>
                      <a:pt x="131" y="90"/>
                      <a:pt x="141" y="80"/>
                      <a:pt x="153" y="80"/>
                    </a:cubicBezTo>
                    <a:cubicBezTo>
                      <a:pt x="165" y="80"/>
                      <a:pt x="175" y="90"/>
                      <a:pt x="175" y="102"/>
                    </a:cubicBezTo>
                    <a:cubicBezTo>
                      <a:pt x="175" y="102"/>
                      <a:pt x="175" y="103"/>
                      <a:pt x="175" y="103"/>
                    </a:cubicBezTo>
                    <a:cubicBezTo>
                      <a:pt x="185" y="103"/>
                      <a:pt x="185" y="103"/>
                      <a:pt x="185" y="103"/>
                    </a:cubicBezTo>
                    <a:cubicBezTo>
                      <a:pt x="191" y="103"/>
                      <a:pt x="195" y="98"/>
                      <a:pt x="195" y="93"/>
                    </a:cubicBezTo>
                    <a:cubicBezTo>
                      <a:pt x="195" y="10"/>
                      <a:pt x="195" y="10"/>
                      <a:pt x="195" y="10"/>
                    </a:cubicBezTo>
                    <a:cubicBezTo>
                      <a:pt x="195" y="5"/>
                      <a:pt x="191" y="0"/>
                      <a:pt x="185" y="0"/>
                    </a:cubicBezTo>
                    <a:close/>
                    <a:moveTo>
                      <a:pt x="70" y="38"/>
                    </a:moveTo>
                    <a:cubicBezTo>
                      <a:pt x="43" y="38"/>
                      <a:pt x="43" y="38"/>
                      <a:pt x="43" y="38"/>
                    </a:cubicBezTo>
                    <a:cubicBezTo>
                      <a:pt x="70" y="10"/>
                      <a:pt x="70" y="10"/>
                      <a:pt x="70" y="10"/>
                    </a:cubicBezTo>
                    <a:lnTo>
                      <a:pt x="70" y="38"/>
                    </a:lnTo>
                    <a:close/>
                    <a:moveTo>
                      <a:pt x="153" y="70"/>
                    </a:moveTo>
                    <a:cubicBezTo>
                      <a:pt x="137" y="70"/>
                      <a:pt x="124" y="57"/>
                      <a:pt x="124" y="41"/>
                    </a:cubicBezTo>
                    <a:cubicBezTo>
                      <a:pt x="124" y="25"/>
                      <a:pt x="137" y="12"/>
                      <a:pt x="153" y="12"/>
                    </a:cubicBezTo>
                    <a:cubicBezTo>
                      <a:pt x="169" y="12"/>
                      <a:pt x="182" y="25"/>
                      <a:pt x="182" y="41"/>
                    </a:cubicBezTo>
                    <a:cubicBezTo>
                      <a:pt x="182" y="57"/>
                      <a:pt x="169" y="70"/>
                      <a:pt x="153" y="70"/>
                    </a:cubicBezTo>
                    <a:close/>
                  </a:path>
                </a:pathLst>
              </a:custGeom>
              <a:grp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endParaRPr lang="en-GB" sz="2700" kern="0" dirty="0">
                  <a:solidFill>
                    <a:srgbClr val="339933">
                      <a:lumMod val="50000"/>
                    </a:srgbClr>
                  </a:solidFill>
                  <a:latin typeface="Arial"/>
                  <a:ea typeface="ＭＳ Ｐゴシック"/>
                </a:endParaRPr>
              </a:p>
            </p:txBody>
          </p:sp>
          <p:sp>
            <p:nvSpPr>
              <p:cNvPr id="23" name="Oval 22">
                <a:extLst>
                  <a:ext uri="{FF2B5EF4-FFF2-40B4-BE49-F238E27FC236}">
                    <a16:creationId xmlns:a16="http://schemas.microsoft.com/office/drawing/2014/main" xmlns="" id="{5533D8B6-C0D5-4ED9-A947-2562DE132C86}"/>
                  </a:ext>
                </a:extLst>
              </p:cNvPr>
              <p:cNvSpPr/>
              <p:nvPr/>
            </p:nvSpPr>
            <p:spPr>
              <a:xfrm flipH="1">
                <a:off x="6500317" y="2029105"/>
                <a:ext cx="169356" cy="158223"/>
              </a:xfrm>
              <a:prstGeom prst="ellipse">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0" dirty="0">
                  <a:solidFill>
                    <a:prstClr val="black"/>
                  </a:solidFill>
                  <a:latin typeface="Arial" panose="020B0604020202020204" pitchFamily="34" charset="0"/>
                  <a:ea typeface="ＭＳ Ｐゴシック"/>
                  <a:cs typeface="Arial" panose="020B0604020202020204" pitchFamily="34" charset="0"/>
                </a:endParaRPr>
              </a:p>
            </p:txBody>
          </p:sp>
        </p:grpSp>
        <p:sp>
          <p:nvSpPr>
            <p:cNvPr id="24" name="Freeform 31">
              <a:extLst>
                <a:ext uri="{FF2B5EF4-FFF2-40B4-BE49-F238E27FC236}">
                  <a16:creationId xmlns:a16="http://schemas.microsoft.com/office/drawing/2014/main" xmlns="" id="{0BEC8C3E-1DB7-460E-8ACD-521DC8612189}"/>
                </a:ext>
              </a:extLst>
            </p:cNvPr>
            <p:cNvSpPr>
              <a:spLocks noChangeAspect="1" noEditPoints="1"/>
            </p:cNvSpPr>
            <p:nvPr/>
          </p:nvSpPr>
          <p:spPr bwMode="auto">
            <a:xfrm>
              <a:off x="15019897" y="6999347"/>
              <a:ext cx="458809" cy="617207"/>
            </a:xfrm>
            <a:custGeom>
              <a:avLst/>
              <a:gdLst>
                <a:gd name="T0" fmla="*/ 83 w 130"/>
                <a:gd name="T1" fmla="*/ 67 h 175"/>
                <a:gd name="T2" fmla="*/ 83 w 130"/>
                <a:gd name="T3" fmla="*/ 171 h 175"/>
                <a:gd name="T4" fmla="*/ 81 w 130"/>
                <a:gd name="T5" fmla="*/ 174 h 175"/>
                <a:gd name="T6" fmla="*/ 78 w 130"/>
                <a:gd name="T7" fmla="*/ 175 h 175"/>
                <a:gd name="T8" fmla="*/ 77 w 130"/>
                <a:gd name="T9" fmla="*/ 175 h 175"/>
                <a:gd name="T10" fmla="*/ 4 w 130"/>
                <a:gd name="T11" fmla="*/ 152 h 175"/>
                <a:gd name="T12" fmla="*/ 0 w 130"/>
                <a:gd name="T13" fmla="*/ 148 h 175"/>
                <a:gd name="T14" fmla="*/ 0 w 130"/>
                <a:gd name="T15" fmla="*/ 44 h 175"/>
                <a:gd name="T16" fmla="*/ 2 w 130"/>
                <a:gd name="T17" fmla="*/ 40 h 175"/>
                <a:gd name="T18" fmla="*/ 7 w 130"/>
                <a:gd name="T19" fmla="*/ 39 h 175"/>
                <a:gd name="T20" fmla="*/ 79 w 130"/>
                <a:gd name="T21" fmla="*/ 62 h 175"/>
                <a:gd name="T22" fmla="*/ 83 w 130"/>
                <a:gd name="T23" fmla="*/ 67 h 175"/>
                <a:gd name="T24" fmla="*/ 31 w 130"/>
                <a:gd name="T25" fmla="*/ 35 h 175"/>
                <a:gd name="T26" fmla="*/ 44 w 130"/>
                <a:gd name="T27" fmla="*/ 17 h 175"/>
                <a:gd name="T28" fmla="*/ 61 w 130"/>
                <a:gd name="T29" fmla="*/ 47 h 175"/>
                <a:gd name="T30" fmla="*/ 71 w 130"/>
                <a:gd name="T31" fmla="*/ 50 h 175"/>
                <a:gd name="T32" fmla="*/ 71 w 130"/>
                <a:gd name="T33" fmla="*/ 48 h 175"/>
                <a:gd name="T34" fmla="*/ 44 w 130"/>
                <a:gd name="T35" fmla="*/ 7 h 175"/>
                <a:gd name="T36" fmla="*/ 22 w 130"/>
                <a:gd name="T37" fmla="*/ 34 h 175"/>
                <a:gd name="T38" fmla="*/ 30 w 130"/>
                <a:gd name="T39" fmla="*/ 37 h 175"/>
                <a:gd name="T40" fmla="*/ 31 w 130"/>
                <a:gd name="T41" fmla="*/ 35 h 175"/>
                <a:gd name="T42" fmla="*/ 128 w 130"/>
                <a:gd name="T43" fmla="*/ 55 h 175"/>
                <a:gd name="T44" fmla="*/ 124 w 130"/>
                <a:gd name="T45" fmla="*/ 54 h 175"/>
                <a:gd name="T46" fmla="*/ 93 w 130"/>
                <a:gd name="T47" fmla="*/ 62 h 175"/>
                <a:gd name="T48" fmla="*/ 90 w 130"/>
                <a:gd name="T49" fmla="*/ 67 h 175"/>
                <a:gd name="T50" fmla="*/ 90 w 130"/>
                <a:gd name="T51" fmla="*/ 171 h 175"/>
                <a:gd name="T52" fmla="*/ 92 w 130"/>
                <a:gd name="T53" fmla="*/ 175 h 175"/>
                <a:gd name="T54" fmla="*/ 94 w 130"/>
                <a:gd name="T55" fmla="*/ 175 h 175"/>
                <a:gd name="T56" fmla="*/ 97 w 130"/>
                <a:gd name="T57" fmla="*/ 175 h 175"/>
                <a:gd name="T58" fmla="*/ 113 w 130"/>
                <a:gd name="T59" fmla="*/ 165 h 175"/>
                <a:gd name="T60" fmla="*/ 124 w 130"/>
                <a:gd name="T61" fmla="*/ 167 h 175"/>
                <a:gd name="T62" fmla="*/ 128 w 130"/>
                <a:gd name="T63" fmla="*/ 166 h 175"/>
                <a:gd name="T64" fmla="*/ 130 w 130"/>
                <a:gd name="T65" fmla="*/ 163 h 175"/>
                <a:gd name="T66" fmla="*/ 130 w 130"/>
                <a:gd name="T67" fmla="*/ 59 h 175"/>
                <a:gd name="T68" fmla="*/ 128 w 130"/>
                <a:gd name="T69" fmla="*/ 55 h 175"/>
                <a:gd name="T70" fmla="*/ 107 w 130"/>
                <a:gd name="T71" fmla="*/ 42 h 175"/>
                <a:gd name="T72" fmla="*/ 108 w 130"/>
                <a:gd name="T73" fmla="*/ 41 h 175"/>
                <a:gd name="T74" fmla="*/ 81 w 130"/>
                <a:gd name="T75" fmla="*/ 0 h 175"/>
                <a:gd name="T76" fmla="*/ 64 w 130"/>
                <a:gd name="T77" fmla="*/ 9 h 175"/>
                <a:gd name="T78" fmla="*/ 71 w 130"/>
                <a:gd name="T79" fmla="*/ 17 h 175"/>
                <a:gd name="T80" fmla="*/ 81 w 130"/>
                <a:gd name="T81" fmla="*/ 10 h 175"/>
                <a:gd name="T82" fmla="*/ 98 w 130"/>
                <a:gd name="T83" fmla="*/ 39 h 175"/>
                <a:gd name="T84" fmla="*/ 107 w 130"/>
                <a:gd name="T85" fmla="*/ 4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75">
                  <a:moveTo>
                    <a:pt x="83" y="67"/>
                  </a:moveTo>
                  <a:cubicBezTo>
                    <a:pt x="83" y="171"/>
                    <a:pt x="83" y="171"/>
                    <a:pt x="83" y="171"/>
                  </a:cubicBezTo>
                  <a:cubicBezTo>
                    <a:pt x="83" y="172"/>
                    <a:pt x="82" y="174"/>
                    <a:pt x="81" y="174"/>
                  </a:cubicBezTo>
                  <a:cubicBezTo>
                    <a:pt x="80" y="175"/>
                    <a:pt x="79" y="175"/>
                    <a:pt x="78" y="175"/>
                  </a:cubicBezTo>
                  <a:cubicBezTo>
                    <a:pt x="78" y="175"/>
                    <a:pt x="77" y="175"/>
                    <a:pt x="77" y="175"/>
                  </a:cubicBezTo>
                  <a:cubicBezTo>
                    <a:pt x="4" y="152"/>
                    <a:pt x="4" y="152"/>
                    <a:pt x="4" y="152"/>
                  </a:cubicBezTo>
                  <a:cubicBezTo>
                    <a:pt x="2" y="152"/>
                    <a:pt x="0" y="150"/>
                    <a:pt x="0" y="148"/>
                  </a:cubicBezTo>
                  <a:cubicBezTo>
                    <a:pt x="0" y="44"/>
                    <a:pt x="0" y="44"/>
                    <a:pt x="0" y="44"/>
                  </a:cubicBezTo>
                  <a:cubicBezTo>
                    <a:pt x="0" y="42"/>
                    <a:pt x="1" y="41"/>
                    <a:pt x="2" y="40"/>
                  </a:cubicBezTo>
                  <a:cubicBezTo>
                    <a:pt x="4" y="39"/>
                    <a:pt x="5" y="39"/>
                    <a:pt x="7" y="39"/>
                  </a:cubicBezTo>
                  <a:cubicBezTo>
                    <a:pt x="79" y="62"/>
                    <a:pt x="79" y="62"/>
                    <a:pt x="79" y="62"/>
                  </a:cubicBezTo>
                  <a:cubicBezTo>
                    <a:pt x="81" y="63"/>
                    <a:pt x="83" y="64"/>
                    <a:pt x="83" y="67"/>
                  </a:cubicBezTo>
                  <a:close/>
                  <a:moveTo>
                    <a:pt x="31" y="35"/>
                  </a:moveTo>
                  <a:cubicBezTo>
                    <a:pt x="31" y="34"/>
                    <a:pt x="33" y="17"/>
                    <a:pt x="44" y="17"/>
                  </a:cubicBezTo>
                  <a:cubicBezTo>
                    <a:pt x="58" y="17"/>
                    <a:pt x="61" y="41"/>
                    <a:pt x="61" y="47"/>
                  </a:cubicBezTo>
                  <a:cubicBezTo>
                    <a:pt x="71" y="50"/>
                    <a:pt x="71" y="50"/>
                    <a:pt x="71" y="50"/>
                  </a:cubicBezTo>
                  <a:cubicBezTo>
                    <a:pt x="71" y="49"/>
                    <a:pt x="71" y="49"/>
                    <a:pt x="71" y="48"/>
                  </a:cubicBezTo>
                  <a:cubicBezTo>
                    <a:pt x="71" y="46"/>
                    <a:pt x="69" y="7"/>
                    <a:pt x="44" y="7"/>
                  </a:cubicBezTo>
                  <a:cubicBezTo>
                    <a:pt x="28" y="7"/>
                    <a:pt x="22" y="25"/>
                    <a:pt x="22" y="34"/>
                  </a:cubicBezTo>
                  <a:cubicBezTo>
                    <a:pt x="30" y="37"/>
                    <a:pt x="30" y="37"/>
                    <a:pt x="30" y="37"/>
                  </a:cubicBezTo>
                  <a:cubicBezTo>
                    <a:pt x="31" y="36"/>
                    <a:pt x="31" y="35"/>
                    <a:pt x="31" y="35"/>
                  </a:cubicBezTo>
                  <a:close/>
                  <a:moveTo>
                    <a:pt x="128" y="55"/>
                  </a:moveTo>
                  <a:cubicBezTo>
                    <a:pt x="127" y="54"/>
                    <a:pt x="125" y="54"/>
                    <a:pt x="124" y="54"/>
                  </a:cubicBezTo>
                  <a:cubicBezTo>
                    <a:pt x="93" y="62"/>
                    <a:pt x="93" y="62"/>
                    <a:pt x="93" y="62"/>
                  </a:cubicBezTo>
                  <a:cubicBezTo>
                    <a:pt x="91" y="62"/>
                    <a:pt x="90" y="64"/>
                    <a:pt x="90" y="67"/>
                  </a:cubicBezTo>
                  <a:cubicBezTo>
                    <a:pt x="90" y="171"/>
                    <a:pt x="90" y="171"/>
                    <a:pt x="90" y="171"/>
                  </a:cubicBezTo>
                  <a:cubicBezTo>
                    <a:pt x="90" y="172"/>
                    <a:pt x="91" y="174"/>
                    <a:pt x="92" y="175"/>
                  </a:cubicBezTo>
                  <a:cubicBezTo>
                    <a:pt x="93" y="175"/>
                    <a:pt x="94" y="175"/>
                    <a:pt x="94" y="175"/>
                  </a:cubicBezTo>
                  <a:cubicBezTo>
                    <a:pt x="95" y="175"/>
                    <a:pt x="96" y="175"/>
                    <a:pt x="97" y="175"/>
                  </a:cubicBezTo>
                  <a:cubicBezTo>
                    <a:pt x="113" y="165"/>
                    <a:pt x="113" y="165"/>
                    <a:pt x="113" y="165"/>
                  </a:cubicBezTo>
                  <a:cubicBezTo>
                    <a:pt x="124" y="167"/>
                    <a:pt x="124" y="167"/>
                    <a:pt x="124" y="167"/>
                  </a:cubicBezTo>
                  <a:cubicBezTo>
                    <a:pt x="125" y="168"/>
                    <a:pt x="127" y="167"/>
                    <a:pt x="128" y="166"/>
                  </a:cubicBezTo>
                  <a:cubicBezTo>
                    <a:pt x="129" y="165"/>
                    <a:pt x="130" y="164"/>
                    <a:pt x="130" y="163"/>
                  </a:cubicBezTo>
                  <a:cubicBezTo>
                    <a:pt x="130" y="59"/>
                    <a:pt x="130" y="59"/>
                    <a:pt x="130" y="59"/>
                  </a:cubicBezTo>
                  <a:cubicBezTo>
                    <a:pt x="130" y="57"/>
                    <a:pt x="129" y="56"/>
                    <a:pt x="128" y="55"/>
                  </a:cubicBezTo>
                  <a:close/>
                  <a:moveTo>
                    <a:pt x="107" y="42"/>
                  </a:moveTo>
                  <a:cubicBezTo>
                    <a:pt x="108" y="41"/>
                    <a:pt x="108" y="41"/>
                    <a:pt x="108" y="41"/>
                  </a:cubicBezTo>
                  <a:cubicBezTo>
                    <a:pt x="108" y="39"/>
                    <a:pt x="106" y="0"/>
                    <a:pt x="81" y="0"/>
                  </a:cubicBezTo>
                  <a:cubicBezTo>
                    <a:pt x="73" y="0"/>
                    <a:pt x="68" y="4"/>
                    <a:pt x="64" y="9"/>
                  </a:cubicBezTo>
                  <a:cubicBezTo>
                    <a:pt x="67" y="11"/>
                    <a:pt x="69" y="14"/>
                    <a:pt x="71" y="17"/>
                  </a:cubicBezTo>
                  <a:cubicBezTo>
                    <a:pt x="73" y="13"/>
                    <a:pt x="76" y="10"/>
                    <a:pt x="81" y="10"/>
                  </a:cubicBezTo>
                  <a:cubicBezTo>
                    <a:pt x="94" y="10"/>
                    <a:pt x="97" y="32"/>
                    <a:pt x="98" y="39"/>
                  </a:cubicBezTo>
                  <a:lnTo>
                    <a:pt x="107" y="42"/>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prstClr val="black"/>
                </a:solidFill>
                <a:latin typeface="Arial"/>
                <a:ea typeface="ＭＳ Ｐゴシック"/>
              </a:endParaRPr>
            </a:p>
          </p:txBody>
        </p:sp>
      </p:grpSp>
      <p:cxnSp>
        <p:nvCxnSpPr>
          <p:cNvPr id="26" name="Straight Arrow Connector 25">
            <a:extLst>
              <a:ext uri="{FF2B5EF4-FFF2-40B4-BE49-F238E27FC236}">
                <a16:creationId xmlns:a16="http://schemas.microsoft.com/office/drawing/2014/main" xmlns="" id="{79349A66-E848-490D-9FAA-BB0E005E7962}"/>
              </a:ext>
            </a:extLst>
          </p:cNvPr>
          <p:cNvCxnSpPr>
            <a:cxnSpLocks/>
          </p:cNvCxnSpPr>
          <p:nvPr/>
        </p:nvCxnSpPr>
        <p:spPr>
          <a:xfrm>
            <a:off x="2284413" y="6620980"/>
            <a:ext cx="14476412" cy="0"/>
          </a:xfrm>
          <a:prstGeom prst="straightConnector1">
            <a:avLst/>
          </a:prstGeom>
          <a:ln w="25400">
            <a:solidFill>
              <a:srgbClr val="29B0C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1410DCC8-D1B2-4A0B-A2E8-0925E23D3C25}"/>
              </a:ext>
            </a:extLst>
          </p:cNvPr>
          <p:cNvCxnSpPr>
            <a:cxnSpLocks/>
          </p:cNvCxnSpPr>
          <p:nvPr/>
        </p:nvCxnSpPr>
        <p:spPr>
          <a:xfrm>
            <a:off x="3812615" y="6932477"/>
            <a:ext cx="0" cy="1280160"/>
          </a:xfrm>
          <a:prstGeom prst="straightConnector1">
            <a:avLst/>
          </a:prstGeom>
          <a:ln w="25400">
            <a:solidFill>
              <a:srgbClr val="29B0C3"/>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869503B7-4946-49CB-B1BE-61E771F0E125}"/>
              </a:ext>
            </a:extLst>
          </p:cNvPr>
          <p:cNvCxnSpPr>
            <a:cxnSpLocks/>
          </p:cNvCxnSpPr>
          <p:nvPr/>
        </p:nvCxnSpPr>
        <p:spPr>
          <a:xfrm>
            <a:off x="7616825" y="6932477"/>
            <a:ext cx="0" cy="1280160"/>
          </a:xfrm>
          <a:prstGeom prst="straightConnector1">
            <a:avLst/>
          </a:prstGeom>
          <a:ln w="25400">
            <a:solidFill>
              <a:srgbClr val="29B0C3"/>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462315AB-896D-479E-AD33-68AB036DB862}"/>
              </a:ext>
            </a:extLst>
          </p:cNvPr>
          <p:cNvCxnSpPr>
            <a:cxnSpLocks/>
          </p:cNvCxnSpPr>
          <p:nvPr/>
        </p:nvCxnSpPr>
        <p:spPr>
          <a:xfrm>
            <a:off x="11425238" y="6932477"/>
            <a:ext cx="0" cy="1280160"/>
          </a:xfrm>
          <a:prstGeom prst="straightConnector1">
            <a:avLst/>
          </a:prstGeom>
          <a:ln w="25400">
            <a:solidFill>
              <a:srgbClr val="29B0C3"/>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3879E360-988B-4222-BC46-EC6E47F5E5D1}"/>
              </a:ext>
            </a:extLst>
          </p:cNvPr>
          <p:cNvCxnSpPr>
            <a:cxnSpLocks/>
          </p:cNvCxnSpPr>
          <p:nvPr/>
        </p:nvCxnSpPr>
        <p:spPr>
          <a:xfrm>
            <a:off x="15238413" y="6932477"/>
            <a:ext cx="0" cy="1280160"/>
          </a:xfrm>
          <a:prstGeom prst="straightConnector1">
            <a:avLst/>
          </a:prstGeom>
          <a:ln w="25400">
            <a:solidFill>
              <a:srgbClr val="29B0C3"/>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35" name="Content Placeholder 5">
            <a:extLst>
              <a:ext uri="{FF2B5EF4-FFF2-40B4-BE49-F238E27FC236}">
                <a16:creationId xmlns:a16="http://schemas.microsoft.com/office/drawing/2014/main" xmlns="" id="{0E0102C6-F910-4D54-A02D-1790CE83297B}"/>
              </a:ext>
            </a:extLst>
          </p:cNvPr>
          <p:cNvSpPr txBox="1">
            <a:spLocks/>
          </p:cNvSpPr>
          <p:nvPr/>
        </p:nvSpPr>
        <p:spPr>
          <a:xfrm>
            <a:off x="7807099" y="6716709"/>
            <a:ext cx="3446572" cy="933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t">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lgn="ctr">
              <a:spcBef>
                <a:spcPts val="0"/>
              </a:spcBef>
            </a:pPr>
            <a:r>
              <a:rPr lang="en-US" sz="2000" dirty="0"/>
              <a:t>Vertically Integrated Cos.</a:t>
            </a:r>
          </a:p>
          <a:p>
            <a:pPr algn="ctr">
              <a:spcBef>
                <a:spcPts val="0"/>
              </a:spcBef>
            </a:pPr>
            <a:r>
              <a:rPr lang="en-US" sz="2000" b="0" dirty="0"/>
              <a:t>“Seed-to-Sale Operators”</a:t>
            </a:r>
          </a:p>
        </p:txBody>
      </p:sp>
      <p:sp>
        <p:nvSpPr>
          <p:cNvPr id="37" name="Content Placeholder 5">
            <a:extLst>
              <a:ext uri="{FF2B5EF4-FFF2-40B4-BE49-F238E27FC236}">
                <a16:creationId xmlns:a16="http://schemas.microsoft.com/office/drawing/2014/main" xmlns="" id="{B0713614-E234-4ADD-8B20-98E8EBF8180D}"/>
              </a:ext>
            </a:extLst>
          </p:cNvPr>
          <p:cNvSpPr txBox="1">
            <a:spLocks/>
          </p:cNvSpPr>
          <p:nvPr/>
        </p:nvSpPr>
        <p:spPr>
          <a:xfrm>
            <a:off x="7037645" y="3156291"/>
            <a:ext cx="4985480" cy="635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t">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lgn="ctr">
              <a:spcBef>
                <a:spcPts val="0"/>
              </a:spcBef>
            </a:pPr>
            <a:r>
              <a:rPr lang="en-US" sz="2000" dirty="0"/>
              <a:t>Distribution &amp; Transportation</a:t>
            </a:r>
          </a:p>
        </p:txBody>
      </p:sp>
      <p:cxnSp>
        <p:nvCxnSpPr>
          <p:cNvPr id="41" name="Connector: Elbow 40">
            <a:extLst>
              <a:ext uri="{FF2B5EF4-FFF2-40B4-BE49-F238E27FC236}">
                <a16:creationId xmlns:a16="http://schemas.microsoft.com/office/drawing/2014/main" xmlns="" id="{C1D7301E-6D9D-4CD8-BDBE-8E3CDA966271}"/>
              </a:ext>
            </a:extLst>
          </p:cNvPr>
          <p:cNvCxnSpPr>
            <a:cxnSpLocks/>
            <a:stCxn id="37" idx="2"/>
            <a:endCxn id="43" idx="0"/>
          </p:cNvCxnSpPr>
          <p:nvPr/>
        </p:nvCxnSpPr>
        <p:spPr>
          <a:xfrm rot="16200000" flipH="1">
            <a:off x="10612027" y="2709662"/>
            <a:ext cx="1623175" cy="3786459"/>
          </a:xfrm>
          <a:prstGeom prst="bentConnector3">
            <a:avLst>
              <a:gd name="adj1" fmla="val 50000"/>
            </a:avLst>
          </a:prstGeom>
          <a:ln w="25400">
            <a:solidFill>
              <a:srgbClr val="29B0C3"/>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3" name="Content Placeholder 5">
            <a:extLst>
              <a:ext uri="{FF2B5EF4-FFF2-40B4-BE49-F238E27FC236}">
                <a16:creationId xmlns:a16="http://schemas.microsoft.com/office/drawing/2014/main" xmlns="" id="{FDD9D699-38D0-4127-BE1E-064AB9504078}"/>
              </a:ext>
            </a:extLst>
          </p:cNvPr>
          <p:cNvSpPr txBox="1">
            <a:spLocks/>
          </p:cNvSpPr>
          <p:nvPr/>
        </p:nvSpPr>
        <p:spPr>
          <a:xfrm>
            <a:off x="12976814" y="5414480"/>
            <a:ext cx="680060" cy="788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t">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lgn="ctr">
              <a:spcBef>
                <a:spcPts val="0"/>
              </a:spcBef>
            </a:pPr>
            <a:endParaRPr lang="en-US" sz="2000" dirty="0"/>
          </a:p>
        </p:txBody>
      </p:sp>
      <p:sp>
        <p:nvSpPr>
          <p:cNvPr id="48" name="Content Placeholder 5">
            <a:extLst>
              <a:ext uri="{FF2B5EF4-FFF2-40B4-BE49-F238E27FC236}">
                <a16:creationId xmlns:a16="http://schemas.microsoft.com/office/drawing/2014/main" xmlns="" id="{45B2BAB7-B9D7-438E-B67D-5240F7BDACD8}"/>
              </a:ext>
            </a:extLst>
          </p:cNvPr>
          <p:cNvSpPr txBox="1">
            <a:spLocks/>
          </p:cNvSpPr>
          <p:nvPr/>
        </p:nvSpPr>
        <p:spPr>
          <a:xfrm>
            <a:off x="5359014" y="5414480"/>
            <a:ext cx="680060" cy="788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182880" tIns="91440" rIns="91440" bIns="91440" rtlCol="0" anchor="t">
            <a:noAutofit/>
          </a:bodyPr>
          <a:lstStyle>
            <a:lvl1pPr indent="0">
              <a:lnSpc>
                <a:spcPct val="100000"/>
              </a:lnSpc>
              <a:spcBef>
                <a:spcPts val="800"/>
              </a:spcBef>
              <a:spcAft>
                <a:spcPts val="800"/>
              </a:spcAft>
              <a:buFont typeface="Arial" panose="020B0604020202020204" pitchFamily="34" charset="0"/>
              <a:buNone/>
              <a:tabLst/>
              <a:defRPr sz="1800" b="1" i="0">
                <a:solidFill>
                  <a:schemeClr val="tx1"/>
                </a:solidFill>
                <a:latin typeface="Helvetica Now Text" panose="020B0504030202020204" pitchFamily="34" charset="77"/>
              </a:defRPr>
            </a:lvl1pPr>
            <a:lvl2pPr marL="0" indent="0">
              <a:lnSpc>
                <a:spcPct val="117000"/>
              </a:lnSpc>
              <a:spcBef>
                <a:spcPts val="0"/>
              </a:spcBef>
              <a:spcAft>
                <a:spcPts val="1000"/>
              </a:spcAft>
              <a:buFont typeface="Arial" panose="020B0604020202020204" pitchFamily="34" charset="0"/>
              <a:buNone/>
              <a:tabLst/>
              <a:defRPr sz="2000" b="0" i="0"/>
            </a:lvl2pPr>
            <a:lvl3pPr marL="254000" lvl="2" indent="-254000">
              <a:lnSpc>
                <a:spcPct val="117000"/>
              </a:lnSpc>
              <a:spcBef>
                <a:spcPts val="800"/>
              </a:spcBef>
              <a:spcAft>
                <a:spcPts val="800"/>
              </a:spcAft>
              <a:buClr>
                <a:schemeClr val="tx1"/>
              </a:buClr>
              <a:buFont typeface="Helvetica Neue Condensed Bold" panose="02000503000000020004" pitchFamily="2" charset="0"/>
              <a:buChar char="•"/>
              <a:tabLst/>
              <a:defRPr sz="1800" b="0" i="0">
                <a:solidFill>
                  <a:schemeClr val="tx1"/>
                </a:solidFill>
                <a:latin typeface="Helvetica Now Text" panose="020B0504030202020204" pitchFamily="34" charset="77"/>
              </a:defRPr>
            </a:lvl3pPr>
            <a:lvl4pPr marL="521208" indent="-254000">
              <a:lnSpc>
                <a:spcPct val="117000"/>
              </a:lnSpc>
              <a:spcBef>
                <a:spcPts val="0"/>
              </a:spcBef>
              <a:buClr>
                <a:schemeClr val="tx1"/>
              </a:buClr>
              <a:buSzPct val="80000"/>
              <a:buFont typeface="System Font Regular"/>
              <a:buChar char="○"/>
              <a:tabLst/>
              <a:defRPr sz="2000" b="0" i="0"/>
            </a:lvl4pPr>
            <a:lvl5pPr marL="914400" indent="-381000">
              <a:lnSpc>
                <a:spcPct val="117000"/>
              </a:lnSpc>
              <a:spcBef>
                <a:spcPts val="0"/>
              </a:spcBef>
              <a:buClr>
                <a:schemeClr val="tx1"/>
              </a:buClr>
              <a:buFont typeface="System Font Regular"/>
              <a:buChar char="—"/>
              <a:tabLst/>
              <a:defRPr sz="2000" b="0" i="0"/>
            </a:lvl5pPr>
            <a:lvl6pPr marL="1199515" indent="-266700">
              <a:lnSpc>
                <a:spcPct val="117000"/>
              </a:lnSpc>
              <a:spcBef>
                <a:spcPts val="0"/>
              </a:spcBef>
              <a:buClr>
                <a:schemeClr val="tx1"/>
              </a:buClr>
              <a:buFont typeface="System Font Regular"/>
              <a:buChar char="–"/>
              <a:tabLst/>
              <a:defRPr sz="2000" b="0" i="0"/>
            </a:lvl6pPr>
            <a:lvl7pPr marL="0" indent="0">
              <a:lnSpc>
                <a:spcPct val="117000"/>
              </a:lnSpc>
              <a:spcBef>
                <a:spcPts val="0"/>
              </a:spcBef>
              <a:buFont typeface="Arial" panose="020B0604020202020204" pitchFamily="34" charset="0"/>
              <a:buNone/>
              <a:tabLst/>
              <a:defRPr sz="2000" b="0" i="0"/>
            </a:lvl7pPr>
            <a:lvl8pPr marL="0" indent="0">
              <a:lnSpc>
                <a:spcPct val="117000"/>
              </a:lnSpc>
              <a:spcBef>
                <a:spcPts val="0"/>
              </a:spcBef>
              <a:buFont typeface="Arial" panose="020B0604020202020204" pitchFamily="34" charset="0"/>
              <a:buNone/>
              <a:tabLst/>
              <a:defRPr sz="2000" b="0" i="0"/>
            </a:lvl8pPr>
            <a:lvl9pPr marL="0" indent="0">
              <a:lnSpc>
                <a:spcPct val="117000"/>
              </a:lnSpc>
              <a:spcBef>
                <a:spcPts val="0"/>
              </a:spcBef>
              <a:buFont typeface="Arial" panose="020B0604020202020204" pitchFamily="34" charset="0"/>
              <a:buNone/>
              <a:tabLst/>
              <a:defRPr sz="2000" b="0" i="0"/>
            </a:lvl9pPr>
          </a:lstStyle>
          <a:p>
            <a:pPr algn="ctr">
              <a:spcBef>
                <a:spcPts val="0"/>
              </a:spcBef>
            </a:pPr>
            <a:endParaRPr lang="en-US" sz="2000" dirty="0"/>
          </a:p>
        </p:txBody>
      </p:sp>
      <p:cxnSp>
        <p:nvCxnSpPr>
          <p:cNvPr id="50" name="Connector: Elbow 49">
            <a:extLst>
              <a:ext uri="{FF2B5EF4-FFF2-40B4-BE49-F238E27FC236}">
                <a16:creationId xmlns:a16="http://schemas.microsoft.com/office/drawing/2014/main" xmlns="" id="{F71C7967-99F2-41CC-BFDF-90810E1B9551}"/>
              </a:ext>
            </a:extLst>
          </p:cNvPr>
          <p:cNvCxnSpPr>
            <a:cxnSpLocks/>
            <a:stCxn id="37" idx="2"/>
            <a:endCxn id="48" idx="0"/>
          </p:cNvCxnSpPr>
          <p:nvPr/>
        </p:nvCxnSpPr>
        <p:spPr>
          <a:xfrm rot="5400000">
            <a:off x="6803128" y="2687222"/>
            <a:ext cx="1623175" cy="3831341"/>
          </a:xfrm>
          <a:prstGeom prst="bentConnector3">
            <a:avLst>
              <a:gd name="adj1" fmla="val 50000"/>
            </a:avLst>
          </a:prstGeom>
          <a:ln w="25400">
            <a:solidFill>
              <a:srgbClr val="29B0C3"/>
            </a:solidFill>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53" name="Graphic 52" descr="Cloud">
            <a:extLst>
              <a:ext uri="{FF2B5EF4-FFF2-40B4-BE49-F238E27FC236}">
                <a16:creationId xmlns:a16="http://schemas.microsoft.com/office/drawing/2014/main" xmlns="" id="{26892DA8-8F67-4E1E-82D7-5D31437F46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9166468" y="4056600"/>
            <a:ext cx="867205" cy="867205"/>
          </a:xfrm>
          <a:prstGeom prst="rect">
            <a:avLst/>
          </a:prstGeom>
        </p:spPr>
      </p:pic>
    </p:spTree>
    <p:extLst>
      <p:ext uri="{BB962C8B-B14F-4D97-AF65-F5344CB8AC3E}">
        <p14:creationId xmlns:p14="http://schemas.microsoft.com/office/powerpoint/2010/main" val="82319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xmlns="" id="{3DE7B326-1933-6949-A7BA-685E4523B2F7}"/>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a:ext>
            </a:extLst>
          </a:blip>
          <a:srcRect t="22227" b="22227"/>
          <a:stretch/>
        </p:blipFill>
        <p:spPr/>
      </p:pic>
      <p:sp>
        <p:nvSpPr>
          <p:cNvPr id="2" name="Slide Number Placeholder 1">
            <a:extLst>
              <a:ext uri="{FF2B5EF4-FFF2-40B4-BE49-F238E27FC236}">
                <a16:creationId xmlns:a16="http://schemas.microsoft.com/office/drawing/2014/main" xmlns="" id="{3EEB4542-4F59-B34A-B9B9-61AB17262F76}"/>
              </a:ext>
            </a:extLst>
          </p:cNvPr>
          <p:cNvSpPr>
            <a:spLocks noGrp="1"/>
          </p:cNvSpPr>
          <p:nvPr>
            <p:ph type="sldNum" sz="quarter" idx="12"/>
          </p:nvPr>
        </p:nvSpPr>
        <p:spPr/>
        <p:txBody>
          <a:bodyPr/>
          <a:lstStyle/>
          <a:p>
            <a:fld id="{91D568E7-61F5-D04E-995D-81EF41C01A2A}" type="slidenum">
              <a:rPr lang="en-GB" smtClean="0"/>
              <a:pPr/>
              <a:t>8</a:t>
            </a:fld>
            <a:endParaRPr lang="en-GB"/>
          </a:p>
        </p:txBody>
      </p:sp>
      <p:sp>
        <p:nvSpPr>
          <p:cNvPr id="12" name="Text Placeholder 11">
            <a:extLst>
              <a:ext uri="{FF2B5EF4-FFF2-40B4-BE49-F238E27FC236}">
                <a16:creationId xmlns:a16="http://schemas.microsoft.com/office/drawing/2014/main" xmlns="" id="{C9713054-2D36-964C-BFB5-BA05DA047653}"/>
              </a:ext>
            </a:extLst>
          </p:cNvPr>
          <p:cNvSpPr>
            <a:spLocks noGrp="1"/>
          </p:cNvSpPr>
          <p:nvPr>
            <p:ph type="body" sz="quarter" idx="14"/>
          </p:nvPr>
        </p:nvSpPr>
        <p:spPr/>
        <p:txBody>
          <a:bodyPr/>
          <a:lstStyle/>
          <a:p>
            <a:r>
              <a:rPr lang="en-US" dirty="0"/>
              <a:t>Lack of capacity is the primary factor driving the difficult placement process for cannabis risks, leading to:</a:t>
            </a:r>
          </a:p>
          <a:p>
            <a:pPr lvl="2"/>
            <a:r>
              <a:rPr lang="en-US" dirty="0"/>
              <a:t>High pricing</a:t>
            </a:r>
          </a:p>
          <a:p>
            <a:pPr lvl="2"/>
            <a:r>
              <a:rPr lang="en-US" dirty="0"/>
              <a:t>Restrictive terms and conditions</a:t>
            </a:r>
          </a:p>
          <a:p>
            <a:pPr lvl="2"/>
            <a:r>
              <a:rPr lang="en-US" dirty="0"/>
              <a:t>Selective underwriting requiring significant information collection (e.g. 17-page applications)</a:t>
            </a:r>
          </a:p>
        </p:txBody>
      </p:sp>
      <p:sp>
        <p:nvSpPr>
          <p:cNvPr id="5" name="Title 4">
            <a:extLst>
              <a:ext uri="{FF2B5EF4-FFF2-40B4-BE49-F238E27FC236}">
                <a16:creationId xmlns:a16="http://schemas.microsoft.com/office/drawing/2014/main" xmlns="" id="{EA5C1FBD-02B2-4A76-A714-768DAE70E674}"/>
              </a:ext>
            </a:extLst>
          </p:cNvPr>
          <p:cNvSpPr>
            <a:spLocks noGrp="1"/>
          </p:cNvSpPr>
          <p:nvPr>
            <p:ph type="title"/>
          </p:nvPr>
        </p:nvSpPr>
        <p:spPr>
          <a:xfrm>
            <a:off x="2246314" y="936384"/>
            <a:ext cx="7656511" cy="1600438"/>
          </a:xfrm>
        </p:spPr>
        <p:txBody>
          <a:bodyPr/>
          <a:lstStyle/>
          <a:p>
            <a:r>
              <a:rPr lang="en-US" dirty="0"/>
              <a:t>Themes of the Cannabis Insurance Marketplace</a:t>
            </a:r>
          </a:p>
        </p:txBody>
      </p:sp>
    </p:spTree>
    <p:extLst>
      <p:ext uri="{BB962C8B-B14F-4D97-AF65-F5344CB8AC3E}">
        <p14:creationId xmlns:p14="http://schemas.microsoft.com/office/powerpoint/2010/main" val="3411275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97F5129-9701-4A11-9862-68E429B36534}"/>
              </a:ext>
            </a:extLst>
          </p:cNvPr>
          <p:cNvSpPr>
            <a:spLocks noGrp="1"/>
          </p:cNvSpPr>
          <p:nvPr>
            <p:ph type="sldNum" sz="quarter" idx="12"/>
          </p:nvPr>
        </p:nvSpPr>
        <p:spPr/>
        <p:txBody>
          <a:bodyPr/>
          <a:lstStyle/>
          <a:p>
            <a:fld id="{91D568E7-61F5-D04E-995D-81EF41C01A2A}" type="slidenum">
              <a:rPr lang="en-GB" smtClean="0"/>
              <a:pPr/>
              <a:t>9</a:t>
            </a:fld>
            <a:endParaRPr lang="en-GB" dirty="0"/>
          </a:p>
        </p:txBody>
      </p:sp>
      <p:sp>
        <p:nvSpPr>
          <p:cNvPr id="3" name="Title 2">
            <a:extLst>
              <a:ext uri="{FF2B5EF4-FFF2-40B4-BE49-F238E27FC236}">
                <a16:creationId xmlns:a16="http://schemas.microsoft.com/office/drawing/2014/main" xmlns="" id="{785AB1F9-84AC-44A9-8B6B-F0C60F46DA38}"/>
              </a:ext>
            </a:extLst>
          </p:cNvPr>
          <p:cNvSpPr>
            <a:spLocks noGrp="1"/>
          </p:cNvSpPr>
          <p:nvPr>
            <p:ph type="title"/>
          </p:nvPr>
        </p:nvSpPr>
        <p:spPr/>
        <p:txBody>
          <a:bodyPr/>
          <a:lstStyle/>
          <a:p>
            <a:r>
              <a:rPr lang="en-US" dirty="0"/>
              <a:t>Key Exposures – Cultivation</a:t>
            </a:r>
          </a:p>
        </p:txBody>
      </p:sp>
      <p:graphicFrame>
        <p:nvGraphicFramePr>
          <p:cNvPr id="5" name="Content Placeholder 7">
            <a:extLst>
              <a:ext uri="{FF2B5EF4-FFF2-40B4-BE49-F238E27FC236}">
                <a16:creationId xmlns:a16="http://schemas.microsoft.com/office/drawing/2014/main" xmlns="" id="{0BFDEC5F-5A6F-461B-A70C-19F2EDF44F14}"/>
              </a:ext>
            </a:extLst>
          </p:cNvPr>
          <p:cNvGraphicFramePr>
            <a:graphicFrameLocks/>
          </p:cNvGraphicFramePr>
          <p:nvPr>
            <p:extLst>
              <p:ext uri="{D42A27DB-BD31-4B8C-83A1-F6EECF244321}">
                <p14:modId xmlns:p14="http://schemas.microsoft.com/office/powerpoint/2010/main" val="4004471946"/>
              </p:ext>
            </p:extLst>
          </p:nvPr>
        </p:nvGraphicFramePr>
        <p:xfrm>
          <a:off x="2284413" y="3124200"/>
          <a:ext cx="21334412" cy="7438898"/>
        </p:xfrm>
        <a:graphic>
          <a:graphicData uri="http://schemas.openxmlformats.org/drawingml/2006/table">
            <a:tbl>
              <a:tblPr firstRow="1" bandCol="1">
                <a:tableStyleId>{00A15C55-8517-42AA-B614-E9B94910E393}</a:tableStyleId>
              </a:tblPr>
              <a:tblGrid>
                <a:gridCol w="5333603">
                  <a:extLst>
                    <a:ext uri="{9D8B030D-6E8A-4147-A177-3AD203B41FA5}">
                      <a16:colId xmlns:a16="http://schemas.microsoft.com/office/drawing/2014/main" xmlns="" val="4132136005"/>
                    </a:ext>
                  </a:extLst>
                </a:gridCol>
                <a:gridCol w="5333603">
                  <a:extLst>
                    <a:ext uri="{9D8B030D-6E8A-4147-A177-3AD203B41FA5}">
                      <a16:colId xmlns:a16="http://schemas.microsoft.com/office/drawing/2014/main" xmlns="" val="4117193796"/>
                    </a:ext>
                  </a:extLst>
                </a:gridCol>
                <a:gridCol w="5333603">
                  <a:extLst>
                    <a:ext uri="{9D8B030D-6E8A-4147-A177-3AD203B41FA5}">
                      <a16:colId xmlns:a16="http://schemas.microsoft.com/office/drawing/2014/main" xmlns="" val="1790479596"/>
                    </a:ext>
                  </a:extLst>
                </a:gridCol>
                <a:gridCol w="5333603">
                  <a:extLst>
                    <a:ext uri="{9D8B030D-6E8A-4147-A177-3AD203B41FA5}">
                      <a16:colId xmlns:a16="http://schemas.microsoft.com/office/drawing/2014/main" xmlns="" val="3695641184"/>
                    </a:ext>
                  </a:extLst>
                </a:gridCol>
              </a:tblGrid>
              <a:tr h="156959">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Activity</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Key Risks</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Generally-Available Coverage</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1" i="0" kern="1200" dirty="0">
                          <a:solidFill>
                            <a:schemeClr val="tx1"/>
                          </a:solidFill>
                          <a:latin typeface="Helvetica Now Text" panose="020B0504030202020204" pitchFamily="34" charset="77"/>
                          <a:ea typeface="+mn-ea"/>
                          <a:cs typeface="+mn-cs"/>
                        </a:rPr>
                        <a:t>Underdeveloped Coverages</a:t>
                      </a:r>
                    </a:p>
                  </a:txBody>
                  <a:tcPr/>
                </a:tc>
                <a:extLst>
                  <a:ext uri="{0D108BD9-81ED-4DB2-BD59-A6C34878D82A}">
                    <a16:rowId xmlns:a16="http://schemas.microsoft.com/office/drawing/2014/main" xmlns="" val="1729880882"/>
                  </a:ext>
                </a:extLst>
              </a:tr>
              <a:tr h="940373">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Indoor Cultivation</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Fire, Theft, Crop Failure, Product Spoilage, Product Contamination, Adverse reactions to products</a:t>
                      </a:r>
                    </a:p>
                  </a:txBody>
                  <a:tcPr/>
                </a:tc>
                <a:tc>
                  <a:txBody>
                    <a:bodyPr/>
                    <a:lstStyle/>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Building, Equipment, and Business Income</a:t>
                      </a:r>
                    </a:p>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Growing Crop and Inventory (from external perils)</a:t>
                      </a:r>
                    </a:p>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Products Liability</a:t>
                      </a:r>
                    </a:p>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Crime (subject to robust safety controls)</a:t>
                      </a:r>
                    </a:p>
                  </a:txBody>
                  <a:tcPr/>
                </a:tc>
                <a:tc>
                  <a:txBody>
                    <a:bodyPr/>
                    <a:lstStyle/>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Product spoilage, product contamination, product recall, crop failure, stock throughput, product and cash in transit, environmental</a:t>
                      </a:r>
                    </a:p>
                  </a:txBody>
                  <a:tcPr/>
                </a:tc>
                <a:extLst>
                  <a:ext uri="{0D108BD9-81ED-4DB2-BD59-A6C34878D82A}">
                    <a16:rowId xmlns:a16="http://schemas.microsoft.com/office/drawing/2014/main" xmlns="" val="1051609342"/>
                  </a:ext>
                </a:extLst>
              </a:tr>
              <a:tr h="636202">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Greenhouse Cultivation</a:t>
                      </a:r>
                    </a:p>
                  </a:txBody>
                  <a:tcPr/>
                </a:tc>
                <a:tc>
                  <a:txBody>
                    <a:bodyPr/>
                    <a:lstStyle/>
                    <a:p>
                      <a:pPr marL="0" marR="0" lvl="1" indent="0" algn="l" defTabSz="1828709" rtl="0" eaLnBrk="1" fontAlgn="auto" latinLnBrk="0" hangingPunct="1">
                        <a:lnSpc>
                          <a:spcPct val="117000"/>
                        </a:lnSpc>
                        <a:spcBef>
                          <a:spcPts val="0"/>
                        </a:spcBef>
                        <a:spcAft>
                          <a:spcPts val="1000"/>
                        </a:spcAft>
                        <a:buClrTx/>
                        <a:buSzTx/>
                        <a:buFont typeface="Arial" panose="020B0604020202020204" pitchFamily="34" charset="0"/>
                        <a:buNone/>
                        <a:tabLst/>
                        <a:defRPr/>
                      </a:pPr>
                      <a:r>
                        <a:rPr lang="en-US" sz="2000" b="0" i="0" kern="1200" dirty="0">
                          <a:solidFill>
                            <a:schemeClr val="tx1"/>
                          </a:solidFill>
                          <a:latin typeface="Helvetica Now Text" panose="020B0504030202020204" pitchFamily="34" charset="77"/>
                          <a:ea typeface="+mn-ea"/>
                          <a:cs typeface="+mn-cs"/>
                        </a:rPr>
                        <a:t>Fire, Theft, Wind &amp; Hail, Crop Failure, Product Spoilage, Product Contamination, Adverse reactions to products</a:t>
                      </a:r>
                    </a:p>
                  </a:txBody>
                  <a:tcPr/>
                </a:tc>
                <a:tc>
                  <a:txBody>
                    <a:bodyPr/>
                    <a:lstStyle/>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Property (Building, Equip., BI) contingent on type of construction</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Products Liability</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Crime (if rigid structure with security)</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noProof="0" dirty="0">
                          <a:solidFill>
                            <a:schemeClr val="tx1"/>
                          </a:solidFill>
                          <a:latin typeface="Helvetica Now Text" panose="020B0504030202020204" pitchFamily="34" charset="77"/>
                          <a:ea typeface="+mn-ea"/>
                          <a:cs typeface="+mn-cs"/>
                        </a:rPr>
                        <a:t>Product spoilage, product contamination, product recall, crop failure, stock throughput, product and cash in transit, environmental</a:t>
                      </a:r>
                    </a:p>
                  </a:txBody>
                  <a:tcPr/>
                </a:tc>
                <a:extLst>
                  <a:ext uri="{0D108BD9-81ED-4DB2-BD59-A6C34878D82A}">
                    <a16:rowId xmlns:a16="http://schemas.microsoft.com/office/drawing/2014/main" xmlns="" val="3733040092"/>
                  </a:ext>
                </a:extLst>
              </a:tr>
              <a:tr h="673350">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Outdoor Cultivation</a:t>
                      </a:r>
                    </a:p>
                  </a:txBody>
                  <a:tcPr/>
                </a:tc>
                <a:tc>
                  <a:txBody>
                    <a:bodyPr/>
                    <a:lstStyle/>
                    <a:p>
                      <a:pPr marL="0" marR="0" lvl="1" indent="0" algn="l" defTabSz="1828709" rtl="0" eaLnBrk="1" fontAlgn="auto" latinLnBrk="0" hangingPunct="1">
                        <a:lnSpc>
                          <a:spcPct val="117000"/>
                        </a:lnSpc>
                        <a:spcBef>
                          <a:spcPts val="0"/>
                        </a:spcBef>
                        <a:spcAft>
                          <a:spcPts val="1000"/>
                        </a:spcAft>
                        <a:buClrTx/>
                        <a:buSzTx/>
                        <a:buFont typeface="Arial" panose="020B0604020202020204" pitchFamily="34" charset="0"/>
                        <a:buNone/>
                        <a:tabLst/>
                        <a:defRPr/>
                      </a:pPr>
                      <a:r>
                        <a:rPr lang="en-US" sz="2000" b="0" i="0" kern="1200" dirty="0">
                          <a:solidFill>
                            <a:schemeClr val="tx1"/>
                          </a:solidFill>
                          <a:latin typeface="Helvetica Now Text" panose="020B0504030202020204" pitchFamily="34" charset="77"/>
                          <a:ea typeface="+mn-ea"/>
                          <a:cs typeface="+mn-cs"/>
                        </a:rPr>
                        <a:t>Fire, Theft, Wind &amp; Hail, Crop Failure, Product Spoilage, Product Contamination, Adverse reactions to products, Environmental</a:t>
                      </a:r>
                    </a:p>
                  </a:txBody>
                  <a:tcPr/>
                </a:tc>
                <a:tc>
                  <a:txBody>
                    <a:bodyPr/>
                    <a:lstStyle/>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Coverage for cultivation-related equipment and buildings</a:t>
                      </a:r>
                    </a:p>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Products Liability</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noProof="0" dirty="0">
                          <a:solidFill>
                            <a:schemeClr val="tx1"/>
                          </a:solidFill>
                          <a:latin typeface="Helvetica Now Text" panose="020B0504030202020204" pitchFamily="34" charset="77"/>
                          <a:ea typeface="+mn-ea"/>
                          <a:cs typeface="+mn-cs"/>
                        </a:rPr>
                        <a:t>Growing crop (from external perils), product spoilage, product contamination, product recall, crop failure, stock throughput, product and cash in transit, environmental</a:t>
                      </a:r>
                    </a:p>
                  </a:txBody>
                  <a:tcPr/>
                </a:tc>
                <a:extLst>
                  <a:ext uri="{0D108BD9-81ED-4DB2-BD59-A6C34878D82A}">
                    <a16:rowId xmlns:a16="http://schemas.microsoft.com/office/drawing/2014/main" xmlns="" val="515805060"/>
                  </a:ext>
                </a:extLst>
              </a:tr>
              <a:tr h="286056">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Basic Processing (e.g. Drying and Trimming)</a:t>
                      </a:r>
                    </a:p>
                  </a:txBody>
                  <a:tcPr/>
                </a:tc>
                <a:tc>
                  <a:txBody>
                    <a:bodyPr/>
                    <a:lstStyle/>
                    <a:p>
                      <a:pPr marL="0" lvl="1" indent="0" algn="l" defTabSz="1828709" rtl="0" eaLnBrk="1" latinLnBrk="0" hangingPunct="1">
                        <a:lnSpc>
                          <a:spcPct val="117000"/>
                        </a:lnSpc>
                        <a:spcBef>
                          <a:spcPts val="0"/>
                        </a:spcBef>
                        <a:spcAft>
                          <a:spcPts val="1000"/>
                        </a:spcAft>
                        <a:buFont typeface="Arial" panose="020B0604020202020204" pitchFamily="34" charset="0"/>
                        <a:buNone/>
                        <a:tabLst/>
                      </a:pPr>
                      <a:r>
                        <a:rPr lang="en-US" sz="2000" b="0" i="0" kern="1200" dirty="0">
                          <a:solidFill>
                            <a:schemeClr val="tx1"/>
                          </a:solidFill>
                          <a:latin typeface="Helvetica Now Text" panose="020B0504030202020204" pitchFamily="34" charset="77"/>
                          <a:ea typeface="+mn-ea"/>
                          <a:cs typeface="+mn-cs"/>
                        </a:rPr>
                        <a:t>Spoilage</a:t>
                      </a:r>
                    </a:p>
                  </a:txBody>
                  <a:tcPr/>
                </a:tc>
                <a:tc>
                  <a:txBody>
                    <a:bodyPr/>
                    <a:lstStyle/>
                    <a:p>
                      <a:pPr marL="254000" lvl="2" indent="-254000" algn="l" defTabSz="1828709" rtl="0" eaLnBrk="1" latinLnBrk="0" hangingPunct="1">
                        <a:lnSpc>
                          <a:spcPct val="117000"/>
                        </a:lnSpc>
                        <a:spcBef>
                          <a:spcPts val="0"/>
                        </a:spcBef>
                        <a:spcAft>
                          <a:spcPts val="1000"/>
                        </a:spcAft>
                        <a:buClr>
                          <a:schemeClr val="tx1"/>
                        </a:buClr>
                        <a:buFont typeface="Helvetica Neue Condensed Bold" panose="02000503000000020004" pitchFamily="2" charset="0"/>
                        <a:buChar char="•"/>
                        <a:tabLst/>
                      </a:pPr>
                      <a:r>
                        <a:rPr lang="en-US" sz="2000" b="0" i="0" kern="1200" dirty="0">
                          <a:solidFill>
                            <a:schemeClr val="tx1"/>
                          </a:solidFill>
                          <a:latin typeface="Helvetica Now Text" panose="020B0504030202020204" pitchFamily="34" charset="77"/>
                          <a:ea typeface="+mn-ea"/>
                          <a:cs typeface="+mn-cs"/>
                        </a:rPr>
                        <a:t>See “Indoor Cultivation”</a:t>
                      </a:r>
                    </a:p>
                  </a:txBody>
                  <a:tcPr/>
                </a:tc>
                <a:tc>
                  <a:txBody>
                    <a:bodyPr/>
                    <a:lstStyle/>
                    <a:p>
                      <a:pPr marL="254000" marR="0" lvl="2" indent="-254000" algn="l" defTabSz="1828709" rtl="0" eaLnBrk="1" fontAlgn="auto" latinLnBrk="0" hangingPunct="1">
                        <a:lnSpc>
                          <a:spcPct val="117000"/>
                        </a:lnSpc>
                        <a:spcBef>
                          <a:spcPts val="0"/>
                        </a:spcBef>
                        <a:spcAft>
                          <a:spcPts val="1000"/>
                        </a:spcAft>
                        <a:buClr>
                          <a:schemeClr val="tx1"/>
                        </a:buClr>
                        <a:buSzTx/>
                        <a:buFont typeface="Helvetica Neue Condensed Bold" panose="02000503000000020004" pitchFamily="2" charset="0"/>
                        <a:buChar char="•"/>
                        <a:tabLst/>
                        <a:defRPr/>
                      </a:pPr>
                      <a:r>
                        <a:rPr lang="en-US" sz="2000" b="0" i="0" kern="1200" dirty="0">
                          <a:solidFill>
                            <a:schemeClr val="tx1"/>
                          </a:solidFill>
                          <a:latin typeface="Helvetica Now Text" panose="020B0504030202020204" pitchFamily="34" charset="77"/>
                          <a:ea typeface="+mn-ea"/>
                          <a:cs typeface="+mn-cs"/>
                        </a:rPr>
                        <a:t>See “Indoor Cultivation”</a:t>
                      </a:r>
                    </a:p>
                  </a:txBody>
                  <a:tcPr/>
                </a:tc>
                <a:extLst>
                  <a:ext uri="{0D108BD9-81ED-4DB2-BD59-A6C34878D82A}">
                    <a16:rowId xmlns:a16="http://schemas.microsoft.com/office/drawing/2014/main" xmlns="" val="4151904238"/>
                  </a:ext>
                </a:extLst>
              </a:tr>
            </a:tbl>
          </a:graphicData>
        </a:graphic>
      </p:graphicFrame>
    </p:spTree>
    <p:extLst>
      <p:ext uri="{BB962C8B-B14F-4D97-AF65-F5344CB8AC3E}">
        <p14:creationId xmlns:p14="http://schemas.microsoft.com/office/powerpoint/2010/main" val="329860251"/>
      </p:ext>
    </p:extLst>
  </p:cSld>
  <p:clrMapOvr>
    <a:masterClrMapping/>
  </p:clrMapOvr>
</p:sld>
</file>

<file path=ppt/theme/theme1.xml><?xml version="1.0" encoding="utf-8"?>
<a:theme xmlns:a="http://schemas.openxmlformats.org/drawingml/2006/main" name="Office Theme">
  <a:themeElements>
    <a:clrScheme name="aon_grays2">
      <a:dk1>
        <a:srgbClr val="000000"/>
      </a:dk1>
      <a:lt1>
        <a:srgbClr val="FFFFFF"/>
      </a:lt1>
      <a:dk2>
        <a:srgbClr val="5D6D78"/>
      </a:dk2>
      <a:lt2>
        <a:srgbClr val="E5EFF0"/>
      </a:lt2>
      <a:accent1>
        <a:srgbClr val="EB0017"/>
      </a:accent1>
      <a:accent2>
        <a:srgbClr val="82939A"/>
      </a:accent2>
      <a:accent3>
        <a:srgbClr val="ACC0C3"/>
      </a:accent3>
      <a:accent4>
        <a:srgbClr val="CDDBDE"/>
      </a:accent4>
      <a:accent5>
        <a:srgbClr val="E5EFF0"/>
      </a:accent5>
      <a:accent6>
        <a:srgbClr val="EEF6F7"/>
      </a:accent6>
      <a:hlink>
        <a:srgbClr val="28AFC3"/>
      </a:hlink>
      <a:folHlink>
        <a:srgbClr val="28AF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sz="30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6"/>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algn="l">
          <a:lnSpc>
            <a:spcPct val="117000"/>
          </a:lnSpc>
          <a:spcAft>
            <a:spcPts val="1000"/>
          </a:spcAft>
          <a:defRPr sz="2000" dirty="0" err="1">
            <a:solidFill>
              <a:schemeClr val="tx2"/>
            </a:solidFill>
          </a:defRPr>
        </a:defPPr>
      </a:lstStyle>
    </a:txDef>
  </a:objectDefaults>
  <a:extraClrSchemeLst/>
  <a:custClrLst>
    <a:custClr name="Teal_Light">
      <a:srgbClr val="29B0C3"/>
    </a:custClr>
    <a:custClr name="Teal_Dark">
      <a:srgbClr val="007585"/>
    </a:custClr>
    <a:custClr name="Orange_Light">
      <a:srgbClr val="F25D00"/>
    </a:custClr>
    <a:custClr name="Orange_Dark">
      <a:srgbClr val="D149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Gray_01">
      <a:srgbClr val="262836"/>
    </a:custClr>
    <a:custClr name="Gray_02">
      <a:srgbClr val="46535E"/>
    </a:custClr>
    <a:custClr name="Gray_03">
      <a:srgbClr val="5D6D78"/>
    </a:custClr>
    <a:custClr name="Gray_04">
      <a:srgbClr val="82939A"/>
    </a:custClr>
    <a:custClr name="Gray_05">
      <a:srgbClr val="ACC0C4"/>
    </a:custClr>
    <a:custClr name="Gray_06">
      <a:srgbClr val="CDDBDE"/>
    </a:custClr>
    <a:custClr name="Gray_07">
      <a:srgbClr val="E5EFF0"/>
    </a:custClr>
    <a:custClr name="Gray_08">
      <a:srgbClr val="EEF6F7"/>
    </a:custClr>
    <a:custClr name="Gray_09">
      <a:srgbClr val="F9FCFC"/>
    </a:custClr>
    <a:custClr name="BLANK">
      <a:srgbClr val="FFFFFF"/>
    </a:custClr>
    <a:custClr name="Aqua">
      <a:srgbClr val="73E2D8"/>
    </a:custClr>
    <a:custClr name="Teal">
      <a:srgbClr val="29B0C3"/>
    </a:custClr>
    <a:custClr name="Marine">
      <a:srgbClr val="0084BB"/>
    </a:custClr>
    <a:custClr name="Cobalt">
      <a:srgbClr val="0055A8"/>
    </a:custClr>
    <a:custClr name="Blue">
      <a:srgbClr val="101E7F"/>
    </a:custClr>
    <a:custClr name="Plum">
      <a:srgbClr val="6E027F"/>
    </a:custClr>
    <a:custClr name="Magenta">
      <a:srgbClr val="A70070"/>
    </a:custClr>
    <a:custClr name="Raspberry">
      <a:srgbClr val="D10058"/>
    </a:custClr>
    <a:custClr name="Red">
      <a:srgbClr val="EA2238"/>
    </a:custClr>
    <a:custClr name="Orange">
      <a:srgbClr val="F25D00"/>
    </a:custClr>
    <a:custClr name="Yellow">
      <a:srgbClr val="FFA600"/>
    </a:custClr>
    <a:custClr name="Lime">
      <a:srgbClr val="8ABD45"/>
    </a:custClr>
    <a:custClr name="Green">
      <a:srgbClr val="12A88A"/>
    </a:custClr>
  </a:custClrLst>
  <a:extLst>
    <a:ext uri="{05A4C25C-085E-4340-85A3-A5531E510DB2}">
      <thm15:themeFamily xmlns:thm15="http://schemas.microsoft.com/office/thememl/2012/main" xmlns="" name="Aon Ppt 2021" id="{140F9D96-B069-E842-86E1-C4A975DAF667}" vid="{4981C25D-2C13-AB4D-A047-FB75E559A5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Aon Inpoint Consulting">
    <a:dk1>
      <a:sysClr val="windowText" lastClr="000000"/>
    </a:dk1>
    <a:lt1>
      <a:sysClr val="window" lastClr="FFFFFF"/>
    </a:lt1>
    <a:dk2>
      <a:srgbClr val="E11B22"/>
    </a:dk2>
    <a:lt2>
      <a:srgbClr val="FFEFC9"/>
    </a:lt2>
    <a:accent1>
      <a:srgbClr val="0070C0"/>
    </a:accent1>
    <a:accent2>
      <a:srgbClr val="339933"/>
    </a:accent2>
    <a:accent3>
      <a:srgbClr val="FF9900"/>
    </a:accent3>
    <a:accent4>
      <a:srgbClr val="00338D"/>
    </a:accent4>
    <a:accent5>
      <a:srgbClr val="66CCFF"/>
    </a:accent5>
    <a:accent6>
      <a:srgbClr val="6E267B"/>
    </a:accent6>
    <a:hlink>
      <a:srgbClr val="0000FF"/>
    </a:hlink>
    <a:folHlink>
      <a:srgbClr val="800080"/>
    </a:folHlink>
  </a:clrScheme>
  <a:fontScheme name="Custom 1">
    <a:majorFont>
      <a:latin typeface="Arial"/>
      <a:ea typeface="ＭＳ Ｐゴシック"/>
      <a:cs typeface=""/>
    </a:majorFont>
    <a:minorFont>
      <a:latin typeface="Arial"/>
      <a:ea typeface="ＭＳ Ｐゴシック"/>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5B13E97BD02549B9801EF1D08E31A8" ma:contentTypeVersion="13" ma:contentTypeDescription="Create a new document." ma:contentTypeScope="" ma:versionID="0dc19adde441b77219bc23445e92226b">
  <xsd:schema xmlns:xsd="http://www.w3.org/2001/XMLSchema" xmlns:xs="http://www.w3.org/2001/XMLSchema" xmlns:p="http://schemas.microsoft.com/office/2006/metadata/properties" xmlns:ns2="dda24b63-c002-46c2-b8a5-f2329012e845" xmlns:ns3="6f970924-b915-492e-bfdb-ebbb49cca1e0" targetNamespace="http://schemas.microsoft.com/office/2006/metadata/properties" ma:root="true" ma:fieldsID="0c6be065e8f2e17c4bb043d5d94b36b6" ns2:_="" ns3:_="">
    <xsd:import namespace="dda24b63-c002-46c2-b8a5-f2329012e845"/>
    <xsd:import namespace="6f970924-b915-492e-bfdb-ebbb49cca1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a24b63-c002-46c2-b8a5-f2329012e8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970924-b915-492e-bfdb-ebbb49cca1e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363840-C1D5-4BB3-835B-ADDC36BC015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B6DC340-B0BC-4F20-8B5A-E7EDC4007479}">
  <ds:schemaRefs>
    <ds:schemaRef ds:uri="http://schemas.microsoft.com/sharepoint/v3/contenttype/forms"/>
  </ds:schemaRefs>
</ds:datastoreItem>
</file>

<file path=customXml/itemProps3.xml><?xml version="1.0" encoding="utf-8"?>
<ds:datastoreItem xmlns:ds="http://schemas.openxmlformats.org/officeDocument/2006/customXml" ds:itemID="{EBE34C3F-04AB-4A54-A470-4DA276BEB9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a24b63-c002-46c2-b8a5-f2329012e845"/>
    <ds:schemaRef ds:uri="6f970924-b915-492e-bfdb-ebbb49cca1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Aon Ppt 2021</Template>
  <TotalTime>494</TotalTime>
  <Words>1538</Words>
  <Application>Microsoft Office PowerPoint</Application>
  <PresentationFormat>Custom</PresentationFormat>
  <Paragraphs>237</Paragraphs>
  <Slides>15</Slides>
  <Notes>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What is Cannabis?</vt:lpstr>
      <vt:lpstr>The Global Cannabis Marketplace</vt:lpstr>
      <vt:lpstr>US Cannabis Law by State</vt:lpstr>
      <vt:lpstr>Key Federal Cannabis Regulations</vt:lpstr>
      <vt:lpstr>Potential Developments Affecting Cannabis and Cannabis Insurance</vt:lpstr>
      <vt:lpstr>The Cannabis Supply Chain</vt:lpstr>
      <vt:lpstr>Themes of the Cannabis Insurance Marketplace</vt:lpstr>
      <vt:lpstr>Key Exposures – Cultivation</vt:lpstr>
      <vt:lpstr>Key Exposures – Extraction &amp; Product Manufacturing</vt:lpstr>
      <vt:lpstr>Key Exposures – Retail</vt:lpstr>
      <vt:lpstr>Common Restrictive Terms</vt:lpstr>
      <vt:lpstr>Summary: The Cannabis Insurance Marketplace</vt:lpstr>
      <vt:lpstr>Reinsurance</vt:lpstr>
      <vt:lpstr>Q &amp; A</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White</dc:creator>
  <cp:lastModifiedBy>Van Wormer, Brandon</cp:lastModifiedBy>
  <cp:revision>28</cp:revision>
  <dcterms:created xsi:type="dcterms:W3CDTF">2021-10-15T15:36:27Z</dcterms:created>
  <dcterms:modified xsi:type="dcterms:W3CDTF">2021-12-03T15:51:56Z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0x010100585B13E97BD02549B9801EF1D08E31A8</vt:lpwstr>
  </property>
</Properties>
</file>